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theme/themeOverride3.xml" ContentType="application/vnd.openxmlformats-officedocument.themeOverrid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7.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8.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9.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0.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media/media1.WAV" ContentType="audio/x-wav"/>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 id="2147483775" r:id="rId3"/>
    <p:sldMasterId id="2147483793" r:id="rId4"/>
    <p:sldMasterId id="2147483805" r:id="rId5"/>
    <p:sldMasterId id="2147483817" r:id="rId6"/>
    <p:sldMasterId id="2147483829" r:id="rId7"/>
    <p:sldMasterId id="2147483842" r:id="rId8"/>
    <p:sldMasterId id="2147483854" r:id="rId9"/>
    <p:sldMasterId id="2147483866" r:id="rId10"/>
    <p:sldMasterId id="2147483878" r:id="rId11"/>
    <p:sldMasterId id="2147483890" r:id="rId12"/>
    <p:sldMasterId id="2147483904" r:id="rId13"/>
    <p:sldMasterId id="2147483917" r:id="rId14"/>
    <p:sldMasterId id="2147483929" r:id="rId15"/>
    <p:sldMasterId id="2147483941" r:id="rId16"/>
    <p:sldMasterId id="2147483953" r:id="rId17"/>
    <p:sldMasterId id="2147483971" r:id="rId18"/>
    <p:sldMasterId id="2147483983" r:id="rId19"/>
    <p:sldMasterId id="2147483995" r:id="rId20"/>
    <p:sldMasterId id="2147484007" r:id="rId21"/>
  </p:sldMasterIdLst>
  <p:notesMasterIdLst>
    <p:notesMasterId r:id="rId370"/>
  </p:notesMasterIdLst>
  <p:sldIdLst>
    <p:sldId id="725" r:id="rId22"/>
    <p:sldId id="724" r:id="rId23"/>
    <p:sldId id="441" r:id="rId24"/>
    <p:sldId id="442" r:id="rId25"/>
    <p:sldId id="443" r:id="rId26"/>
    <p:sldId id="444" r:id="rId27"/>
    <p:sldId id="445" r:id="rId28"/>
    <p:sldId id="446" r:id="rId29"/>
    <p:sldId id="447" r:id="rId30"/>
    <p:sldId id="448" r:id="rId31"/>
    <p:sldId id="449" r:id="rId32"/>
    <p:sldId id="450" r:id="rId33"/>
    <p:sldId id="451" r:id="rId34"/>
    <p:sldId id="452" r:id="rId35"/>
    <p:sldId id="453" r:id="rId36"/>
    <p:sldId id="454" r:id="rId37"/>
    <p:sldId id="455" r:id="rId38"/>
    <p:sldId id="456" r:id="rId39"/>
    <p:sldId id="457" r:id="rId40"/>
    <p:sldId id="458" r:id="rId41"/>
    <p:sldId id="748" r:id="rId42"/>
    <p:sldId id="749" r:id="rId43"/>
    <p:sldId id="750" r:id="rId44"/>
    <p:sldId id="751" r:id="rId45"/>
    <p:sldId id="752" r:id="rId46"/>
    <p:sldId id="753" r:id="rId47"/>
    <p:sldId id="754" r:id="rId48"/>
    <p:sldId id="755" r:id="rId49"/>
    <p:sldId id="756" r:id="rId50"/>
    <p:sldId id="757" r:id="rId51"/>
    <p:sldId id="758" r:id="rId52"/>
    <p:sldId id="759" r:id="rId53"/>
    <p:sldId id="760" r:id="rId54"/>
    <p:sldId id="761" r:id="rId55"/>
    <p:sldId id="762" r:id="rId56"/>
    <p:sldId id="763" r:id="rId57"/>
    <p:sldId id="764" r:id="rId58"/>
    <p:sldId id="765" r:id="rId59"/>
    <p:sldId id="766" r:id="rId60"/>
    <p:sldId id="767" r:id="rId61"/>
    <p:sldId id="768" r:id="rId62"/>
    <p:sldId id="769" r:id="rId63"/>
    <p:sldId id="770" r:id="rId64"/>
    <p:sldId id="771" r:id="rId65"/>
    <p:sldId id="772" r:id="rId66"/>
    <p:sldId id="773" r:id="rId67"/>
    <p:sldId id="774" r:id="rId68"/>
    <p:sldId id="775" r:id="rId69"/>
    <p:sldId id="776" r:id="rId70"/>
    <p:sldId id="777" r:id="rId71"/>
    <p:sldId id="778" r:id="rId72"/>
    <p:sldId id="779" r:id="rId73"/>
    <p:sldId id="780" r:id="rId74"/>
    <p:sldId id="781" r:id="rId75"/>
    <p:sldId id="782" r:id="rId76"/>
    <p:sldId id="783" r:id="rId77"/>
    <p:sldId id="784" r:id="rId78"/>
    <p:sldId id="785" r:id="rId79"/>
    <p:sldId id="786" r:id="rId80"/>
    <p:sldId id="787" r:id="rId81"/>
    <p:sldId id="788" r:id="rId82"/>
    <p:sldId id="789" r:id="rId83"/>
    <p:sldId id="790" r:id="rId84"/>
    <p:sldId id="791" r:id="rId85"/>
    <p:sldId id="459" r:id="rId86"/>
    <p:sldId id="460" r:id="rId87"/>
    <p:sldId id="461" r:id="rId88"/>
    <p:sldId id="462" r:id="rId89"/>
    <p:sldId id="463" r:id="rId90"/>
    <p:sldId id="465" r:id="rId91"/>
    <p:sldId id="466" r:id="rId92"/>
    <p:sldId id="467" r:id="rId93"/>
    <p:sldId id="468" r:id="rId94"/>
    <p:sldId id="469" r:id="rId95"/>
    <p:sldId id="470" r:id="rId96"/>
    <p:sldId id="471" r:id="rId97"/>
    <p:sldId id="472" r:id="rId98"/>
    <p:sldId id="473" r:id="rId99"/>
    <p:sldId id="474" r:id="rId100"/>
    <p:sldId id="475" r:id="rId101"/>
    <p:sldId id="476" r:id="rId102"/>
    <p:sldId id="477" r:id="rId103"/>
    <p:sldId id="478" r:id="rId104"/>
    <p:sldId id="479" r:id="rId105"/>
    <p:sldId id="480" r:id="rId106"/>
    <p:sldId id="481" r:id="rId107"/>
    <p:sldId id="482" r:id="rId108"/>
    <p:sldId id="483" r:id="rId109"/>
    <p:sldId id="484" r:id="rId110"/>
    <p:sldId id="485" r:id="rId111"/>
    <p:sldId id="486" r:id="rId112"/>
    <p:sldId id="487" r:id="rId113"/>
    <p:sldId id="488" r:id="rId114"/>
    <p:sldId id="489" r:id="rId115"/>
    <p:sldId id="490" r:id="rId116"/>
    <p:sldId id="491" r:id="rId117"/>
    <p:sldId id="492" r:id="rId118"/>
    <p:sldId id="493" r:id="rId119"/>
    <p:sldId id="494" r:id="rId120"/>
    <p:sldId id="495" r:id="rId121"/>
    <p:sldId id="496" r:id="rId122"/>
    <p:sldId id="497" r:id="rId123"/>
    <p:sldId id="498" r:id="rId124"/>
    <p:sldId id="499" r:id="rId125"/>
    <p:sldId id="500" r:id="rId126"/>
    <p:sldId id="501" r:id="rId127"/>
    <p:sldId id="502" r:id="rId128"/>
    <p:sldId id="503" r:id="rId129"/>
    <p:sldId id="504" r:id="rId130"/>
    <p:sldId id="505" r:id="rId131"/>
    <p:sldId id="506" r:id="rId132"/>
    <p:sldId id="507" r:id="rId133"/>
    <p:sldId id="508" r:id="rId134"/>
    <p:sldId id="509" r:id="rId135"/>
    <p:sldId id="510" r:id="rId136"/>
    <p:sldId id="511" r:id="rId137"/>
    <p:sldId id="512" r:id="rId138"/>
    <p:sldId id="513" r:id="rId139"/>
    <p:sldId id="514" r:id="rId140"/>
    <p:sldId id="515" r:id="rId141"/>
    <p:sldId id="516" r:id="rId142"/>
    <p:sldId id="517" r:id="rId143"/>
    <p:sldId id="518" r:id="rId144"/>
    <p:sldId id="519" r:id="rId145"/>
    <p:sldId id="520" r:id="rId146"/>
    <p:sldId id="521" r:id="rId147"/>
    <p:sldId id="522" r:id="rId148"/>
    <p:sldId id="523" r:id="rId149"/>
    <p:sldId id="524" r:id="rId150"/>
    <p:sldId id="525" r:id="rId151"/>
    <p:sldId id="526" r:id="rId152"/>
    <p:sldId id="527" r:id="rId153"/>
    <p:sldId id="528" r:id="rId154"/>
    <p:sldId id="529" r:id="rId155"/>
    <p:sldId id="530" r:id="rId156"/>
    <p:sldId id="531" r:id="rId157"/>
    <p:sldId id="532" r:id="rId158"/>
    <p:sldId id="533" r:id="rId159"/>
    <p:sldId id="534" r:id="rId160"/>
    <p:sldId id="535" r:id="rId161"/>
    <p:sldId id="536" r:id="rId162"/>
    <p:sldId id="537" r:id="rId163"/>
    <p:sldId id="538" r:id="rId164"/>
    <p:sldId id="539" r:id="rId165"/>
    <p:sldId id="540" r:id="rId166"/>
    <p:sldId id="541" r:id="rId167"/>
    <p:sldId id="542" r:id="rId168"/>
    <p:sldId id="543" r:id="rId169"/>
    <p:sldId id="544" r:id="rId170"/>
    <p:sldId id="545" r:id="rId171"/>
    <p:sldId id="546" r:id="rId172"/>
    <p:sldId id="547" r:id="rId173"/>
    <p:sldId id="548" r:id="rId174"/>
    <p:sldId id="549" r:id="rId175"/>
    <p:sldId id="550" r:id="rId176"/>
    <p:sldId id="551" r:id="rId177"/>
    <p:sldId id="552" r:id="rId178"/>
    <p:sldId id="553" r:id="rId179"/>
    <p:sldId id="555" r:id="rId180"/>
    <p:sldId id="556" r:id="rId181"/>
    <p:sldId id="557" r:id="rId182"/>
    <p:sldId id="558" r:id="rId183"/>
    <p:sldId id="559" r:id="rId184"/>
    <p:sldId id="560" r:id="rId185"/>
    <p:sldId id="561" r:id="rId186"/>
    <p:sldId id="562" r:id="rId187"/>
    <p:sldId id="563" r:id="rId188"/>
    <p:sldId id="564" r:id="rId189"/>
    <p:sldId id="565" r:id="rId190"/>
    <p:sldId id="566" r:id="rId191"/>
    <p:sldId id="567" r:id="rId192"/>
    <p:sldId id="568" r:id="rId193"/>
    <p:sldId id="569" r:id="rId194"/>
    <p:sldId id="570" r:id="rId195"/>
    <p:sldId id="571" r:id="rId196"/>
    <p:sldId id="572" r:id="rId197"/>
    <p:sldId id="573" r:id="rId198"/>
    <p:sldId id="574" r:id="rId199"/>
    <p:sldId id="575" r:id="rId200"/>
    <p:sldId id="576" r:id="rId201"/>
    <p:sldId id="577" r:id="rId202"/>
    <p:sldId id="578" r:id="rId203"/>
    <p:sldId id="579" r:id="rId204"/>
    <p:sldId id="580" r:id="rId205"/>
    <p:sldId id="581" r:id="rId206"/>
    <p:sldId id="582" r:id="rId207"/>
    <p:sldId id="583" r:id="rId208"/>
    <p:sldId id="726" r:id="rId209"/>
    <p:sldId id="727" r:id="rId210"/>
    <p:sldId id="728" r:id="rId211"/>
    <p:sldId id="729" r:id="rId212"/>
    <p:sldId id="730" r:id="rId213"/>
    <p:sldId id="731" r:id="rId214"/>
    <p:sldId id="732" r:id="rId215"/>
    <p:sldId id="733" r:id="rId216"/>
    <p:sldId id="734" r:id="rId217"/>
    <p:sldId id="735" r:id="rId218"/>
    <p:sldId id="736" r:id="rId219"/>
    <p:sldId id="737" r:id="rId220"/>
    <p:sldId id="738" r:id="rId221"/>
    <p:sldId id="739" r:id="rId222"/>
    <p:sldId id="740" r:id="rId223"/>
    <p:sldId id="741" r:id="rId224"/>
    <p:sldId id="742" r:id="rId225"/>
    <p:sldId id="743" r:id="rId226"/>
    <p:sldId id="744" r:id="rId227"/>
    <p:sldId id="745" r:id="rId228"/>
    <p:sldId id="746" r:id="rId229"/>
    <p:sldId id="747" r:id="rId230"/>
    <p:sldId id="584" r:id="rId231"/>
    <p:sldId id="585" r:id="rId232"/>
    <p:sldId id="586" r:id="rId233"/>
    <p:sldId id="587" r:id="rId234"/>
    <p:sldId id="588" r:id="rId235"/>
    <p:sldId id="589" r:id="rId236"/>
    <p:sldId id="590" r:id="rId237"/>
    <p:sldId id="591" r:id="rId238"/>
    <p:sldId id="592" r:id="rId239"/>
    <p:sldId id="593" r:id="rId240"/>
    <p:sldId id="594" r:id="rId241"/>
    <p:sldId id="595" r:id="rId242"/>
    <p:sldId id="596" r:id="rId243"/>
    <p:sldId id="597" r:id="rId244"/>
    <p:sldId id="598" r:id="rId245"/>
    <p:sldId id="599" r:id="rId246"/>
    <p:sldId id="600" r:id="rId247"/>
    <p:sldId id="601" r:id="rId248"/>
    <p:sldId id="602" r:id="rId249"/>
    <p:sldId id="603" r:id="rId250"/>
    <p:sldId id="604" r:id="rId251"/>
    <p:sldId id="605" r:id="rId252"/>
    <p:sldId id="606" r:id="rId253"/>
    <p:sldId id="607" r:id="rId254"/>
    <p:sldId id="608" r:id="rId255"/>
    <p:sldId id="609" r:id="rId256"/>
    <p:sldId id="610" r:id="rId257"/>
    <p:sldId id="611" r:id="rId258"/>
    <p:sldId id="612" r:id="rId259"/>
    <p:sldId id="613" r:id="rId260"/>
    <p:sldId id="614" r:id="rId261"/>
    <p:sldId id="615" r:id="rId262"/>
    <p:sldId id="616" r:id="rId263"/>
    <p:sldId id="617" r:id="rId264"/>
    <p:sldId id="618" r:id="rId265"/>
    <p:sldId id="619" r:id="rId266"/>
    <p:sldId id="620" r:id="rId267"/>
    <p:sldId id="621" r:id="rId268"/>
    <p:sldId id="622" r:id="rId269"/>
    <p:sldId id="623" r:id="rId270"/>
    <p:sldId id="624" r:id="rId271"/>
    <p:sldId id="625" r:id="rId272"/>
    <p:sldId id="626" r:id="rId273"/>
    <p:sldId id="627" r:id="rId274"/>
    <p:sldId id="628" r:id="rId275"/>
    <p:sldId id="629" r:id="rId276"/>
    <p:sldId id="630" r:id="rId277"/>
    <p:sldId id="631" r:id="rId278"/>
    <p:sldId id="632" r:id="rId279"/>
    <p:sldId id="633" r:id="rId280"/>
    <p:sldId id="634" r:id="rId281"/>
    <p:sldId id="635" r:id="rId282"/>
    <p:sldId id="636" r:id="rId283"/>
    <p:sldId id="637" r:id="rId284"/>
    <p:sldId id="638" r:id="rId285"/>
    <p:sldId id="639" r:id="rId286"/>
    <p:sldId id="640" r:id="rId287"/>
    <p:sldId id="641" r:id="rId288"/>
    <p:sldId id="642" r:id="rId289"/>
    <p:sldId id="643" r:id="rId290"/>
    <p:sldId id="644" r:id="rId291"/>
    <p:sldId id="645" r:id="rId292"/>
    <p:sldId id="646" r:id="rId293"/>
    <p:sldId id="647" r:id="rId294"/>
    <p:sldId id="648" r:id="rId295"/>
    <p:sldId id="649" r:id="rId296"/>
    <p:sldId id="650" r:id="rId297"/>
    <p:sldId id="651" r:id="rId298"/>
    <p:sldId id="652" r:id="rId299"/>
    <p:sldId id="653" r:id="rId300"/>
    <p:sldId id="654" r:id="rId301"/>
    <p:sldId id="655" r:id="rId302"/>
    <p:sldId id="656" r:id="rId303"/>
    <p:sldId id="657" r:id="rId304"/>
    <p:sldId id="658" r:id="rId305"/>
    <p:sldId id="659" r:id="rId306"/>
    <p:sldId id="660" r:id="rId307"/>
    <p:sldId id="661" r:id="rId308"/>
    <p:sldId id="662" r:id="rId309"/>
    <p:sldId id="663" r:id="rId310"/>
    <p:sldId id="664" r:id="rId311"/>
    <p:sldId id="665" r:id="rId312"/>
    <p:sldId id="666" r:id="rId313"/>
    <p:sldId id="667" r:id="rId314"/>
    <p:sldId id="668" r:id="rId315"/>
    <p:sldId id="669" r:id="rId316"/>
    <p:sldId id="670" r:id="rId317"/>
    <p:sldId id="671" r:id="rId318"/>
    <p:sldId id="672" r:id="rId319"/>
    <p:sldId id="673" r:id="rId320"/>
    <p:sldId id="674" r:id="rId321"/>
    <p:sldId id="675" r:id="rId322"/>
    <p:sldId id="676" r:id="rId323"/>
    <p:sldId id="677" r:id="rId324"/>
    <p:sldId id="678" r:id="rId325"/>
    <p:sldId id="679" r:id="rId326"/>
    <p:sldId id="680" r:id="rId327"/>
    <p:sldId id="681" r:id="rId328"/>
    <p:sldId id="682" r:id="rId329"/>
    <p:sldId id="683" r:id="rId330"/>
    <p:sldId id="684" r:id="rId331"/>
    <p:sldId id="685" r:id="rId332"/>
    <p:sldId id="686" r:id="rId333"/>
    <p:sldId id="687" r:id="rId334"/>
    <p:sldId id="689" r:id="rId335"/>
    <p:sldId id="690" r:id="rId336"/>
    <p:sldId id="691" r:id="rId337"/>
    <p:sldId id="692" r:id="rId338"/>
    <p:sldId id="693" r:id="rId339"/>
    <p:sldId id="694" r:id="rId340"/>
    <p:sldId id="695" r:id="rId341"/>
    <p:sldId id="696" r:id="rId342"/>
    <p:sldId id="697" r:id="rId343"/>
    <p:sldId id="698" r:id="rId344"/>
    <p:sldId id="699" r:id="rId345"/>
    <p:sldId id="700" r:id="rId346"/>
    <p:sldId id="701" r:id="rId347"/>
    <p:sldId id="702" r:id="rId348"/>
    <p:sldId id="703" r:id="rId349"/>
    <p:sldId id="704" r:id="rId350"/>
    <p:sldId id="705" r:id="rId351"/>
    <p:sldId id="706" r:id="rId352"/>
    <p:sldId id="707" r:id="rId353"/>
    <p:sldId id="708" r:id="rId354"/>
    <p:sldId id="709" r:id="rId355"/>
    <p:sldId id="710" r:id="rId356"/>
    <p:sldId id="711" r:id="rId357"/>
    <p:sldId id="712" r:id="rId358"/>
    <p:sldId id="713" r:id="rId359"/>
    <p:sldId id="714" r:id="rId360"/>
    <p:sldId id="715" r:id="rId361"/>
    <p:sldId id="716" r:id="rId362"/>
    <p:sldId id="717" r:id="rId363"/>
    <p:sldId id="718" r:id="rId364"/>
    <p:sldId id="719" r:id="rId365"/>
    <p:sldId id="720" r:id="rId366"/>
    <p:sldId id="721" r:id="rId367"/>
    <p:sldId id="722" r:id="rId368"/>
    <p:sldId id="723" r:id="rId3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89" autoAdjust="0"/>
    <p:restoredTop sz="94660"/>
  </p:normalViewPr>
  <p:slideViewPr>
    <p:cSldViewPr snapToGrid="0">
      <p:cViewPr varScale="1">
        <p:scale>
          <a:sx n="90" d="100"/>
          <a:sy n="90" d="100"/>
        </p:scale>
        <p:origin x="133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99" Type="http://schemas.openxmlformats.org/officeDocument/2006/relationships/slide" Target="slides/slide278.xml"/><Relationship Id="rId303" Type="http://schemas.openxmlformats.org/officeDocument/2006/relationships/slide" Target="slides/slide282.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slide" Target="slides/slide138.xml"/><Relationship Id="rId324" Type="http://schemas.openxmlformats.org/officeDocument/2006/relationships/slide" Target="slides/slide303.xml"/><Relationship Id="rId345" Type="http://schemas.openxmlformats.org/officeDocument/2006/relationships/slide" Target="slides/slide324.xml"/><Relationship Id="rId366" Type="http://schemas.openxmlformats.org/officeDocument/2006/relationships/slide" Target="slides/slide345.xml"/><Relationship Id="rId170" Type="http://schemas.openxmlformats.org/officeDocument/2006/relationships/slide" Target="slides/slide149.xml"/><Relationship Id="rId191" Type="http://schemas.openxmlformats.org/officeDocument/2006/relationships/slide" Target="slides/slide170.xml"/><Relationship Id="rId205" Type="http://schemas.openxmlformats.org/officeDocument/2006/relationships/slide" Target="slides/slide184.xml"/><Relationship Id="rId226" Type="http://schemas.openxmlformats.org/officeDocument/2006/relationships/slide" Target="slides/slide205.xml"/><Relationship Id="rId247" Type="http://schemas.openxmlformats.org/officeDocument/2006/relationships/slide" Target="slides/slide226.xml"/><Relationship Id="rId107" Type="http://schemas.openxmlformats.org/officeDocument/2006/relationships/slide" Target="slides/slide86.xml"/><Relationship Id="rId268" Type="http://schemas.openxmlformats.org/officeDocument/2006/relationships/slide" Target="slides/slide247.xml"/><Relationship Id="rId289" Type="http://schemas.openxmlformats.org/officeDocument/2006/relationships/slide" Target="slides/slide268.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314" Type="http://schemas.openxmlformats.org/officeDocument/2006/relationships/slide" Target="slides/slide293.xml"/><Relationship Id="rId335" Type="http://schemas.openxmlformats.org/officeDocument/2006/relationships/slide" Target="slides/slide314.xml"/><Relationship Id="rId356" Type="http://schemas.openxmlformats.org/officeDocument/2006/relationships/slide" Target="slides/slide335.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slide" Target="slides/slide139.xml"/><Relationship Id="rId181" Type="http://schemas.openxmlformats.org/officeDocument/2006/relationships/slide" Target="slides/slide160.xml"/><Relationship Id="rId216" Type="http://schemas.openxmlformats.org/officeDocument/2006/relationships/slide" Target="slides/slide195.xml"/><Relationship Id="rId237" Type="http://schemas.openxmlformats.org/officeDocument/2006/relationships/slide" Target="slides/slide216.xml"/><Relationship Id="rId258" Type="http://schemas.openxmlformats.org/officeDocument/2006/relationships/slide" Target="slides/slide237.xml"/><Relationship Id="rId279" Type="http://schemas.openxmlformats.org/officeDocument/2006/relationships/slide" Target="slides/slide258.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290" Type="http://schemas.openxmlformats.org/officeDocument/2006/relationships/slide" Target="slides/slide269.xml"/><Relationship Id="rId304" Type="http://schemas.openxmlformats.org/officeDocument/2006/relationships/slide" Target="slides/slide283.xml"/><Relationship Id="rId325" Type="http://schemas.openxmlformats.org/officeDocument/2006/relationships/slide" Target="slides/slide304.xml"/><Relationship Id="rId346" Type="http://schemas.openxmlformats.org/officeDocument/2006/relationships/slide" Target="slides/slide325.xml"/><Relationship Id="rId367" Type="http://schemas.openxmlformats.org/officeDocument/2006/relationships/slide" Target="slides/slide346.xml"/><Relationship Id="rId85" Type="http://schemas.openxmlformats.org/officeDocument/2006/relationships/slide" Target="slides/slide64.xml"/><Relationship Id="rId150" Type="http://schemas.openxmlformats.org/officeDocument/2006/relationships/slide" Target="slides/slide129.xml"/><Relationship Id="rId171" Type="http://schemas.openxmlformats.org/officeDocument/2006/relationships/slide" Target="slides/slide150.xml"/><Relationship Id="rId192" Type="http://schemas.openxmlformats.org/officeDocument/2006/relationships/slide" Target="slides/slide171.xml"/><Relationship Id="rId206" Type="http://schemas.openxmlformats.org/officeDocument/2006/relationships/slide" Target="slides/slide185.xml"/><Relationship Id="rId227" Type="http://schemas.openxmlformats.org/officeDocument/2006/relationships/slide" Target="slides/slide206.xml"/><Relationship Id="rId248" Type="http://schemas.openxmlformats.org/officeDocument/2006/relationships/slide" Target="slides/slide227.xml"/><Relationship Id="rId269" Type="http://schemas.openxmlformats.org/officeDocument/2006/relationships/slide" Target="slides/slide248.xml"/><Relationship Id="rId12" Type="http://schemas.openxmlformats.org/officeDocument/2006/relationships/slideMaster" Target="slideMasters/slideMaster12.xml"/><Relationship Id="rId33" Type="http://schemas.openxmlformats.org/officeDocument/2006/relationships/slide" Target="slides/slide12.xml"/><Relationship Id="rId108" Type="http://schemas.openxmlformats.org/officeDocument/2006/relationships/slide" Target="slides/slide87.xml"/><Relationship Id="rId129" Type="http://schemas.openxmlformats.org/officeDocument/2006/relationships/slide" Target="slides/slide108.xml"/><Relationship Id="rId280" Type="http://schemas.openxmlformats.org/officeDocument/2006/relationships/slide" Target="slides/slide259.xml"/><Relationship Id="rId315" Type="http://schemas.openxmlformats.org/officeDocument/2006/relationships/slide" Target="slides/slide294.xml"/><Relationship Id="rId336" Type="http://schemas.openxmlformats.org/officeDocument/2006/relationships/slide" Target="slides/slide315.xml"/><Relationship Id="rId357" Type="http://schemas.openxmlformats.org/officeDocument/2006/relationships/slide" Target="slides/slide336.xml"/><Relationship Id="rId54" Type="http://schemas.openxmlformats.org/officeDocument/2006/relationships/slide" Target="slides/slide33.xml"/><Relationship Id="rId75" Type="http://schemas.openxmlformats.org/officeDocument/2006/relationships/slide" Target="slides/slide54.xml"/><Relationship Id="rId96" Type="http://schemas.openxmlformats.org/officeDocument/2006/relationships/slide" Target="slides/slide75.xml"/><Relationship Id="rId140" Type="http://schemas.openxmlformats.org/officeDocument/2006/relationships/slide" Target="slides/slide119.xml"/><Relationship Id="rId161" Type="http://schemas.openxmlformats.org/officeDocument/2006/relationships/slide" Target="slides/slide140.xml"/><Relationship Id="rId182" Type="http://schemas.openxmlformats.org/officeDocument/2006/relationships/slide" Target="slides/slide161.xml"/><Relationship Id="rId217" Type="http://schemas.openxmlformats.org/officeDocument/2006/relationships/slide" Target="slides/slide196.xml"/><Relationship Id="rId6" Type="http://schemas.openxmlformats.org/officeDocument/2006/relationships/slideMaster" Target="slideMasters/slideMaster6.xml"/><Relationship Id="rId238" Type="http://schemas.openxmlformats.org/officeDocument/2006/relationships/slide" Target="slides/slide217.xml"/><Relationship Id="rId259" Type="http://schemas.openxmlformats.org/officeDocument/2006/relationships/slide" Target="slides/slide238.xml"/><Relationship Id="rId23" Type="http://schemas.openxmlformats.org/officeDocument/2006/relationships/slide" Target="slides/slide2.xml"/><Relationship Id="rId119" Type="http://schemas.openxmlformats.org/officeDocument/2006/relationships/slide" Target="slides/slide98.xml"/><Relationship Id="rId270" Type="http://schemas.openxmlformats.org/officeDocument/2006/relationships/slide" Target="slides/slide249.xml"/><Relationship Id="rId291" Type="http://schemas.openxmlformats.org/officeDocument/2006/relationships/slide" Target="slides/slide270.xml"/><Relationship Id="rId305" Type="http://schemas.openxmlformats.org/officeDocument/2006/relationships/slide" Target="slides/slide284.xml"/><Relationship Id="rId326" Type="http://schemas.openxmlformats.org/officeDocument/2006/relationships/slide" Target="slides/slide305.xml"/><Relationship Id="rId347" Type="http://schemas.openxmlformats.org/officeDocument/2006/relationships/slide" Target="slides/slide326.xml"/><Relationship Id="rId44" Type="http://schemas.openxmlformats.org/officeDocument/2006/relationships/slide" Target="slides/slide23.xml"/><Relationship Id="rId65" Type="http://schemas.openxmlformats.org/officeDocument/2006/relationships/slide" Target="slides/slide44.xml"/><Relationship Id="rId86" Type="http://schemas.openxmlformats.org/officeDocument/2006/relationships/slide" Target="slides/slide65.xml"/><Relationship Id="rId130" Type="http://schemas.openxmlformats.org/officeDocument/2006/relationships/slide" Target="slides/slide109.xml"/><Relationship Id="rId151" Type="http://schemas.openxmlformats.org/officeDocument/2006/relationships/slide" Target="slides/slide130.xml"/><Relationship Id="rId368" Type="http://schemas.openxmlformats.org/officeDocument/2006/relationships/slide" Target="slides/slide347.xml"/><Relationship Id="rId172" Type="http://schemas.openxmlformats.org/officeDocument/2006/relationships/slide" Target="slides/slide151.xml"/><Relationship Id="rId193" Type="http://schemas.openxmlformats.org/officeDocument/2006/relationships/slide" Target="slides/slide172.xml"/><Relationship Id="rId207" Type="http://schemas.openxmlformats.org/officeDocument/2006/relationships/slide" Target="slides/slide186.xml"/><Relationship Id="rId228" Type="http://schemas.openxmlformats.org/officeDocument/2006/relationships/slide" Target="slides/slide207.xml"/><Relationship Id="rId249" Type="http://schemas.openxmlformats.org/officeDocument/2006/relationships/slide" Target="slides/slide228.xml"/><Relationship Id="rId13" Type="http://schemas.openxmlformats.org/officeDocument/2006/relationships/slideMaster" Target="slideMasters/slideMaster13.xml"/><Relationship Id="rId109" Type="http://schemas.openxmlformats.org/officeDocument/2006/relationships/slide" Target="slides/slide88.xml"/><Relationship Id="rId260" Type="http://schemas.openxmlformats.org/officeDocument/2006/relationships/slide" Target="slides/slide239.xml"/><Relationship Id="rId281" Type="http://schemas.openxmlformats.org/officeDocument/2006/relationships/slide" Target="slides/slide260.xml"/><Relationship Id="rId316" Type="http://schemas.openxmlformats.org/officeDocument/2006/relationships/slide" Target="slides/slide295.xml"/><Relationship Id="rId337" Type="http://schemas.openxmlformats.org/officeDocument/2006/relationships/slide" Target="slides/slide316.xml"/><Relationship Id="rId34" Type="http://schemas.openxmlformats.org/officeDocument/2006/relationships/slide" Target="slides/slide13.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20" Type="http://schemas.openxmlformats.org/officeDocument/2006/relationships/slide" Target="slides/slide99.xml"/><Relationship Id="rId141" Type="http://schemas.openxmlformats.org/officeDocument/2006/relationships/slide" Target="slides/slide120.xml"/><Relationship Id="rId358" Type="http://schemas.openxmlformats.org/officeDocument/2006/relationships/slide" Target="slides/slide337.xml"/><Relationship Id="rId7" Type="http://schemas.openxmlformats.org/officeDocument/2006/relationships/slideMaster" Target="slideMasters/slideMaster7.xml"/><Relationship Id="rId162" Type="http://schemas.openxmlformats.org/officeDocument/2006/relationships/slide" Target="slides/slide141.xml"/><Relationship Id="rId183" Type="http://schemas.openxmlformats.org/officeDocument/2006/relationships/slide" Target="slides/slide162.xml"/><Relationship Id="rId218" Type="http://schemas.openxmlformats.org/officeDocument/2006/relationships/slide" Target="slides/slide197.xml"/><Relationship Id="rId239" Type="http://schemas.openxmlformats.org/officeDocument/2006/relationships/slide" Target="slides/slide218.xml"/><Relationship Id="rId250" Type="http://schemas.openxmlformats.org/officeDocument/2006/relationships/slide" Target="slides/slide229.xml"/><Relationship Id="rId271" Type="http://schemas.openxmlformats.org/officeDocument/2006/relationships/slide" Target="slides/slide250.xml"/><Relationship Id="rId292" Type="http://schemas.openxmlformats.org/officeDocument/2006/relationships/slide" Target="slides/slide271.xml"/><Relationship Id="rId306" Type="http://schemas.openxmlformats.org/officeDocument/2006/relationships/slide" Target="slides/slide285.xml"/><Relationship Id="rId24" Type="http://schemas.openxmlformats.org/officeDocument/2006/relationships/slide" Target="slides/slide3.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31" Type="http://schemas.openxmlformats.org/officeDocument/2006/relationships/slide" Target="slides/slide110.xml"/><Relationship Id="rId327" Type="http://schemas.openxmlformats.org/officeDocument/2006/relationships/slide" Target="slides/slide306.xml"/><Relationship Id="rId348" Type="http://schemas.openxmlformats.org/officeDocument/2006/relationships/slide" Target="slides/slide327.xml"/><Relationship Id="rId369" Type="http://schemas.openxmlformats.org/officeDocument/2006/relationships/slide" Target="slides/slide348.xml"/><Relationship Id="rId152" Type="http://schemas.openxmlformats.org/officeDocument/2006/relationships/slide" Target="slides/slide131.xml"/><Relationship Id="rId173" Type="http://schemas.openxmlformats.org/officeDocument/2006/relationships/slide" Target="slides/slide152.xml"/><Relationship Id="rId194" Type="http://schemas.openxmlformats.org/officeDocument/2006/relationships/slide" Target="slides/slide173.xml"/><Relationship Id="rId208" Type="http://schemas.openxmlformats.org/officeDocument/2006/relationships/slide" Target="slides/slide187.xml"/><Relationship Id="rId229" Type="http://schemas.openxmlformats.org/officeDocument/2006/relationships/slide" Target="slides/slide208.xml"/><Relationship Id="rId240" Type="http://schemas.openxmlformats.org/officeDocument/2006/relationships/slide" Target="slides/slide219.xml"/><Relationship Id="rId261" Type="http://schemas.openxmlformats.org/officeDocument/2006/relationships/slide" Target="slides/slide240.xml"/><Relationship Id="rId14" Type="http://schemas.openxmlformats.org/officeDocument/2006/relationships/slideMaster" Target="slideMasters/slideMaster14.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282" Type="http://schemas.openxmlformats.org/officeDocument/2006/relationships/slide" Target="slides/slide261.xml"/><Relationship Id="rId317" Type="http://schemas.openxmlformats.org/officeDocument/2006/relationships/slide" Target="slides/slide296.xml"/><Relationship Id="rId338" Type="http://schemas.openxmlformats.org/officeDocument/2006/relationships/slide" Target="slides/slide317.xml"/><Relationship Id="rId359" Type="http://schemas.openxmlformats.org/officeDocument/2006/relationships/slide" Target="slides/slide338.xml"/><Relationship Id="rId8" Type="http://schemas.openxmlformats.org/officeDocument/2006/relationships/slideMaster" Target="slideMasters/slideMaster8.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184" Type="http://schemas.openxmlformats.org/officeDocument/2006/relationships/slide" Target="slides/slide163.xml"/><Relationship Id="rId219" Type="http://schemas.openxmlformats.org/officeDocument/2006/relationships/slide" Target="slides/slide198.xml"/><Relationship Id="rId370" Type="http://schemas.openxmlformats.org/officeDocument/2006/relationships/notesMaster" Target="notesMasters/notesMaster1.xml"/><Relationship Id="rId230" Type="http://schemas.openxmlformats.org/officeDocument/2006/relationships/slide" Target="slides/slide209.xml"/><Relationship Id="rId251" Type="http://schemas.openxmlformats.org/officeDocument/2006/relationships/slide" Target="slides/slide230.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272" Type="http://schemas.openxmlformats.org/officeDocument/2006/relationships/slide" Target="slides/slide251.xml"/><Relationship Id="rId293" Type="http://schemas.openxmlformats.org/officeDocument/2006/relationships/slide" Target="slides/slide272.xml"/><Relationship Id="rId307" Type="http://schemas.openxmlformats.org/officeDocument/2006/relationships/slide" Target="slides/slide286.xml"/><Relationship Id="rId328" Type="http://schemas.openxmlformats.org/officeDocument/2006/relationships/slide" Target="slides/slide307.xml"/><Relationship Id="rId349" Type="http://schemas.openxmlformats.org/officeDocument/2006/relationships/slide" Target="slides/slide328.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slide" Target="slides/slide153.xml"/><Relationship Id="rId195" Type="http://schemas.openxmlformats.org/officeDocument/2006/relationships/slide" Target="slides/slide174.xml"/><Relationship Id="rId209" Type="http://schemas.openxmlformats.org/officeDocument/2006/relationships/slide" Target="slides/slide188.xml"/><Relationship Id="rId360" Type="http://schemas.openxmlformats.org/officeDocument/2006/relationships/slide" Target="slides/slide339.xml"/><Relationship Id="rId220" Type="http://schemas.openxmlformats.org/officeDocument/2006/relationships/slide" Target="slides/slide199.xml"/><Relationship Id="rId241" Type="http://schemas.openxmlformats.org/officeDocument/2006/relationships/slide" Target="slides/slide220.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262" Type="http://schemas.openxmlformats.org/officeDocument/2006/relationships/slide" Target="slides/slide241.xml"/><Relationship Id="rId283" Type="http://schemas.openxmlformats.org/officeDocument/2006/relationships/slide" Target="slides/slide262.xml"/><Relationship Id="rId318" Type="http://schemas.openxmlformats.org/officeDocument/2006/relationships/slide" Target="slides/slide297.xml"/><Relationship Id="rId339" Type="http://schemas.openxmlformats.org/officeDocument/2006/relationships/slide" Target="slides/slide318.xml"/><Relationship Id="rId78" Type="http://schemas.openxmlformats.org/officeDocument/2006/relationships/slide" Target="slides/slide57.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64" Type="http://schemas.openxmlformats.org/officeDocument/2006/relationships/slide" Target="slides/slide143.xml"/><Relationship Id="rId185" Type="http://schemas.openxmlformats.org/officeDocument/2006/relationships/slide" Target="slides/slide164.xml"/><Relationship Id="rId350" Type="http://schemas.openxmlformats.org/officeDocument/2006/relationships/slide" Target="slides/slide329.xml"/><Relationship Id="rId37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9.xml"/><Relationship Id="rId210" Type="http://schemas.openxmlformats.org/officeDocument/2006/relationships/slide" Target="slides/slide189.xml"/><Relationship Id="rId215" Type="http://schemas.openxmlformats.org/officeDocument/2006/relationships/slide" Target="slides/slide194.xml"/><Relationship Id="rId236" Type="http://schemas.openxmlformats.org/officeDocument/2006/relationships/slide" Target="slides/slide215.xml"/><Relationship Id="rId257" Type="http://schemas.openxmlformats.org/officeDocument/2006/relationships/slide" Target="slides/slide236.xml"/><Relationship Id="rId278" Type="http://schemas.openxmlformats.org/officeDocument/2006/relationships/slide" Target="slides/slide257.xml"/><Relationship Id="rId26" Type="http://schemas.openxmlformats.org/officeDocument/2006/relationships/slide" Target="slides/slide5.xml"/><Relationship Id="rId231" Type="http://schemas.openxmlformats.org/officeDocument/2006/relationships/slide" Target="slides/slide210.xml"/><Relationship Id="rId252" Type="http://schemas.openxmlformats.org/officeDocument/2006/relationships/slide" Target="slides/slide231.xml"/><Relationship Id="rId273" Type="http://schemas.openxmlformats.org/officeDocument/2006/relationships/slide" Target="slides/slide252.xml"/><Relationship Id="rId294" Type="http://schemas.openxmlformats.org/officeDocument/2006/relationships/slide" Target="slides/slide273.xml"/><Relationship Id="rId308" Type="http://schemas.openxmlformats.org/officeDocument/2006/relationships/slide" Target="slides/slide287.xml"/><Relationship Id="rId329" Type="http://schemas.openxmlformats.org/officeDocument/2006/relationships/slide" Target="slides/slide308.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slide" Target="slides/slide154.xml"/><Relationship Id="rId340" Type="http://schemas.openxmlformats.org/officeDocument/2006/relationships/slide" Target="slides/slide319.xml"/><Relationship Id="rId361" Type="http://schemas.openxmlformats.org/officeDocument/2006/relationships/slide" Target="slides/slide340.xml"/><Relationship Id="rId196" Type="http://schemas.openxmlformats.org/officeDocument/2006/relationships/slide" Target="slides/slide175.xml"/><Relationship Id="rId200" Type="http://schemas.openxmlformats.org/officeDocument/2006/relationships/slide" Target="slides/slide179.xml"/><Relationship Id="rId16" Type="http://schemas.openxmlformats.org/officeDocument/2006/relationships/slideMaster" Target="slideMasters/slideMaster16.xml"/><Relationship Id="rId221" Type="http://schemas.openxmlformats.org/officeDocument/2006/relationships/slide" Target="slides/slide200.xml"/><Relationship Id="rId242" Type="http://schemas.openxmlformats.org/officeDocument/2006/relationships/slide" Target="slides/slide221.xml"/><Relationship Id="rId263" Type="http://schemas.openxmlformats.org/officeDocument/2006/relationships/slide" Target="slides/slide242.xml"/><Relationship Id="rId284" Type="http://schemas.openxmlformats.org/officeDocument/2006/relationships/slide" Target="slides/slide263.xml"/><Relationship Id="rId319" Type="http://schemas.openxmlformats.org/officeDocument/2006/relationships/slide" Target="slides/slide298.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330" Type="http://schemas.openxmlformats.org/officeDocument/2006/relationships/slide" Target="slides/slide309.xml"/><Relationship Id="rId90" Type="http://schemas.openxmlformats.org/officeDocument/2006/relationships/slide" Target="slides/slide69.xml"/><Relationship Id="rId165" Type="http://schemas.openxmlformats.org/officeDocument/2006/relationships/slide" Target="slides/slide144.xml"/><Relationship Id="rId186" Type="http://schemas.openxmlformats.org/officeDocument/2006/relationships/slide" Target="slides/slide165.xml"/><Relationship Id="rId351" Type="http://schemas.openxmlformats.org/officeDocument/2006/relationships/slide" Target="slides/slide330.xml"/><Relationship Id="rId372" Type="http://schemas.openxmlformats.org/officeDocument/2006/relationships/viewProps" Target="viewProps.xml"/><Relationship Id="rId211" Type="http://schemas.openxmlformats.org/officeDocument/2006/relationships/slide" Target="slides/slide190.xml"/><Relationship Id="rId232" Type="http://schemas.openxmlformats.org/officeDocument/2006/relationships/slide" Target="slides/slide211.xml"/><Relationship Id="rId253" Type="http://schemas.openxmlformats.org/officeDocument/2006/relationships/slide" Target="slides/slide232.xml"/><Relationship Id="rId274" Type="http://schemas.openxmlformats.org/officeDocument/2006/relationships/slide" Target="slides/slide253.xml"/><Relationship Id="rId295" Type="http://schemas.openxmlformats.org/officeDocument/2006/relationships/slide" Target="slides/slide274.xml"/><Relationship Id="rId309" Type="http://schemas.openxmlformats.org/officeDocument/2006/relationships/slide" Target="slides/slide288.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320" Type="http://schemas.openxmlformats.org/officeDocument/2006/relationships/slide" Target="slides/slide299.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slide" Target="slides/slide155.xml"/><Relationship Id="rId197" Type="http://schemas.openxmlformats.org/officeDocument/2006/relationships/slide" Target="slides/slide176.xml"/><Relationship Id="rId341" Type="http://schemas.openxmlformats.org/officeDocument/2006/relationships/slide" Target="slides/slide320.xml"/><Relationship Id="rId362" Type="http://schemas.openxmlformats.org/officeDocument/2006/relationships/slide" Target="slides/slide341.xml"/><Relationship Id="rId201" Type="http://schemas.openxmlformats.org/officeDocument/2006/relationships/slide" Target="slides/slide180.xml"/><Relationship Id="rId222" Type="http://schemas.openxmlformats.org/officeDocument/2006/relationships/slide" Target="slides/slide201.xml"/><Relationship Id="rId243" Type="http://schemas.openxmlformats.org/officeDocument/2006/relationships/slide" Target="slides/slide222.xml"/><Relationship Id="rId264" Type="http://schemas.openxmlformats.org/officeDocument/2006/relationships/slide" Target="slides/slide243.xml"/><Relationship Id="rId285" Type="http://schemas.openxmlformats.org/officeDocument/2006/relationships/slide" Target="slides/slide264.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310" Type="http://schemas.openxmlformats.org/officeDocument/2006/relationships/slide" Target="slides/slide289.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87" Type="http://schemas.openxmlformats.org/officeDocument/2006/relationships/slide" Target="slides/slide166.xml"/><Relationship Id="rId331" Type="http://schemas.openxmlformats.org/officeDocument/2006/relationships/slide" Target="slides/slide310.xml"/><Relationship Id="rId352" Type="http://schemas.openxmlformats.org/officeDocument/2006/relationships/slide" Target="slides/slide331.xml"/><Relationship Id="rId373"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191.xml"/><Relationship Id="rId233" Type="http://schemas.openxmlformats.org/officeDocument/2006/relationships/slide" Target="slides/slide212.xml"/><Relationship Id="rId254" Type="http://schemas.openxmlformats.org/officeDocument/2006/relationships/slide" Target="slides/slide233.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275" Type="http://schemas.openxmlformats.org/officeDocument/2006/relationships/slide" Target="slides/slide254.xml"/><Relationship Id="rId296" Type="http://schemas.openxmlformats.org/officeDocument/2006/relationships/slide" Target="slides/slide275.xml"/><Relationship Id="rId300" Type="http://schemas.openxmlformats.org/officeDocument/2006/relationships/slide" Target="slides/slide279.xml"/><Relationship Id="rId60" Type="http://schemas.openxmlformats.org/officeDocument/2006/relationships/slide" Target="slides/slide39.xml"/><Relationship Id="rId81" Type="http://schemas.openxmlformats.org/officeDocument/2006/relationships/slide" Target="slides/slide60.xml"/><Relationship Id="rId135" Type="http://schemas.openxmlformats.org/officeDocument/2006/relationships/slide" Target="slides/slide114.xml"/><Relationship Id="rId156" Type="http://schemas.openxmlformats.org/officeDocument/2006/relationships/slide" Target="slides/slide135.xml"/><Relationship Id="rId177" Type="http://schemas.openxmlformats.org/officeDocument/2006/relationships/slide" Target="slides/slide156.xml"/><Relationship Id="rId198" Type="http://schemas.openxmlformats.org/officeDocument/2006/relationships/slide" Target="slides/slide177.xml"/><Relationship Id="rId321" Type="http://schemas.openxmlformats.org/officeDocument/2006/relationships/slide" Target="slides/slide300.xml"/><Relationship Id="rId342" Type="http://schemas.openxmlformats.org/officeDocument/2006/relationships/slide" Target="slides/slide321.xml"/><Relationship Id="rId363" Type="http://schemas.openxmlformats.org/officeDocument/2006/relationships/slide" Target="slides/slide342.xml"/><Relationship Id="rId202" Type="http://schemas.openxmlformats.org/officeDocument/2006/relationships/slide" Target="slides/slide181.xml"/><Relationship Id="rId223" Type="http://schemas.openxmlformats.org/officeDocument/2006/relationships/slide" Target="slides/slide202.xml"/><Relationship Id="rId244" Type="http://schemas.openxmlformats.org/officeDocument/2006/relationships/slide" Target="slides/slide223.xml"/><Relationship Id="rId18" Type="http://schemas.openxmlformats.org/officeDocument/2006/relationships/slideMaster" Target="slideMasters/slideMaster18.xml"/><Relationship Id="rId39" Type="http://schemas.openxmlformats.org/officeDocument/2006/relationships/slide" Target="slides/slide18.xml"/><Relationship Id="rId265" Type="http://schemas.openxmlformats.org/officeDocument/2006/relationships/slide" Target="slides/slide244.xml"/><Relationship Id="rId286" Type="http://schemas.openxmlformats.org/officeDocument/2006/relationships/slide" Target="slides/slide265.xml"/><Relationship Id="rId50" Type="http://schemas.openxmlformats.org/officeDocument/2006/relationships/slide" Target="slides/slide29.xml"/><Relationship Id="rId104" Type="http://schemas.openxmlformats.org/officeDocument/2006/relationships/slide" Target="slides/slide83.xml"/><Relationship Id="rId125" Type="http://schemas.openxmlformats.org/officeDocument/2006/relationships/slide" Target="slides/slide104.xml"/><Relationship Id="rId146" Type="http://schemas.openxmlformats.org/officeDocument/2006/relationships/slide" Target="slides/slide125.xml"/><Relationship Id="rId167" Type="http://schemas.openxmlformats.org/officeDocument/2006/relationships/slide" Target="slides/slide146.xml"/><Relationship Id="rId188" Type="http://schemas.openxmlformats.org/officeDocument/2006/relationships/slide" Target="slides/slide167.xml"/><Relationship Id="rId311" Type="http://schemas.openxmlformats.org/officeDocument/2006/relationships/slide" Target="slides/slide290.xml"/><Relationship Id="rId332" Type="http://schemas.openxmlformats.org/officeDocument/2006/relationships/slide" Target="slides/slide311.xml"/><Relationship Id="rId353" Type="http://schemas.openxmlformats.org/officeDocument/2006/relationships/slide" Target="slides/slide332.xml"/><Relationship Id="rId374" Type="http://schemas.openxmlformats.org/officeDocument/2006/relationships/tableStyles" Target="tableStyles.xml"/><Relationship Id="rId71" Type="http://schemas.openxmlformats.org/officeDocument/2006/relationships/slide" Target="slides/slide50.xml"/><Relationship Id="rId92" Type="http://schemas.openxmlformats.org/officeDocument/2006/relationships/slide" Target="slides/slide71.xml"/><Relationship Id="rId213" Type="http://schemas.openxmlformats.org/officeDocument/2006/relationships/slide" Target="slides/slide192.xml"/><Relationship Id="rId234" Type="http://schemas.openxmlformats.org/officeDocument/2006/relationships/slide" Target="slides/slide213.xml"/><Relationship Id="rId2" Type="http://schemas.openxmlformats.org/officeDocument/2006/relationships/slideMaster" Target="slideMasters/slideMaster2.xml"/><Relationship Id="rId29" Type="http://schemas.openxmlformats.org/officeDocument/2006/relationships/slide" Target="slides/slide8.xml"/><Relationship Id="rId255" Type="http://schemas.openxmlformats.org/officeDocument/2006/relationships/slide" Target="slides/slide234.xml"/><Relationship Id="rId276" Type="http://schemas.openxmlformats.org/officeDocument/2006/relationships/slide" Target="slides/slide255.xml"/><Relationship Id="rId297" Type="http://schemas.openxmlformats.org/officeDocument/2006/relationships/slide" Target="slides/slide276.xml"/><Relationship Id="rId40" Type="http://schemas.openxmlformats.org/officeDocument/2006/relationships/slide" Target="slides/slide19.xml"/><Relationship Id="rId115" Type="http://schemas.openxmlformats.org/officeDocument/2006/relationships/slide" Target="slides/slide94.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slide" Target="slides/slide157.xml"/><Relationship Id="rId301" Type="http://schemas.openxmlformats.org/officeDocument/2006/relationships/slide" Target="slides/slide280.xml"/><Relationship Id="rId322" Type="http://schemas.openxmlformats.org/officeDocument/2006/relationships/slide" Target="slides/slide301.xml"/><Relationship Id="rId343" Type="http://schemas.openxmlformats.org/officeDocument/2006/relationships/slide" Target="slides/slide322.xml"/><Relationship Id="rId364" Type="http://schemas.openxmlformats.org/officeDocument/2006/relationships/slide" Target="slides/slide343.xml"/><Relationship Id="rId61" Type="http://schemas.openxmlformats.org/officeDocument/2006/relationships/slide" Target="slides/slide40.xml"/><Relationship Id="rId82" Type="http://schemas.openxmlformats.org/officeDocument/2006/relationships/slide" Target="slides/slide61.xml"/><Relationship Id="rId199" Type="http://schemas.openxmlformats.org/officeDocument/2006/relationships/slide" Target="slides/slide178.xml"/><Relationship Id="rId203" Type="http://schemas.openxmlformats.org/officeDocument/2006/relationships/slide" Target="slides/slide182.xml"/><Relationship Id="rId19" Type="http://schemas.openxmlformats.org/officeDocument/2006/relationships/slideMaster" Target="slideMasters/slideMaster19.xml"/><Relationship Id="rId224" Type="http://schemas.openxmlformats.org/officeDocument/2006/relationships/slide" Target="slides/slide203.xml"/><Relationship Id="rId245" Type="http://schemas.openxmlformats.org/officeDocument/2006/relationships/slide" Target="slides/slide224.xml"/><Relationship Id="rId266" Type="http://schemas.openxmlformats.org/officeDocument/2006/relationships/slide" Target="slides/slide245.xml"/><Relationship Id="rId287" Type="http://schemas.openxmlformats.org/officeDocument/2006/relationships/slide" Target="slides/slide266.xml"/><Relationship Id="rId30" Type="http://schemas.openxmlformats.org/officeDocument/2006/relationships/slide" Target="slides/slide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312" Type="http://schemas.openxmlformats.org/officeDocument/2006/relationships/slide" Target="slides/slide291.xml"/><Relationship Id="rId333" Type="http://schemas.openxmlformats.org/officeDocument/2006/relationships/slide" Target="slides/slide312.xml"/><Relationship Id="rId354" Type="http://schemas.openxmlformats.org/officeDocument/2006/relationships/slide" Target="slides/slide333.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189" Type="http://schemas.openxmlformats.org/officeDocument/2006/relationships/slide" Target="slides/slide168.xml"/><Relationship Id="rId375" Type="http://schemas.microsoft.com/office/2015/10/relationships/revisionInfo" Target="revisionInfo.xml"/><Relationship Id="rId3" Type="http://schemas.openxmlformats.org/officeDocument/2006/relationships/slideMaster" Target="slideMasters/slideMaster3.xml"/><Relationship Id="rId214" Type="http://schemas.openxmlformats.org/officeDocument/2006/relationships/slide" Target="slides/slide193.xml"/><Relationship Id="rId235" Type="http://schemas.openxmlformats.org/officeDocument/2006/relationships/slide" Target="slides/slide214.xml"/><Relationship Id="rId256" Type="http://schemas.openxmlformats.org/officeDocument/2006/relationships/slide" Target="slides/slide235.xml"/><Relationship Id="rId277" Type="http://schemas.openxmlformats.org/officeDocument/2006/relationships/slide" Target="slides/slide256.xml"/><Relationship Id="rId298" Type="http://schemas.openxmlformats.org/officeDocument/2006/relationships/slide" Target="slides/slide277.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302" Type="http://schemas.openxmlformats.org/officeDocument/2006/relationships/slide" Target="slides/slide281.xml"/><Relationship Id="rId323" Type="http://schemas.openxmlformats.org/officeDocument/2006/relationships/slide" Target="slides/slide302.xml"/><Relationship Id="rId344" Type="http://schemas.openxmlformats.org/officeDocument/2006/relationships/slide" Target="slides/slide323.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179" Type="http://schemas.openxmlformats.org/officeDocument/2006/relationships/slide" Target="slides/slide158.xml"/><Relationship Id="rId365" Type="http://schemas.openxmlformats.org/officeDocument/2006/relationships/slide" Target="slides/slide344.xml"/><Relationship Id="rId190" Type="http://schemas.openxmlformats.org/officeDocument/2006/relationships/slide" Target="slides/slide169.xml"/><Relationship Id="rId204" Type="http://schemas.openxmlformats.org/officeDocument/2006/relationships/slide" Target="slides/slide183.xml"/><Relationship Id="rId225" Type="http://schemas.openxmlformats.org/officeDocument/2006/relationships/slide" Target="slides/slide204.xml"/><Relationship Id="rId246" Type="http://schemas.openxmlformats.org/officeDocument/2006/relationships/slide" Target="slides/slide225.xml"/><Relationship Id="rId267" Type="http://schemas.openxmlformats.org/officeDocument/2006/relationships/slide" Target="slides/slide246.xml"/><Relationship Id="rId288" Type="http://schemas.openxmlformats.org/officeDocument/2006/relationships/slide" Target="slides/slide267.xml"/><Relationship Id="rId106" Type="http://schemas.openxmlformats.org/officeDocument/2006/relationships/slide" Target="slides/slide85.xml"/><Relationship Id="rId127" Type="http://schemas.openxmlformats.org/officeDocument/2006/relationships/slide" Target="slides/slide106.xml"/><Relationship Id="rId313" Type="http://schemas.openxmlformats.org/officeDocument/2006/relationships/slide" Target="slides/slide292.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94" Type="http://schemas.openxmlformats.org/officeDocument/2006/relationships/slide" Target="slides/slide73.xml"/><Relationship Id="rId148" Type="http://schemas.openxmlformats.org/officeDocument/2006/relationships/slide" Target="slides/slide127.xml"/><Relationship Id="rId169" Type="http://schemas.openxmlformats.org/officeDocument/2006/relationships/slide" Target="slides/slide148.xml"/><Relationship Id="rId334" Type="http://schemas.openxmlformats.org/officeDocument/2006/relationships/slide" Target="slides/slide313.xml"/><Relationship Id="rId355" Type="http://schemas.openxmlformats.org/officeDocument/2006/relationships/slide" Target="slides/slide334.xml"/></Relationships>
</file>

<file path=ppt/diagrams/_rels/data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A2513C-5449-41F8-9440-3F69F79C71CE}" type="doc">
      <dgm:prSet loTypeId="urn:microsoft.com/office/officeart/2005/8/layout/vList4#1" loCatId="list" qsTypeId="urn:microsoft.com/office/officeart/2005/8/quickstyle/simple1" qsCatId="simple" csTypeId="urn:microsoft.com/office/officeart/2005/8/colors/accent0_2" csCatId="mainScheme" phldr="1"/>
      <dgm:spPr/>
      <dgm:t>
        <a:bodyPr/>
        <a:lstStyle/>
        <a:p>
          <a:endParaRPr lang="en-US"/>
        </a:p>
      </dgm:t>
    </dgm:pt>
    <dgm:pt modelId="{A59789DC-537D-4BB2-A81F-09C07A2105D3}">
      <dgm:prSet phldrT="[Text]"/>
      <dgm:spPr>
        <a:solidFill>
          <a:schemeClr val="tx2"/>
        </a:solidFill>
      </dgm:spPr>
      <dgm:t>
        <a:bodyPr/>
        <a:lstStyle/>
        <a:p>
          <a:pPr algn="ctr"/>
          <a:r>
            <a:rPr lang="en-US" b="0" dirty="0">
              <a:solidFill>
                <a:srgbClr val="FF0000"/>
              </a:solidFill>
              <a:effectLst/>
            </a:rPr>
            <a:t>“As primeiras manifestações adoração/mediúnicas apresentam-se sob a forma  do </a:t>
          </a:r>
          <a:r>
            <a:rPr lang="en-US" b="0" dirty="0">
              <a:solidFill>
                <a:schemeClr val="accent2">
                  <a:lumMod val="50000"/>
                </a:schemeClr>
              </a:solidFill>
              <a:effectLst/>
            </a:rPr>
            <a:t>animismo tribal</a:t>
          </a:r>
          <a:r>
            <a:rPr lang="en-US" b="0" dirty="0">
              <a:solidFill>
                <a:srgbClr val="FF0000"/>
              </a:solidFill>
              <a:effectLst/>
            </a:rPr>
            <a:t>, com a personificação das forças da natureza.”</a:t>
          </a:r>
        </a:p>
      </dgm:t>
    </dgm:pt>
    <dgm:pt modelId="{DEA8F0F1-3A9C-4400-99C4-A8443A9B8357}" type="parTrans" cxnId="{FBD1F33F-18FE-460B-92DC-38751CFA1EF4}">
      <dgm:prSet/>
      <dgm:spPr/>
      <dgm:t>
        <a:bodyPr/>
        <a:lstStyle/>
        <a:p>
          <a:endParaRPr lang="en-US"/>
        </a:p>
      </dgm:t>
    </dgm:pt>
    <dgm:pt modelId="{B1581244-A857-4467-9B73-0EC7C9654D45}" type="sibTrans" cxnId="{FBD1F33F-18FE-460B-92DC-38751CFA1EF4}">
      <dgm:prSet/>
      <dgm:spPr/>
      <dgm:t>
        <a:bodyPr/>
        <a:lstStyle/>
        <a:p>
          <a:endParaRPr lang="en-US"/>
        </a:p>
      </dgm:t>
    </dgm:pt>
    <dgm:pt modelId="{C310EF7C-116F-40F9-8386-B1A7120C25CA}">
      <dgm:prSet phldrT="[Text]"/>
      <dgm:spPr>
        <a:solidFill>
          <a:schemeClr val="tx2"/>
        </a:solidFill>
      </dgm:spPr>
      <dgm:t>
        <a:bodyPr/>
        <a:lstStyle/>
        <a:p>
          <a:pPr algn="ctr"/>
          <a:r>
            <a:rPr lang="en-US" b="0" dirty="0">
              <a:solidFill>
                <a:srgbClr val="FF0000"/>
              </a:solidFill>
              <a:effectLst/>
            </a:rPr>
            <a:t>“Mais tarde fundem-se a experiência e a imaginação do ser humano, dando nascimento à </a:t>
          </a:r>
          <a:r>
            <a:rPr lang="en-US" b="0" dirty="0">
              <a:solidFill>
                <a:schemeClr val="accent2">
                  <a:lumMod val="50000"/>
                </a:schemeClr>
              </a:solidFill>
              <a:effectLst/>
            </a:rPr>
            <a:t>mitologia popular</a:t>
          </a:r>
          <a:r>
            <a:rPr lang="en-US" b="0" dirty="0">
              <a:solidFill>
                <a:srgbClr val="FF0000"/>
              </a:solidFill>
              <a:effectLst/>
            </a:rPr>
            <a:t>.”</a:t>
          </a:r>
        </a:p>
      </dgm:t>
    </dgm:pt>
    <dgm:pt modelId="{3A27E4D6-BA24-4E21-821B-C41614AEFF42}" type="parTrans" cxnId="{CC6DACCE-34FC-43AD-BA14-D41F39BB4BC6}">
      <dgm:prSet/>
      <dgm:spPr/>
      <dgm:t>
        <a:bodyPr/>
        <a:lstStyle/>
        <a:p>
          <a:endParaRPr lang="en-US"/>
        </a:p>
      </dgm:t>
    </dgm:pt>
    <dgm:pt modelId="{B7FB7B9A-DC4B-4AF1-8EB2-1C2E407D1C21}" type="sibTrans" cxnId="{CC6DACCE-34FC-43AD-BA14-D41F39BB4BC6}">
      <dgm:prSet/>
      <dgm:spPr/>
      <dgm:t>
        <a:bodyPr/>
        <a:lstStyle/>
        <a:p>
          <a:endParaRPr lang="en-US"/>
        </a:p>
      </dgm:t>
    </dgm:pt>
    <dgm:pt modelId="{F5C5F763-1D41-4256-8C76-11245BCF0A77}">
      <dgm:prSet phldrT="[Text]" custT="1"/>
      <dgm:spPr>
        <a:solidFill>
          <a:schemeClr val="tx2"/>
        </a:solidFill>
      </dgm:spPr>
      <dgm:t>
        <a:bodyPr/>
        <a:lstStyle/>
        <a:p>
          <a:pPr algn="ctr"/>
          <a:r>
            <a:rPr lang="en-US" sz="2200" b="0" dirty="0">
              <a:solidFill>
                <a:srgbClr val="FF0000"/>
              </a:solidFill>
              <a:effectLst/>
            </a:rPr>
            <a:t>“Em seguida, aparece a primeira expressão religiosa antropomórfica da humanidade: </a:t>
          </a:r>
          <a:r>
            <a:rPr lang="en-US" sz="2200" b="0" dirty="0">
              <a:solidFill>
                <a:schemeClr val="accent2">
                  <a:lumMod val="50000"/>
                </a:schemeClr>
              </a:solidFill>
              <a:effectLst/>
            </a:rPr>
            <a:t>O adoração / culto aos ancestrais</a:t>
          </a:r>
          <a:r>
            <a:rPr lang="en-US" sz="2200" b="0" dirty="0">
              <a:solidFill>
                <a:srgbClr val="FF0000"/>
              </a:solidFill>
              <a:effectLst/>
            </a:rPr>
            <a:t>.”</a:t>
          </a:r>
        </a:p>
        <a:p>
          <a:pPr algn="ctr"/>
          <a:r>
            <a:rPr lang="en-US" sz="1800" b="0" dirty="0">
              <a:solidFill>
                <a:schemeClr val="bg1"/>
              </a:solidFill>
              <a:effectLst/>
            </a:rPr>
            <a:t>Herculano Pires- O Espírito e o Tempo</a:t>
          </a:r>
        </a:p>
      </dgm:t>
    </dgm:pt>
    <dgm:pt modelId="{EFAB24B4-EF88-4CFB-B216-D64F591FAE33}" type="parTrans" cxnId="{862CA9D8-92BB-4420-94F9-0292F3B093AC}">
      <dgm:prSet/>
      <dgm:spPr/>
      <dgm:t>
        <a:bodyPr/>
        <a:lstStyle/>
        <a:p>
          <a:endParaRPr lang="en-US"/>
        </a:p>
      </dgm:t>
    </dgm:pt>
    <dgm:pt modelId="{66758F9E-077D-415C-940C-4CE2201AAF08}" type="sibTrans" cxnId="{862CA9D8-92BB-4420-94F9-0292F3B093AC}">
      <dgm:prSet/>
      <dgm:spPr/>
      <dgm:t>
        <a:bodyPr/>
        <a:lstStyle/>
        <a:p>
          <a:endParaRPr lang="en-US"/>
        </a:p>
      </dgm:t>
    </dgm:pt>
    <dgm:pt modelId="{D6C80EE6-74EF-4D37-A5DE-2440A61EC75A}" type="pres">
      <dgm:prSet presAssocID="{C1A2513C-5449-41F8-9440-3F69F79C71CE}" presName="linear" presStyleCnt="0">
        <dgm:presLayoutVars>
          <dgm:dir/>
          <dgm:resizeHandles val="exact"/>
        </dgm:presLayoutVars>
      </dgm:prSet>
      <dgm:spPr/>
    </dgm:pt>
    <dgm:pt modelId="{BFDEE858-B5C3-49EB-9AA5-AD8981BE3DB0}" type="pres">
      <dgm:prSet presAssocID="{A59789DC-537D-4BB2-A81F-09C07A2105D3}" presName="comp" presStyleCnt="0"/>
      <dgm:spPr/>
    </dgm:pt>
    <dgm:pt modelId="{4AE32CEE-BF38-4405-ADBB-50A75DE5BA54}" type="pres">
      <dgm:prSet presAssocID="{A59789DC-537D-4BB2-A81F-09C07A2105D3}" presName="box" presStyleLbl="node1" presStyleIdx="0" presStyleCnt="3"/>
      <dgm:spPr/>
    </dgm:pt>
    <dgm:pt modelId="{3777F1A0-6D6A-4A21-892A-F76CC4EAF67B}" type="pres">
      <dgm:prSet presAssocID="{A59789DC-537D-4BB2-A81F-09C07A2105D3}" presName="img" presStyleLbl="fgImgPlace1" presStyleIdx="0" presStyleCnt="3"/>
      <dgm:spPr>
        <a:blipFill rotWithShape="0">
          <a:blip xmlns:r="http://schemas.openxmlformats.org/officeDocument/2006/relationships" r:embed="rId1"/>
          <a:stretch>
            <a:fillRect/>
          </a:stretch>
        </a:blipFill>
      </dgm:spPr>
    </dgm:pt>
    <dgm:pt modelId="{E63F2E05-7578-4F7E-9EBC-179FBE10310F}" type="pres">
      <dgm:prSet presAssocID="{A59789DC-537D-4BB2-A81F-09C07A2105D3}" presName="text" presStyleLbl="node1" presStyleIdx="0" presStyleCnt="3">
        <dgm:presLayoutVars>
          <dgm:bulletEnabled val="1"/>
        </dgm:presLayoutVars>
      </dgm:prSet>
      <dgm:spPr/>
    </dgm:pt>
    <dgm:pt modelId="{01E6365D-0FB7-4940-8A5E-DEBEF3F6BDAF}" type="pres">
      <dgm:prSet presAssocID="{B1581244-A857-4467-9B73-0EC7C9654D45}" presName="spacer" presStyleCnt="0"/>
      <dgm:spPr/>
    </dgm:pt>
    <dgm:pt modelId="{FAE23ABC-DCEA-4BD6-90EF-9FEFEF96747B}" type="pres">
      <dgm:prSet presAssocID="{C310EF7C-116F-40F9-8386-B1A7120C25CA}" presName="comp" presStyleCnt="0"/>
      <dgm:spPr/>
    </dgm:pt>
    <dgm:pt modelId="{0037C97C-20DE-48D8-8593-632DF5869052}" type="pres">
      <dgm:prSet presAssocID="{C310EF7C-116F-40F9-8386-B1A7120C25CA}" presName="box" presStyleLbl="node1" presStyleIdx="1" presStyleCnt="3"/>
      <dgm:spPr/>
    </dgm:pt>
    <dgm:pt modelId="{6392D57B-7DB0-44B3-83B8-CFDD30158D79}" type="pres">
      <dgm:prSet presAssocID="{C310EF7C-116F-40F9-8386-B1A7120C25CA}" presName="img" presStyleLbl="fgImgPlace1" presStyleIdx="1" presStyleCnt="3"/>
      <dgm:spPr>
        <a:blipFill rotWithShape="0">
          <a:blip xmlns:r="http://schemas.openxmlformats.org/officeDocument/2006/relationships" r:embed="rId2"/>
          <a:stretch>
            <a:fillRect/>
          </a:stretch>
        </a:blipFill>
      </dgm:spPr>
    </dgm:pt>
    <dgm:pt modelId="{57AF8FB8-7A31-4A3D-BBCF-FBD69BBCBE53}" type="pres">
      <dgm:prSet presAssocID="{C310EF7C-116F-40F9-8386-B1A7120C25CA}" presName="text" presStyleLbl="node1" presStyleIdx="1" presStyleCnt="3">
        <dgm:presLayoutVars>
          <dgm:bulletEnabled val="1"/>
        </dgm:presLayoutVars>
      </dgm:prSet>
      <dgm:spPr/>
    </dgm:pt>
    <dgm:pt modelId="{CA72E467-EB61-4EC7-95A8-0E7E43932297}" type="pres">
      <dgm:prSet presAssocID="{B7FB7B9A-DC4B-4AF1-8EB2-1C2E407D1C21}" presName="spacer" presStyleCnt="0"/>
      <dgm:spPr/>
    </dgm:pt>
    <dgm:pt modelId="{B347EACC-7FCD-4E91-885E-A6A62A6E85A2}" type="pres">
      <dgm:prSet presAssocID="{F5C5F763-1D41-4256-8C76-11245BCF0A77}" presName="comp" presStyleCnt="0"/>
      <dgm:spPr/>
    </dgm:pt>
    <dgm:pt modelId="{09511F8E-9CF3-4EE8-8D08-FA37CB8FFBC8}" type="pres">
      <dgm:prSet presAssocID="{F5C5F763-1D41-4256-8C76-11245BCF0A77}" presName="box" presStyleLbl="node1" presStyleIdx="2" presStyleCnt="3"/>
      <dgm:spPr/>
    </dgm:pt>
    <dgm:pt modelId="{5057D343-802C-4125-B10B-569F9A0B2AC1}" type="pres">
      <dgm:prSet presAssocID="{F5C5F763-1D41-4256-8C76-11245BCF0A77}" presName="img" presStyleLbl="fgImgPlace1" presStyleIdx="2" presStyleCnt="3"/>
      <dgm:spPr>
        <a:blipFill rotWithShape="0">
          <a:blip xmlns:r="http://schemas.openxmlformats.org/officeDocument/2006/relationships" r:embed="rId3"/>
          <a:stretch>
            <a:fillRect/>
          </a:stretch>
        </a:blipFill>
      </dgm:spPr>
    </dgm:pt>
    <dgm:pt modelId="{F4675EDE-F728-457C-ABB1-48E5717FE031}" type="pres">
      <dgm:prSet presAssocID="{F5C5F763-1D41-4256-8C76-11245BCF0A77}" presName="text" presStyleLbl="node1" presStyleIdx="2" presStyleCnt="3">
        <dgm:presLayoutVars>
          <dgm:bulletEnabled val="1"/>
        </dgm:presLayoutVars>
      </dgm:prSet>
      <dgm:spPr/>
    </dgm:pt>
  </dgm:ptLst>
  <dgm:cxnLst>
    <dgm:cxn modelId="{1ED6E30B-2B02-4693-BBC2-D9E9754F2EA9}" type="presOf" srcId="{C310EF7C-116F-40F9-8386-B1A7120C25CA}" destId="{0037C97C-20DE-48D8-8593-632DF5869052}" srcOrd="0" destOrd="0" presId="urn:microsoft.com/office/officeart/2005/8/layout/vList4#1"/>
    <dgm:cxn modelId="{1741A31E-7A12-4EB8-964D-BCE74FDFD1AC}" type="presOf" srcId="{F5C5F763-1D41-4256-8C76-11245BCF0A77}" destId="{09511F8E-9CF3-4EE8-8D08-FA37CB8FFBC8}" srcOrd="0" destOrd="0" presId="urn:microsoft.com/office/officeart/2005/8/layout/vList4#1"/>
    <dgm:cxn modelId="{0DE4402D-FA05-488E-8BCA-5B9EDD000861}" type="presOf" srcId="{C1A2513C-5449-41F8-9440-3F69F79C71CE}" destId="{D6C80EE6-74EF-4D37-A5DE-2440A61EC75A}" srcOrd="0" destOrd="0" presId="urn:microsoft.com/office/officeart/2005/8/layout/vList4#1"/>
    <dgm:cxn modelId="{FBD1F33F-18FE-460B-92DC-38751CFA1EF4}" srcId="{C1A2513C-5449-41F8-9440-3F69F79C71CE}" destId="{A59789DC-537D-4BB2-A81F-09C07A2105D3}" srcOrd="0" destOrd="0" parTransId="{DEA8F0F1-3A9C-4400-99C4-A8443A9B8357}" sibTransId="{B1581244-A857-4467-9B73-0EC7C9654D45}"/>
    <dgm:cxn modelId="{C292F06E-1081-4828-BC79-0C065834C3FE}" type="presOf" srcId="{A59789DC-537D-4BB2-A81F-09C07A2105D3}" destId="{4AE32CEE-BF38-4405-ADBB-50A75DE5BA54}" srcOrd="0" destOrd="0" presId="urn:microsoft.com/office/officeart/2005/8/layout/vList4#1"/>
    <dgm:cxn modelId="{6F176B9E-FCDC-4E1D-8A0B-54453A2EDE79}" type="presOf" srcId="{A59789DC-537D-4BB2-A81F-09C07A2105D3}" destId="{E63F2E05-7578-4F7E-9EBC-179FBE10310F}" srcOrd="1" destOrd="0" presId="urn:microsoft.com/office/officeart/2005/8/layout/vList4#1"/>
    <dgm:cxn modelId="{5201A4C4-C58C-4220-A1BD-7D136F4E87C7}" type="presOf" srcId="{C310EF7C-116F-40F9-8386-B1A7120C25CA}" destId="{57AF8FB8-7A31-4A3D-BBCF-FBD69BBCBE53}" srcOrd="1" destOrd="0" presId="urn:microsoft.com/office/officeart/2005/8/layout/vList4#1"/>
    <dgm:cxn modelId="{CC6DACCE-34FC-43AD-BA14-D41F39BB4BC6}" srcId="{C1A2513C-5449-41F8-9440-3F69F79C71CE}" destId="{C310EF7C-116F-40F9-8386-B1A7120C25CA}" srcOrd="1" destOrd="0" parTransId="{3A27E4D6-BA24-4E21-821B-C41614AEFF42}" sibTransId="{B7FB7B9A-DC4B-4AF1-8EB2-1C2E407D1C21}"/>
    <dgm:cxn modelId="{8A5CC0D7-A240-4949-BAE1-B3B9C3146DF0}" type="presOf" srcId="{F5C5F763-1D41-4256-8C76-11245BCF0A77}" destId="{F4675EDE-F728-457C-ABB1-48E5717FE031}" srcOrd="1" destOrd="0" presId="urn:microsoft.com/office/officeart/2005/8/layout/vList4#1"/>
    <dgm:cxn modelId="{862CA9D8-92BB-4420-94F9-0292F3B093AC}" srcId="{C1A2513C-5449-41F8-9440-3F69F79C71CE}" destId="{F5C5F763-1D41-4256-8C76-11245BCF0A77}" srcOrd="2" destOrd="0" parTransId="{EFAB24B4-EF88-4CFB-B216-D64F591FAE33}" sibTransId="{66758F9E-077D-415C-940C-4CE2201AAF08}"/>
    <dgm:cxn modelId="{197EBC33-BC8E-4822-BC59-EFF2B3B6ECA8}" type="presParOf" srcId="{D6C80EE6-74EF-4D37-A5DE-2440A61EC75A}" destId="{BFDEE858-B5C3-49EB-9AA5-AD8981BE3DB0}" srcOrd="0" destOrd="0" presId="urn:microsoft.com/office/officeart/2005/8/layout/vList4#1"/>
    <dgm:cxn modelId="{1C9B65BA-96BF-41A8-9DE9-F8C51EEAA2A7}" type="presParOf" srcId="{BFDEE858-B5C3-49EB-9AA5-AD8981BE3DB0}" destId="{4AE32CEE-BF38-4405-ADBB-50A75DE5BA54}" srcOrd="0" destOrd="0" presId="urn:microsoft.com/office/officeart/2005/8/layout/vList4#1"/>
    <dgm:cxn modelId="{D19526CF-AEA8-42D7-8DB9-B4D4171FEE75}" type="presParOf" srcId="{BFDEE858-B5C3-49EB-9AA5-AD8981BE3DB0}" destId="{3777F1A0-6D6A-4A21-892A-F76CC4EAF67B}" srcOrd="1" destOrd="0" presId="urn:microsoft.com/office/officeart/2005/8/layout/vList4#1"/>
    <dgm:cxn modelId="{91FBAA09-8E64-4CA5-AE1A-FBE71F258474}" type="presParOf" srcId="{BFDEE858-B5C3-49EB-9AA5-AD8981BE3DB0}" destId="{E63F2E05-7578-4F7E-9EBC-179FBE10310F}" srcOrd="2" destOrd="0" presId="urn:microsoft.com/office/officeart/2005/8/layout/vList4#1"/>
    <dgm:cxn modelId="{B94EB715-2118-4519-A567-617656CD92EA}" type="presParOf" srcId="{D6C80EE6-74EF-4D37-A5DE-2440A61EC75A}" destId="{01E6365D-0FB7-4940-8A5E-DEBEF3F6BDAF}" srcOrd="1" destOrd="0" presId="urn:microsoft.com/office/officeart/2005/8/layout/vList4#1"/>
    <dgm:cxn modelId="{DBA1D678-4C4A-456E-BB59-643B13612F60}" type="presParOf" srcId="{D6C80EE6-74EF-4D37-A5DE-2440A61EC75A}" destId="{FAE23ABC-DCEA-4BD6-90EF-9FEFEF96747B}" srcOrd="2" destOrd="0" presId="urn:microsoft.com/office/officeart/2005/8/layout/vList4#1"/>
    <dgm:cxn modelId="{A88C18A7-383F-4F80-961D-95A6AEA6B280}" type="presParOf" srcId="{FAE23ABC-DCEA-4BD6-90EF-9FEFEF96747B}" destId="{0037C97C-20DE-48D8-8593-632DF5869052}" srcOrd="0" destOrd="0" presId="urn:microsoft.com/office/officeart/2005/8/layout/vList4#1"/>
    <dgm:cxn modelId="{C7012052-2ADC-437C-BAD5-56974C4C2ABA}" type="presParOf" srcId="{FAE23ABC-DCEA-4BD6-90EF-9FEFEF96747B}" destId="{6392D57B-7DB0-44B3-83B8-CFDD30158D79}" srcOrd="1" destOrd="0" presId="urn:microsoft.com/office/officeart/2005/8/layout/vList4#1"/>
    <dgm:cxn modelId="{5D1E391A-DC3A-49E6-83DF-282BA3266A15}" type="presParOf" srcId="{FAE23ABC-DCEA-4BD6-90EF-9FEFEF96747B}" destId="{57AF8FB8-7A31-4A3D-BBCF-FBD69BBCBE53}" srcOrd="2" destOrd="0" presId="urn:microsoft.com/office/officeart/2005/8/layout/vList4#1"/>
    <dgm:cxn modelId="{D75ADE83-D3E2-4F4F-A5D2-0071AA63BEAE}" type="presParOf" srcId="{D6C80EE6-74EF-4D37-A5DE-2440A61EC75A}" destId="{CA72E467-EB61-4EC7-95A8-0E7E43932297}" srcOrd="3" destOrd="0" presId="urn:microsoft.com/office/officeart/2005/8/layout/vList4#1"/>
    <dgm:cxn modelId="{5BD3E4DF-7C62-48AE-BA11-250277592F8A}" type="presParOf" srcId="{D6C80EE6-74EF-4D37-A5DE-2440A61EC75A}" destId="{B347EACC-7FCD-4E91-885E-A6A62A6E85A2}" srcOrd="4" destOrd="0" presId="urn:microsoft.com/office/officeart/2005/8/layout/vList4#1"/>
    <dgm:cxn modelId="{F6EA2124-3431-49B2-9C91-DA759AA8B0C8}" type="presParOf" srcId="{B347EACC-7FCD-4E91-885E-A6A62A6E85A2}" destId="{09511F8E-9CF3-4EE8-8D08-FA37CB8FFBC8}" srcOrd="0" destOrd="0" presId="urn:microsoft.com/office/officeart/2005/8/layout/vList4#1"/>
    <dgm:cxn modelId="{4556483F-34E8-41CD-ACFE-789FAD14455D}" type="presParOf" srcId="{B347EACC-7FCD-4E91-885E-A6A62A6E85A2}" destId="{5057D343-802C-4125-B10B-569F9A0B2AC1}" srcOrd="1" destOrd="0" presId="urn:microsoft.com/office/officeart/2005/8/layout/vList4#1"/>
    <dgm:cxn modelId="{2D724768-0015-440D-9733-CDB0626E8393}" type="presParOf" srcId="{B347EACC-7FCD-4E91-885E-A6A62A6E85A2}" destId="{F4675EDE-F728-457C-ABB1-48E5717FE031}" srcOrd="2" destOrd="0" presId="urn:microsoft.com/office/officeart/2005/8/layout/vList4#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32CEE-BF38-4405-ADBB-50A75DE5BA54}">
      <dsp:nvSpPr>
        <dsp:cNvPr id="0" name=""/>
        <dsp:cNvSpPr/>
      </dsp:nvSpPr>
      <dsp:spPr>
        <a:xfrm>
          <a:off x="0" y="0"/>
          <a:ext cx="8229600" cy="1285874"/>
        </a:xfrm>
        <a:prstGeom prst="roundRect">
          <a:avLst>
            <a:gd name="adj" fmla="val 10000"/>
          </a:avLst>
        </a:prstGeom>
        <a:solidFill>
          <a:schemeClr val="tx2"/>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FF0000"/>
              </a:solidFill>
              <a:effectLst/>
            </a:rPr>
            <a:t>“As primeiras manifestações adoração/mediúnicas apresentam-se sob a forma  do </a:t>
          </a:r>
          <a:r>
            <a:rPr lang="en-US" sz="2400" b="0" kern="1200" dirty="0">
              <a:solidFill>
                <a:schemeClr val="accent2">
                  <a:lumMod val="50000"/>
                </a:schemeClr>
              </a:solidFill>
              <a:effectLst/>
            </a:rPr>
            <a:t>animismo tribal</a:t>
          </a:r>
          <a:r>
            <a:rPr lang="en-US" sz="2400" b="0" kern="1200" dirty="0">
              <a:solidFill>
                <a:srgbClr val="FF0000"/>
              </a:solidFill>
              <a:effectLst/>
            </a:rPr>
            <a:t>, com a personificação das forças da natureza.”</a:t>
          </a:r>
        </a:p>
      </dsp:txBody>
      <dsp:txXfrm>
        <a:off x="1774507" y="0"/>
        <a:ext cx="6455092" cy="1285874"/>
      </dsp:txXfrm>
    </dsp:sp>
    <dsp:sp modelId="{3777F1A0-6D6A-4A21-892A-F76CC4EAF67B}">
      <dsp:nvSpPr>
        <dsp:cNvPr id="0" name=""/>
        <dsp:cNvSpPr/>
      </dsp:nvSpPr>
      <dsp:spPr>
        <a:xfrm>
          <a:off x="128587" y="128587"/>
          <a:ext cx="1645920" cy="102869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37C97C-20DE-48D8-8593-632DF5869052}">
      <dsp:nvSpPr>
        <dsp:cNvPr id="0" name=""/>
        <dsp:cNvSpPr/>
      </dsp:nvSpPr>
      <dsp:spPr>
        <a:xfrm>
          <a:off x="0" y="1414462"/>
          <a:ext cx="8229600" cy="1285874"/>
        </a:xfrm>
        <a:prstGeom prst="roundRect">
          <a:avLst>
            <a:gd name="adj" fmla="val 10000"/>
          </a:avLst>
        </a:prstGeom>
        <a:solidFill>
          <a:schemeClr val="tx2"/>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FF0000"/>
              </a:solidFill>
              <a:effectLst/>
            </a:rPr>
            <a:t>“Mais tarde fundem-se a experiência e a imaginação do ser humano, dando nascimento à </a:t>
          </a:r>
          <a:r>
            <a:rPr lang="en-US" sz="2400" b="0" kern="1200" dirty="0">
              <a:solidFill>
                <a:schemeClr val="accent2">
                  <a:lumMod val="50000"/>
                </a:schemeClr>
              </a:solidFill>
              <a:effectLst/>
            </a:rPr>
            <a:t>mitologia popular</a:t>
          </a:r>
          <a:r>
            <a:rPr lang="en-US" sz="2400" b="0" kern="1200" dirty="0">
              <a:solidFill>
                <a:srgbClr val="FF0000"/>
              </a:solidFill>
              <a:effectLst/>
            </a:rPr>
            <a:t>.”</a:t>
          </a:r>
        </a:p>
      </dsp:txBody>
      <dsp:txXfrm>
        <a:off x="1774507" y="1414462"/>
        <a:ext cx="6455092" cy="1285874"/>
      </dsp:txXfrm>
    </dsp:sp>
    <dsp:sp modelId="{6392D57B-7DB0-44B3-83B8-CFDD30158D79}">
      <dsp:nvSpPr>
        <dsp:cNvPr id="0" name=""/>
        <dsp:cNvSpPr/>
      </dsp:nvSpPr>
      <dsp:spPr>
        <a:xfrm>
          <a:off x="128587" y="1543049"/>
          <a:ext cx="1645920" cy="1028699"/>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511F8E-9CF3-4EE8-8D08-FA37CB8FFBC8}">
      <dsp:nvSpPr>
        <dsp:cNvPr id="0" name=""/>
        <dsp:cNvSpPr/>
      </dsp:nvSpPr>
      <dsp:spPr>
        <a:xfrm>
          <a:off x="0" y="2828924"/>
          <a:ext cx="8229600" cy="1285874"/>
        </a:xfrm>
        <a:prstGeom prst="roundRect">
          <a:avLst>
            <a:gd name="adj" fmla="val 10000"/>
          </a:avLst>
        </a:prstGeom>
        <a:solidFill>
          <a:schemeClr val="tx2"/>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solidFill>
                <a:srgbClr val="FF0000"/>
              </a:solidFill>
              <a:effectLst/>
            </a:rPr>
            <a:t>“Em seguida, aparece a primeira expressão religiosa antropomórfica da humanidade: </a:t>
          </a:r>
          <a:r>
            <a:rPr lang="en-US" sz="2200" b="0" kern="1200" dirty="0">
              <a:solidFill>
                <a:schemeClr val="accent2">
                  <a:lumMod val="50000"/>
                </a:schemeClr>
              </a:solidFill>
              <a:effectLst/>
            </a:rPr>
            <a:t>O adoração / culto aos ancestrais</a:t>
          </a:r>
          <a:r>
            <a:rPr lang="en-US" sz="2200" b="0" kern="1200" dirty="0">
              <a:solidFill>
                <a:srgbClr val="FF0000"/>
              </a:solidFill>
              <a:effectLst/>
            </a:rPr>
            <a:t>.”</a:t>
          </a:r>
        </a:p>
        <a:p>
          <a:pPr marL="0" lvl="0" indent="0" algn="ctr" defTabSz="977900">
            <a:lnSpc>
              <a:spcPct val="90000"/>
            </a:lnSpc>
            <a:spcBef>
              <a:spcPct val="0"/>
            </a:spcBef>
            <a:spcAft>
              <a:spcPct val="35000"/>
            </a:spcAft>
            <a:buNone/>
          </a:pPr>
          <a:r>
            <a:rPr lang="en-US" sz="1800" b="0" kern="1200" dirty="0">
              <a:solidFill>
                <a:schemeClr val="bg1"/>
              </a:solidFill>
              <a:effectLst/>
            </a:rPr>
            <a:t>Herculano Pires- O Espírito e o Tempo</a:t>
          </a:r>
        </a:p>
      </dsp:txBody>
      <dsp:txXfrm>
        <a:off x="1774507" y="2828924"/>
        <a:ext cx="6455092" cy="1285874"/>
      </dsp:txXfrm>
    </dsp:sp>
    <dsp:sp modelId="{5057D343-802C-4125-B10B-569F9A0B2AC1}">
      <dsp:nvSpPr>
        <dsp:cNvPr id="0" name=""/>
        <dsp:cNvSpPr/>
      </dsp:nvSpPr>
      <dsp:spPr>
        <a:xfrm>
          <a:off x="128587" y="2957512"/>
          <a:ext cx="1645920" cy="1028699"/>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image" Target="../media/image16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4BEB6-E2AE-4DF0-B27C-E27D6A035F96}" type="datetimeFigureOut">
              <a:rPr lang="pt-BR" smtClean="0"/>
              <a:t>19/09/2017</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9FDBA-B427-4AE3-8FEC-95798CAA8248}" type="slidenum">
              <a:rPr lang="pt-BR" smtClean="0"/>
              <a:t>‹nº›</a:t>
            </a:fld>
            <a:endParaRPr lang="pt-BR"/>
          </a:p>
        </p:txBody>
      </p:sp>
    </p:spTree>
    <p:extLst>
      <p:ext uri="{BB962C8B-B14F-4D97-AF65-F5344CB8AC3E}">
        <p14:creationId xmlns:p14="http://schemas.microsoft.com/office/powerpoint/2010/main" val="2866633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71CDF909-E386-4163-8965-EA3F9A96F8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17B64E-0237-479C-B5E4-5717173EE3B0}"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43" name="Rectangle 2">
            <a:extLst>
              <a:ext uri="{FF2B5EF4-FFF2-40B4-BE49-F238E27FC236}">
                <a16:creationId xmlns:a16="http://schemas.microsoft.com/office/drawing/2014/main" id="{58390EA8-8A4B-45A1-90E0-3201EDBC1A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a:extLst>
              <a:ext uri="{FF2B5EF4-FFF2-40B4-BE49-F238E27FC236}">
                <a16:creationId xmlns:a16="http://schemas.microsoft.com/office/drawing/2014/main" id="{C9C9B9BC-5C7B-4D45-A46E-CC8EDBB82D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2427481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0B644D3-E474-430A-8E1C-053CD6BF00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E105B8-F227-42A5-B4F2-82DFF23F6C6D}"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659" name="Rectangle 2">
            <a:extLst>
              <a:ext uri="{FF2B5EF4-FFF2-40B4-BE49-F238E27FC236}">
                <a16:creationId xmlns:a16="http://schemas.microsoft.com/office/drawing/2014/main" id="{537EAE62-333D-49B0-8955-D6176C3DFC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a:extLst>
              <a:ext uri="{FF2B5EF4-FFF2-40B4-BE49-F238E27FC236}">
                <a16:creationId xmlns:a16="http://schemas.microsoft.com/office/drawing/2014/main" id="{9E98AD1E-D49B-45E6-954B-F71D9ACFEF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230733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617171C8-C7BC-4292-9FD5-DBDC235401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4467E6-8329-4E76-985E-AE0E282F523B}"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683" name="Rectangle 2">
            <a:extLst>
              <a:ext uri="{FF2B5EF4-FFF2-40B4-BE49-F238E27FC236}">
                <a16:creationId xmlns:a16="http://schemas.microsoft.com/office/drawing/2014/main" id="{9B8286BD-498C-4032-8F86-7D5D7F2C7D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a16="http://schemas.microsoft.com/office/drawing/2014/main" id="{1F6050F6-424B-4BD3-A64A-F1CAC282CB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407000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C3CC2B51-27D9-49E7-BCD8-45E9D230F6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5D9B05-5E16-4415-A11F-30ABAE6D0113}"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BAA7E9F5-1E65-4BDB-AC8E-2D985B206A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3E5D6D2D-9EBB-446D-ABAA-95F45E8BFD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4289939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E2234489-7EFC-4228-ABAA-90ACCCB7F6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17EFC8-B439-49AB-981A-A2AFB179AF10}"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731" name="Rectangle 2">
            <a:extLst>
              <a:ext uri="{FF2B5EF4-FFF2-40B4-BE49-F238E27FC236}">
                <a16:creationId xmlns:a16="http://schemas.microsoft.com/office/drawing/2014/main" id="{BF330F2D-CA5E-4556-A21B-57833591B0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a:extLst>
              <a:ext uri="{FF2B5EF4-FFF2-40B4-BE49-F238E27FC236}">
                <a16:creationId xmlns:a16="http://schemas.microsoft.com/office/drawing/2014/main" id="{368C4DF0-2FDC-42EE-910B-F5AC5728B3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2172891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3DF802D9-A953-4753-8B56-638062C8D3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64E82C-CF02-4928-98A7-12C97FDA5136}"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755" name="Rectangle 2">
            <a:extLst>
              <a:ext uri="{FF2B5EF4-FFF2-40B4-BE49-F238E27FC236}">
                <a16:creationId xmlns:a16="http://schemas.microsoft.com/office/drawing/2014/main" id="{0B43F297-1BF6-4A10-A18A-72F970090B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B6B113A1-8A8C-4742-926A-915C379889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3683266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664F240E-804A-4789-BBA6-2C3A045F21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A96F49-EB2E-4A95-9D6C-6ED2305C0FF5}"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5779" name="Rectangle 2">
            <a:extLst>
              <a:ext uri="{FF2B5EF4-FFF2-40B4-BE49-F238E27FC236}">
                <a16:creationId xmlns:a16="http://schemas.microsoft.com/office/drawing/2014/main" id="{93EE0493-E33A-4ADB-9E35-C7F1D2CA72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a:extLst>
              <a:ext uri="{FF2B5EF4-FFF2-40B4-BE49-F238E27FC236}">
                <a16:creationId xmlns:a16="http://schemas.microsoft.com/office/drawing/2014/main" id="{7193E06E-6E45-411C-85B7-67274E5444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3396364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7359328B-3458-4C40-B410-1E96897256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3DF8E1-4DC1-4016-835C-63AFA6A55CCA}"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03" name="Rectangle 2">
            <a:extLst>
              <a:ext uri="{FF2B5EF4-FFF2-40B4-BE49-F238E27FC236}">
                <a16:creationId xmlns:a16="http://schemas.microsoft.com/office/drawing/2014/main" id="{E0207C4D-D535-464B-B384-56B89C21AB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a:extLst>
              <a:ext uri="{FF2B5EF4-FFF2-40B4-BE49-F238E27FC236}">
                <a16:creationId xmlns:a16="http://schemas.microsoft.com/office/drawing/2014/main" id="{D0DB61E7-693C-44EB-9622-A3709F3A5D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263082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E433AE7-03C5-4C65-81C5-DB1824D221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1C0C36-84FF-46E3-98FD-CAF9B3B6FE2D}"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7827" name="Rectangle 2">
            <a:extLst>
              <a:ext uri="{FF2B5EF4-FFF2-40B4-BE49-F238E27FC236}">
                <a16:creationId xmlns:a16="http://schemas.microsoft.com/office/drawing/2014/main" id="{E9A12894-D173-4BB4-9A3E-E05C9F3260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a:extLst>
              <a:ext uri="{FF2B5EF4-FFF2-40B4-BE49-F238E27FC236}">
                <a16:creationId xmlns:a16="http://schemas.microsoft.com/office/drawing/2014/main" id="{7C74A230-B026-4906-BC59-E2659CD861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2619343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7ECF8E0-1923-487F-B040-2B436CC804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249225-E1BC-4CEC-B703-9DE5C0729010}"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a:extLst>
              <a:ext uri="{FF2B5EF4-FFF2-40B4-BE49-F238E27FC236}">
                <a16:creationId xmlns:a16="http://schemas.microsoft.com/office/drawing/2014/main" id="{F9083AD4-D353-465E-BD52-2486254E70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a:extLst>
              <a:ext uri="{FF2B5EF4-FFF2-40B4-BE49-F238E27FC236}">
                <a16:creationId xmlns:a16="http://schemas.microsoft.com/office/drawing/2014/main" id="{C4F1A81A-A14C-4314-969D-9A4F37086D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3741382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93B9C23F-4018-4C53-890E-A158E8E935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D9AED6-48D5-418A-A75E-A68A17558DCB}"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875" name="Rectangle 2">
            <a:extLst>
              <a:ext uri="{FF2B5EF4-FFF2-40B4-BE49-F238E27FC236}">
                <a16:creationId xmlns:a16="http://schemas.microsoft.com/office/drawing/2014/main" id="{9D2BA928-EA01-4A15-96DE-25E5E01F65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a:extLst>
              <a:ext uri="{FF2B5EF4-FFF2-40B4-BE49-F238E27FC236}">
                <a16:creationId xmlns:a16="http://schemas.microsoft.com/office/drawing/2014/main" id="{41112F25-0DA0-4639-AB4D-1C15236279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878836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76433C95-E698-4299-B489-F3CA6C256D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E5460-9EA2-4881-B171-486162960087}"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7" name="Rectangle 2">
            <a:extLst>
              <a:ext uri="{FF2B5EF4-FFF2-40B4-BE49-F238E27FC236}">
                <a16:creationId xmlns:a16="http://schemas.microsoft.com/office/drawing/2014/main" id="{F15BFFBA-91D8-4EFA-ADB3-6564AEDF1C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8BDFB360-6D85-40EC-BC4B-375334D04A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1503651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AE9FEF-4363-4124-BE97-BAC0B06E720E}"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1" name="Espaço Reservado para Imagem de Slide 1"/>
          <p:cNvSpPr>
            <a:spLocks noGrp="1" noRot="1" noChangeAspect="1" noTextEdit="1"/>
          </p:cNvSpPr>
          <p:nvPr>
            <p:ph type="sldImg"/>
          </p:nvPr>
        </p:nvSpPr>
        <p:spPr>
          <a:xfrm>
            <a:off x="1141413" y="685800"/>
            <a:ext cx="4575175" cy="3430588"/>
          </a:xfrm>
          <a:ln/>
        </p:spPr>
      </p:sp>
      <p:sp>
        <p:nvSpPr>
          <p:cNvPr id="22532"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2253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5E8F42-B7C1-4BFB-9690-A64DDB480130}"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56962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21404E-4A56-4F54-A552-4C6F01297378}"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9" name="Espaço Reservado para Imagem de Slide 1"/>
          <p:cNvSpPr>
            <a:spLocks noGrp="1" noRot="1" noChangeAspect="1" noTextEdit="1"/>
          </p:cNvSpPr>
          <p:nvPr>
            <p:ph type="sldImg"/>
          </p:nvPr>
        </p:nvSpPr>
        <p:spPr>
          <a:xfrm>
            <a:off x="1141413" y="685800"/>
            <a:ext cx="4575175" cy="3430588"/>
          </a:xfrm>
          <a:ln/>
        </p:spPr>
      </p:sp>
      <p:sp>
        <p:nvSpPr>
          <p:cNvPr id="24580"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2458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40C788-92DC-486E-BEAF-D3FA10679408}"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22224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63F1B6-CECF-4699-8C98-591F0D0D5284}"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27" name="Espaço Reservado para Imagem de Slide 1"/>
          <p:cNvSpPr>
            <a:spLocks noGrp="1" noRot="1" noChangeAspect="1" noTextEdit="1"/>
          </p:cNvSpPr>
          <p:nvPr>
            <p:ph type="sldImg"/>
          </p:nvPr>
        </p:nvSpPr>
        <p:spPr>
          <a:xfrm>
            <a:off x="1141413" y="685800"/>
            <a:ext cx="4575175" cy="3430588"/>
          </a:xfrm>
          <a:ln/>
        </p:spPr>
      </p:sp>
      <p:sp>
        <p:nvSpPr>
          <p:cNvPr id="26628"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2662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A88CFD-434C-4402-9F2F-A78E457A465C}"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91872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45C0C1-7F6F-486B-A186-2DE4747F67BB}"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Espaço Reservado para Imagem de Slide 1"/>
          <p:cNvSpPr>
            <a:spLocks noGrp="1" noRot="1" noChangeAspect="1" noTextEdit="1"/>
          </p:cNvSpPr>
          <p:nvPr>
            <p:ph type="sldImg"/>
          </p:nvPr>
        </p:nvSpPr>
        <p:spPr>
          <a:xfrm>
            <a:off x="1141413" y="685800"/>
            <a:ext cx="4575175" cy="3430588"/>
          </a:xfrm>
          <a:ln/>
        </p:spPr>
      </p:sp>
      <p:sp>
        <p:nvSpPr>
          <p:cNvPr id="28676"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2867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31ED08-316E-4CE6-AEDC-6F0CF2FE0538}"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52969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792B13-890D-48E7-8E5E-5F860629CB94}"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3" name="Espaço Reservado para Imagem de Slide 1"/>
          <p:cNvSpPr>
            <a:spLocks noGrp="1" noRot="1" noChangeAspect="1" noTextEdit="1"/>
          </p:cNvSpPr>
          <p:nvPr>
            <p:ph type="sldImg"/>
          </p:nvPr>
        </p:nvSpPr>
        <p:spPr>
          <a:xfrm>
            <a:off x="1141413" y="685800"/>
            <a:ext cx="4575175" cy="3430588"/>
          </a:xfrm>
          <a:ln/>
        </p:spPr>
      </p:sp>
      <p:sp>
        <p:nvSpPr>
          <p:cNvPr id="30724"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3072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8A9AF6-B6E7-480E-AF6D-E61C29929B0C}"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13262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4443D8-CEA3-45A2-B15D-E9138A5611C3}"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1" name="Espaço Reservado para Imagem de Slide 1"/>
          <p:cNvSpPr>
            <a:spLocks noGrp="1" noRot="1" noChangeAspect="1" noTextEdit="1"/>
          </p:cNvSpPr>
          <p:nvPr>
            <p:ph type="sldImg"/>
          </p:nvPr>
        </p:nvSpPr>
        <p:spPr>
          <a:xfrm>
            <a:off x="1141413" y="685800"/>
            <a:ext cx="4575175" cy="3430588"/>
          </a:xfrm>
          <a:ln/>
        </p:spPr>
      </p:sp>
      <p:sp>
        <p:nvSpPr>
          <p:cNvPr id="32772"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3277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88F144-25CE-4E79-8C56-E24D4895953C}"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32533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EE1E4D-B081-473D-A4DF-0E87CE53A055}"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19" name="Espaço Reservado para Imagem de Slide 1"/>
          <p:cNvSpPr>
            <a:spLocks noGrp="1" noRot="1" noChangeAspect="1" noTextEdit="1"/>
          </p:cNvSpPr>
          <p:nvPr>
            <p:ph type="sldImg"/>
          </p:nvPr>
        </p:nvSpPr>
        <p:spPr>
          <a:xfrm>
            <a:off x="1141413" y="685800"/>
            <a:ext cx="4575175" cy="3430588"/>
          </a:xfrm>
          <a:ln/>
        </p:spPr>
      </p:sp>
      <p:sp>
        <p:nvSpPr>
          <p:cNvPr id="34820"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3482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2CF965-3B5B-40EB-AEB6-EDAA13D0F7F0}"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78328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7D43D1-20EE-4A94-9BEC-CDA03ABB7C24}"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7" name="Espaço Reservado para Imagem de Slide 1"/>
          <p:cNvSpPr>
            <a:spLocks noGrp="1" noRot="1" noChangeAspect="1" noTextEdit="1"/>
          </p:cNvSpPr>
          <p:nvPr>
            <p:ph type="sldImg"/>
          </p:nvPr>
        </p:nvSpPr>
        <p:spPr>
          <a:xfrm>
            <a:off x="1141413" y="685800"/>
            <a:ext cx="4575175" cy="3430588"/>
          </a:xfrm>
          <a:ln/>
        </p:spPr>
      </p:sp>
      <p:sp>
        <p:nvSpPr>
          <p:cNvPr id="36868"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3686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49472E-401C-4006-A4D4-D078DB14A539}"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03520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438167-D47B-40E4-B749-0A88DA5E0B84}"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5" name="Espaço Reservado para Imagem de Slide 1"/>
          <p:cNvSpPr>
            <a:spLocks noGrp="1" noRot="1" noChangeAspect="1" noTextEdit="1"/>
          </p:cNvSpPr>
          <p:nvPr>
            <p:ph type="sldImg"/>
          </p:nvPr>
        </p:nvSpPr>
        <p:spPr>
          <a:xfrm>
            <a:off x="1141413" y="685800"/>
            <a:ext cx="4575175" cy="3430588"/>
          </a:xfrm>
          <a:ln/>
        </p:spPr>
      </p:sp>
      <p:sp>
        <p:nvSpPr>
          <p:cNvPr id="38916"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3891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E2813F-04D4-4C9C-9C92-432A1949EC16}"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20605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20890-7AC3-47AF-A908-ECC307D785F9}"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63" name="Espaço Reservado para Imagem de Slide 1"/>
          <p:cNvSpPr>
            <a:spLocks noGrp="1" noRot="1" noChangeAspect="1" noTextEdit="1"/>
          </p:cNvSpPr>
          <p:nvPr>
            <p:ph type="sldImg"/>
          </p:nvPr>
        </p:nvSpPr>
        <p:spPr>
          <a:xfrm>
            <a:off x="1141413" y="685800"/>
            <a:ext cx="4575175" cy="3430588"/>
          </a:xfrm>
          <a:ln/>
        </p:spPr>
      </p:sp>
      <p:sp>
        <p:nvSpPr>
          <p:cNvPr id="40964"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40965"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3F183C-DA4A-44EF-8D0D-6A577CA75CB9}"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101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A5CD1EA5-5B93-41CC-BC55-D74B1D4ADB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7E7DD-9CB8-42CE-8A92-C189698416EF}"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1" name="Rectangle 2">
            <a:extLst>
              <a:ext uri="{FF2B5EF4-FFF2-40B4-BE49-F238E27FC236}">
                <a16:creationId xmlns:a16="http://schemas.microsoft.com/office/drawing/2014/main" id="{80B1D602-39F8-4EDD-B1B6-FBA17150F2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a:extLst>
              <a:ext uri="{FF2B5EF4-FFF2-40B4-BE49-F238E27FC236}">
                <a16:creationId xmlns:a16="http://schemas.microsoft.com/office/drawing/2014/main" id="{8B2CAF5F-2891-4C54-90D4-EC03E99278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1233273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21D28A-800E-476F-8645-FCC5FDF2CC05}"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011" name="Espaço Reservado para Imagem de Slide 1"/>
          <p:cNvSpPr>
            <a:spLocks noGrp="1" noRot="1" noChangeAspect="1" noTextEdit="1"/>
          </p:cNvSpPr>
          <p:nvPr>
            <p:ph type="sldImg"/>
          </p:nvPr>
        </p:nvSpPr>
        <p:spPr>
          <a:xfrm>
            <a:off x="1141413" y="685800"/>
            <a:ext cx="4575175" cy="3430588"/>
          </a:xfrm>
          <a:ln/>
        </p:spPr>
      </p:sp>
      <p:sp>
        <p:nvSpPr>
          <p:cNvPr id="43012"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43013"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15DCEA-B8CF-471A-B21F-78E3D58C8D3B}"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8243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BCEE8C-ADB2-49C4-AF6B-C8F1E1F5236F}"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59" name="Espaço Reservado para Imagem de Slide 1"/>
          <p:cNvSpPr>
            <a:spLocks noGrp="1" noRot="1" noChangeAspect="1" noTextEdit="1"/>
          </p:cNvSpPr>
          <p:nvPr>
            <p:ph type="sldImg"/>
          </p:nvPr>
        </p:nvSpPr>
        <p:spPr>
          <a:xfrm>
            <a:off x="1141413" y="685800"/>
            <a:ext cx="4575175" cy="3430588"/>
          </a:xfrm>
          <a:ln/>
        </p:spPr>
      </p:sp>
      <p:sp>
        <p:nvSpPr>
          <p:cNvPr id="45060"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45061"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673C1A-7A8E-42EF-A4FA-9EB3EC8CB9B2}"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15908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BC73B0-BD30-4130-86ED-064BED52FB04}"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07" name="Espaço Reservado para Imagem de Slide 1"/>
          <p:cNvSpPr>
            <a:spLocks noGrp="1" noRot="1" noChangeAspect="1" noTextEdit="1"/>
          </p:cNvSpPr>
          <p:nvPr>
            <p:ph type="sldImg"/>
          </p:nvPr>
        </p:nvSpPr>
        <p:spPr>
          <a:xfrm>
            <a:off x="1141413" y="685800"/>
            <a:ext cx="4575175" cy="3430588"/>
          </a:xfrm>
          <a:ln/>
        </p:spPr>
      </p:sp>
      <p:sp>
        <p:nvSpPr>
          <p:cNvPr id="47108"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47109"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62A6D0-502C-4904-92B9-0D87FF2A6EC8}"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02426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8F825-12A6-4EB5-B29F-F6CC2F7BF0DD}"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155" name="Espaço Reservado para Imagem de Slide 1"/>
          <p:cNvSpPr>
            <a:spLocks noGrp="1" noRot="1" noChangeAspect="1" noTextEdit="1"/>
          </p:cNvSpPr>
          <p:nvPr>
            <p:ph type="sldImg"/>
          </p:nvPr>
        </p:nvSpPr>
        <p:spPr>
          <a:xfrm>
            <a:off x="1141413" y="685800"/>
            <a:ext cx="4575175" cy="3430588"/>
          </a:xfrm>
          <a:ln/>
        </p:spPr>
      </p:sp>
      <p:sp>
        <p:nvSpPr>
          <p:cNvPr id="49156" name="Espaço Reservado para Anotações 2"/>
          <p:cNvSpPr>
            <a:spLocks noGrp="1"/>
          </p:cNvSpPr>
          <p:nvPr>
            <p:ph type="body" idx="1"/>
          </p:nvPr>
        </p:nvSpPr>
        <p:spPr>
          <a:noFill/>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4915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1B1A44-D0C2-4823-B797-6782A76DB654}"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6963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F913C6-457D-4C00-AFD5-4AA1F2B0D9D7}" type="slidenum">
              <a:rPr kumimoji="0" lang="pt-BR" altLang="pt-BR"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pt-BR" altLang="pt-BR"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pt-BR" altLang="pt-BR" dirty="0"/>
              <a:t>Embora não seja o caso, gostaria de lembrar da figura de Alan Kardec </a:t>
            </a:r>
          </a:p>
        </p:txBody>
      </p:sp>
    </p:spTree>
    <p:extLst>
      <p:ext uri="{BB962C8B-B14F-4D97-AF65-F5344CB8AC3E}">
        <p14:creationId xmlns:p14="http://schemas.microsoft.com/office/powerpoint/2010/main" val="999582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BDDB4C-0134-423B-BE7C-F6F70C8F0B7B}" type="slidenum">
              <a:rPr kumimoji="0" lang="pt-BR" altLang="pt-BR"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pt-BR" altLang="pt-BR"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pPr algn="just"/>
            <a:r>
              <a:rPr lang="pt-BR" altLang="pt-BR" dirty="0">
                <a:latin typeface="Arial" panose="020B0604020202020204" pitchFamily="34" charset="0"/>
                <a:cs typeface="Arial" panose="020B0604020202020204" pitchFamily="34" charset="0"/>
              </a:rPr>
              <a:t>Na Idade Moderna lembramos os contributos de Thomas Hobbes (1588-1679), John Locke (1632-1704), John Stuart Mill (1806-1873) e Adam Smith (1723-1790). Cada qual em suas obras específicas deixa entrever o aspecto precioso da lei Natural. Hobbes, por exemplo, em </a:t>
            </a:r>
            <a:r>
              <a:rPr lang="pt-BR" altLang="pt-BR" i="1" dirty="0">
                <a:latin typeface="Arial" panose="020B0604020202020204" pitchFamily="34" charset="0"/>
                <a:cs typeface="Arial" panose="020B0604020202020204" pitchFamily="34" charset="0"/>
              </a:rPr>
              <a:t>A República</a:t>
            </a:r>
            <a:r>
              <a:rPr lang="pt-BR" altLang="pt-BR" dirty="0">
                <a:latin typeface="Arial" panose="020B0604020202020204" pitchFamily="34" charset="0"/>
                <a:cs typeface="Arial" panose="020B0604020202020204" pitchFamily="34" charset="0"/>
              </a:rPr>
              <a:t> diz que o governo é o elemento mais importante para a aplicação da lei natural, conhecida como lei áurea: “Não fazermos aos outros o que não gostaríamos que fosse feito a nós”. John Locke (1632-1704), por outro lado, em </a:t>
            </a:r>
            <a:r>
              <a:rPr lang="pt-BR" altLang="pt-BR" i="1" dirty="0">
                <a:latin typeface="Arial" panose="020B0604020202020204" pitchFamily="34" charset="0"/>
                <a:cs typeface="Arial" panose="020B0604020202020204" pitchFamily="34" charset="0"/>
              </a:rPr>
              <a:t>Sobre o</a:t>
            </a:r>
            <a:r>
              <a:rPr lang="pt-BR" altLang="pt-BR" dirty="0">
                <a:latin typeface="Arial" panose="020B0604020202020204" pitchFamily="34" charset="0"/>
                <a:cs typeface="Arial" panose="020B0604020202020204" pitchFamily="34" charset="0"/>
              </a:rPr>
              <a:t> </a:t>
            </a:r>
            <a:r>
              <a:rPr lang="pt-BR" altLang="pt-BR" i="1" dirty="0">
                <a:latin typeface="Arial" panose="020B0604020202020204" pitchFamily="34" charset="0"/>
                <a:cs typeface="Arial" panose="020B0604020202020204" pitchFamily="34" charset="0"/>
              </a:rPr>
              <a:t>Governo Civil</a:t>
            </a:r>
            <a:r>
              <a:rPr lang="pt-BR" altLang="pt-BR" dirty="0">
                <a:latin typeface="Arial" panose="020B0604020202020204" pitchFamily="34" charset="0"/>
                <a:cs typeface="Arial" panose="020B0604020202020204" pitchFamily="34" charset="0"/>
              </a:rPr>
              <a:t> começa o seu discurso reportando-se ao estado natural, em que viviam Adão e Eva. Naquela época, a </a:t>
            </a:r>
            <a:r>
              <a:rPr lang="pt-BR" altLang="pt-BR" b="1" dirty="0">
                <a:latin typeface="Arial" panose="020B0604020202020204" pitchFamily="34" charset="0"/>
                <a:cs typeface="Arial" panose="020B0604020202020204" pitchFamily="34" charset="0"/>
              </a:rPr>
              <a:t>Lei Natural</a:t>
            </a:r>
            <a:r>
              <a:rPr lang="pt-BR" altLang="pt-BR" dirty="0">
                <a:latin typeface="Arial" panose="020B0604020202020204" pitchFamily="34" charset="0"/>
                <a:cs typeface="Arial" panose="020B0604020202020204" pitchFamily="34" charset="0"/>
              </a:rPr>
              <a:t> e a </a:t>
            </a:r>
            <a:r>
              <a:rPr lang="pt-BR" altLang="pt-BR" b="1" dirty="0">
                <a:latin typeface="Arial" panose="020B0604020202020204" pitchFamily="34" charset="0"/>
                <a:cs typeface="Arial" panose="020B0604020202020204" pitchFamily="34" charset="0"/>
              </a:rPr>
              <a:t>Razão</a:t>
            </a:r>
            <a:r>
              <a:rPr lang="pt-BR" altLang="pt-BR" dirty="0">
                <a:latin typeface="Arial" panose="020B0604020202020204" pitchFamily="34" charset="0"/>
                <a:cs typeface="Arial" panose="020B0604020202020204" pitchFamily="34" charset="0"/>
              </a:rPr>
              <a:t> eram os elementos necessários para direcionar os atos de cada um. John Stuart Mill (1806-1873) em </a:t>
            </a:r>
            <a:r>
              <a:rPr lang="pt-BR" altLang="pt-BR" i="1" dirty="0">
                <a:latin typeface="Arial" panose="020B0604020202020204" pitchFamily="34" charset="0"/>
                <a:cs typeface="Arial" panose="020B0604020202020204" pitchFamily="34" charset="0"/>
              </a:rPr>
              <a:t>On Liberty</a:t>
            </a:r>
            <a:r>
              <a:rPr lang="pt-BR" altLang="pt-BR" dirty="0">
                <a:latin typeface="Arial" panose="020B0604020202020204" pitchFamily="34" charset="0"/>
                <a:cs typeface="Arial" panose="020B0604020202020204" pitchFamily="34" charset="0"/>
              </a:rPr>
              <a:t> defende que a única liberdade que merece o nome de liberdade é aquela em que cada um procurando o seu próprio interesse não prejudica o próximo a conquistar o dele. Já Adam Smith (1723-1790) em </a:t>
            </a:r>
            <a:r>
              <a:rPr lang="pt-BR" altLang="pt-BR" i="1" dirty="0">
                <a:latin typeface="Arial" panose="020B0604020202020204" pitchFamily="34" charset="0"/>
                <a:cs typeface="Arial" panose="020B0604020202020204" pitchFamily="34" charset="0"/>
              </a:rPr>
              <a:t>A Riqueza das Nações</a:t>
            </a:r>
            <a:r>
              <a:rPr lang="pt-BR" altLang="pt-BR" dirty="0">
                <a:latin typeface="Arial" panose="020B0604020202020204" pitchFamily="34" charset="0"/>
                <a:cs typeface="Arial" panose="020B0604020202020204" pitchFamily="34" charset="0"/>
              </a:rPr>
              <a:t> queria dar uma resposta mais coerente às indagações levantadas na sua </a:t>
            </a:r>
            <a:r>
              <a:rPr lang="pt-BR" altLang="pt-BR" i="1" dirty="0">
                <a:latin typeface="Arial" panose="020B0604020202020204" pitchFamily="34" charset="0"/>
                <a:cs typeface="Arial" panose="020B0604020202020204" pitchFamily="34" charset="0"/>
              </a:rPr>
              <a:t>Teoria sobre os Sentimentos Morais</a:t>
            </a:r>
            <a:r>
              <a:rPr lang="pt-BR" altLang="pt-BR" dirty="0">
                <a:latin typeface="Arial" panose="020B0604020202020204" pitchFamily="34" charset="0"/>
                <a:cs typeface="Arial" panose="020B0604020202020204" pitchFamily="34" charset="0"/>
              </a:rPr>
              <a:t>, ou seja,  como o interesse próprio pode gerar o bem-estar da sociedade. Tenta, também, partindo de uma confusão inicial visualizar o todo harmônico. (COMMINS, 1947.)</a:t>
            </a:r>
          </a:p>
          <a:p>
            <a:endParaRPr lang="pt-BR" altLang="pt-BR" dirty="0"/>
          </a:p>
        </p:txBody>
      </p:sp>
    </p:spTree>
    <p:extLst>
      <p:ext uri="{BB962C8B-B14F-4D97-AF65-F5344CB8AC3E}">
        <p14:creationId xmlns:p14="http://schemas.microsoft.com/office/powerpoint/2010/main" val="2398700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32502-2569-4ABE-958E-A59DA23831BA}" type="slidenum">
              <a:rPr kumimoji="0" lang="pt-BR" altLang="pt-BR"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pt-BR" altLang="pt-BR"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pPr algn="just"/>
            <a:r>
              <a:rPr lang="pt-BR" altLang="pt-BR" dirty="0">
                <a:latin typeface="Arial" panose="020B0604020202020204" pitchFamily="34" charset="0"/>
                <a:cs typeface="Arial" panose="020B0604020202020204" pitchFamily="34" charset="0"/>
              </a:rPr>
              <a:t>Desde a Grécia Antiga, passando pela Palestina e pelo Egito, sempre tivemos contribuições para a compreensão da Lei Natural. Assim, há pelo menos quatro doutrinas que concernem à lei natural:</a:t>
            </a:r>
          </a:p>
          <a:p>
            <a:pPr algn="just"/>
            <a:r>
              <a:rPr lang="pt-BR" altLang="pt-BR" dirty="0">
                <a:latin typeface="Arial" panose="020B0604020202020204" pitchFamily="34" charset="0"/>
                <a:cs typeface="Arial" panose="020B0604020202020204" pitchFamily="34" charset="0"/>
              </a:rPr>
              <a:t>1) A Doutrina da Lei como </a:t>
            </a:r>
            <a:r>
              <a:rPr lang="pt-BR" altLang="pt-BR" b="1" dirty="0">
                <a:latin typeface="Arial" panose="020B0604020202020204" pitchFamily="34" charset="0"/>
                <a:cs typeface="Arial" panose="020B0604020202020204" pitchFamily="34" charset="0"/>
              </a:rPr>
              <a:t>imanente</a:t>
            </a:r>
            <a:r>
              <a:rPr lang="pt-BR" altLang="pt-BR" dirty="0">
                <a:latin typeface="Arial" panose="020B0604020202020204" pitchFamily="34" charset="0"/>
                <a:cs typeface="Arial" panose="020B0604020202020204" pitchFamily="34" charset="0"/>
              </a:rPr>
              <a:t> significa que a ordem da natureza expressa os caracteres das coisas reais, as quais, conjuntamente, compõe as existências encontradas na natureza. Quando compreendemos as essências dessas coisas, conhecemos, também, as mútuas relações de umas para com as outras. Se há elementos comuns em alguns padrões parciais de identidade, supõe-se também que os há em outros padrões. É evidente que essa doutrina prega a negação do “Ser Absoluto”, pois mostra somente as várias interdependências de todas as essências da natureza. </a:t>
            </a:r>
          </a:p>
          <a:p>
            <a:pPr algn="just"/>
            <a:r>
              <a:rPr lang="pt-BR" altLang="pt-BR" dirty="0">
                <a:latin typeface="Arial" panose="020B0604020202020204" pitchFamily="34" charset="0"/>
                <a:cs typeface="Arial" panose="020B0604020202020204" pitchFamily="34" charset="0"/>
              </a:rPr>
              <a:t>2) A Doutrina da Lei </a:t>
            </a:r>
            <a:r>
              <a:rPr lang="pt-BR" altLang="pt-BR" b="1" dirty="0">
                <a:latin typeface="Arial" panose="020B0604020202020204" pitchFamily="34" charset="0"/>
                <a:cs typeface="Arial" panose="020B0604020202020204" pitchFamily="34" charset="0"/>
              </a:rPr>
              <a:t>imposta</a:t>
            </a:r>
            <a:r>
              <a:rPr lang="pt-BR" altLang="pt-BR" dirty="0">
                <a:latin typeface="Arial" panose="020B0604020202020204" pitchFamily="34" charset="0"/>
                <a:cs typeface="Arial" panose="020B0604020202020204" pitchFamily="34" charset="0"/>
              </a:rPr>
              <a:t> adota a alternativa da doutrina metafísica das relações externas entre as existências que são fundamentos constitutivos da natureza. Os caracteres dessas coisas fundamentais são concebidos como tendo qualificação própria. Assim, uma existência é entendida em completa desconexão com outras existências. O problema é que mesmo não requerendo a participação das outras existências, há uma imposição no sentido de que esta existência necessite estar relacionada com as outras. </a:t>
            </a:r>
          </a:p>
          <a:p>
            <a:pPr algn="just"/>
            <a:r>
              <a:rPr lang="pt-BR" altLang="pt-BR" dirty="0">
                <a:latin typeface="Arial" panose="020B0604020202020204" pitchFamily="34" charset="0"/>
                <a:cs typeface="Arial" panose="020B0604020202020204" pitchFamily="34" charset="0"/>
              </a:rPr>
              <a:t>3) A Doutrina da Lei como </a:t>
            </a:r>
            <a:r>
              <a:rPr lang="pt-BR" altLang="pt-BR" b="1" dirty="0">
                <a:latin typeface="Arial" panose="020B0604020202020204" pitchFamily="34" charset="0"/>
                <a:cs typeface="Arial" panose="020B0604020202020204" pitchFamily="34" charset="0"/>
              </a:rPr>
              <a:t>mera observação parcial</a:t>
            </a:r>
            <a:r>
              <a:rPr lang="pt-BR" altLang="pt-BR" dirty="0">
                <a:latin typeface="Arial" panose="020B0604020202020204" pitchFamily="34" charset="0"/>
                <a:cs typeface="Arial" panose="020B0604020202020204" pitchFamily="34" charset="0"/>
              </a:rPr>
              <a:t> das coisas naturais. Aqui a Lei é meramente descritiva: observa-se a regularidade das coisas e a partir daí estabelecem-se regras. Como se vê, esta doutrina tem atrativo muito forte de simplicidade. Enquanto as duas primeiras doutrinas levam-nos à dificuldade para compreender a Lei e a natureza de Deus, esta liberta-nos de qualquer entrave, pois tudo gira em função da simples observação dos padrões de identidade da natureza. </a:t>
            </a:r>
          </a:p>
          <a:p>
            <a:pPr algn="just"/>
            <a:r>
              <a:rPr lang="pt-BR" altLang="pt-BR" dirty="0">
                <a:latin typeface="Arial" panose="020B0604020202020204" pitchFamily="34" charset="0"/>
                <a:cs typeface="Arial" panose="020B0604020202020204" pitchFamily="34" charset="0"/>
              </a:rPr>
              <a:t>4) A mera descrição não é suficiente para a compreensão da Lei. É preciso acrescentar-lhe uma </a:t>
            </a:r>
            <a:r>
              <a:rPr lang="pt-BR" altLang="pt-BR" b="1" dirty="0">
                <a:latin typeface="Arial" panose="020B0604020202020204" pitchFamily="34" charset="0"/>
                <a:cs typeface="Arial" panose="020B0604020202020204" pitchFamily="34" charset="0"/>
              </a:rPr>
              <a:t>interpretação convencional</a:t>
            </a:r>
            <a:r>
              <a:rPr lang="pt-BR" altLang="pt-BR" dirty="0">
                <a:latin typeface="Arial" panose="020B0604020202020204" pitchFamily="34" charset="0"/>
                <a:cs typeface="Arial" panose="020B0604020202020204" pitchFamily="34" charset="0"/>
              </a:rPr>
              <a:t>, ou seja, além da descrição, devemos estudar os fatos e inferir novas leis. O papel da ciência nada mais é do que observar, formular hipóteses, testá-las e tirar conclusões. Caso esteja em erro, voltar, reformular as hipóteses até atingir um grau maior de veracidade dos fatos. É um trabalho de infatigável perseverança na busca da verdade. (WHITEHEAD, 1942)</a:t>
            </a:r>
          </a:p>
          <a:p>
            <a:endParaRPr lang="pt-BR" altLang="pt-BR" dirty="0"/>
          </a:p>
        </p:txBody>
      </p:sp>
    </p:spTree>
    <p:extLst>
      <p:ext uri="{BB962C8B-B14F-4D97-AF65-F5344CB8AC3E}">
        <p14:creationId xmlns:p14="http://schemas.microsoft.com/office/powerpoint/2010/main" val="3126028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2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2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52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CCF138-E9CE-4F20-B049-3D0877D3CAF2}"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79094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65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65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565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EAD730-48FB-46C0-9D37-4EC718C8E433}"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59166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8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85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585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D55AEF-D3CC-4F99-8FCC-005C631CE684}"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13889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76E2A696-87E9-45F3-97D8-AFF8096325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86A321-A98A-4043-864B-F18B5081F93E}"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515" name="Rectangle 2">
            <a:extLst>
              <a:ext uri="{FF2B5EF4-FFF2-40B4-BE49-F238E27FC236}">
                <a16:creationId xmlns:a16="http://schemas.microsoft.com/office/drawing/2014/main" id="{8268E8D1-9369-4705-B904-26DC095218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a:extLst>
              <a:ext uri="{FF2B5EF4-FFF2-40B4-BE49-F238E27FC236}">
                <a16:creationId xmlns:a16="http://schemas.microsoft.com/office/drawing/2014/main" id="{75F5662E-65BA-4458-914E-F0708DFC3A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771001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06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06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606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FCE3FA-BAE8-42F6-BFA3-627ACA8D7EC5}"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57799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26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26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626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41C0A7-A2F6-4389-AB46-568EA3D2A0C7}"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84593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7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47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647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51792C-5173-4229-A19B-EF18C0FC7647}"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86035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67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67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dirty="0"/>
              <a:t>Sublimidade =&gt; grandiosidade.</a:t>
            </a:r>
          </a:p>
        </p:txBody>
      </p:sp>
      <p:sp>
        <p:nvSpPr>
          <p:cNvPr id="18667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119D65-2362-42ED-95EE-F405855E1EA1}"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69631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88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88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688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481E0B-539D-4247-8E8D-6B50DE70A74A}"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14642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9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69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769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A3905B-2D5F-4979-A907-3D4FFBA4A481}"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824927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9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79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264F20-89A3-4F0C-99EF-B24114B93DD0}"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5398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10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10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8109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E7DE4-1274-4F39-9863-A3C7726DCC98}"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15377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31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831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689AC3-CED4-49C9-BBC1-F6D77BD27E0B}"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070671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51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51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851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001703-764C-4171-A020-0427B0C2487B}"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50096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7BD9E09-3EB9-4227-B1B0-F0E1EF3DB4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1DBA0B-DA6C-4482-A447-CEC5B5904F4B}"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39" name="Rectangle 2">
            <a:extLst>
              <a:ext uri="{FF2B5EF4-FFF2-40B4-BE49-F238E27FC236}">
                <a16:creationId xmlns:a16="http://schemas.microsoft.com/office/drawing/2014/main" id="{F623C565-CA5E-422A-8702-6D858658B1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a:extLst>
              <a:ext uri="{FF2B5EF4-FFF2-40B4-BE49-F238E27FC236}">
                <a16:creationId xmlns:a16="http://schemas.microsoft.com/office/drawing/2014/main" id="{A0B407F7-6845-4DB9-AD9E-F7593677EF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480288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72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872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B1200C-9766-434E-9152-C3FCB58AD88B}"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364132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2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92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892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F8F7F1-5540-4E5A-96E7-DA7A4A3F01A1}"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866557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13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913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AF84A4-AF14-4F18-95E0-CEF2A5E3BCDD}"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22462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33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33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933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101EA0-D951-4423-BB02-097C9D4E8A24}"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19048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54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54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954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D58357-99CB-4C4C-BEA0-CE0DE9B77740}"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481817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74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74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974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365923-F4A7-42E4-95D9-CBD1A57458B7}"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393713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95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95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8995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E7DFC9-97BE-4B70-9977-C069D282FC37}"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735767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15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9015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E07376-3A7E-4935-B799-8A27F2C78B47}"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523613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36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36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9036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5A5A77-1D86-4086-B90E-33857962BEA7}"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762957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56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56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9056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200790-426E-40EA-A60E-6611D22D47EC}"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4047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655C29E2-2907-48C1-989C-E5D035452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30084-4794-4867-9EE7-C6BC1433A06A}"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3" name="Rectangle 2">
            <a:extLst>
              <a:ext uri="{FF2B5EF4-FFF2-40B4-BE49-F238E27FC236}">
                <a16:creationId xmlns:a16="http://schemas.microsoft.com/office/drawing/2014/main" id="{ABA2E767-6120-4DFC-820D-EF49EFEF9C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a:extLst>
              <a:ext uri="{FF2B5EF4-FFF2-40B4-BE49-F238E27FC236}">
                <a16:creationId xmlns:a16="http://schemas.microsoft.com/office/drawing/2014/main" id="{513F8F70-6DB6-42B9-BCF8-E77DF5AD71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36352095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77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77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9077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9D577B-B54D-4799-B9F5-091BE283C0CD}"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94178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38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38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9138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F85F3C-1A8F-4FCD-B8E5-2ED05CC8FCEA}"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31211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A3C0F1-FB7D-4615-88E4-01E8883C4498}" type="slidenum">
              <a:rPr kumimoji="0" lang="es-EC"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s-EC"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15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5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C" altLang="pt-BR" dirty="0"/>
          </a:p>
        </p:txBody>
      </p:sp>
    </p:spTree>
    <p:extLst>
      <p:ext uri="{BB962C8B-B14F-4D97-AF65-F5344CB8AC3E}">
        <p14:creationId xmlns:p14="http://schemas.microsoft.com/office/powerpoint/2010/main" val="14281134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79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79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dirty="0"/>
              <a:t>Apanágio. Atributo</a:t>
            </a:r>
          </a:p>
        </p:txBody>
      </p:sp>
      <p:sp>
        <p:nvSpPr>
          <p:cNvPr id="19179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B04A40-24CB-4976-A67E-4D9073F0848D}"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264512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00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9200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F7D7F0-79F5-4C4A-8045-0BEA94F950EC}"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23862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20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9220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0A713-BFAC-4F6A-874F-0104957A061A}"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022783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0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40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19241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DA100E-2717-4A20-896C-D906E403BEA8}"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096700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p>
        </p:txBody>
      </p:sp>
      <p:sp>
        <p:nvSpPr>
          <p:cNvPr id="256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Times New Roman" panose="02020603050405020304" pitchFamily="18" charset="0"/>
                <a:cs typeface="Arial" panose="020B0604020202020204" pitchFamily="34" charset="0"/>
              </a:defRPr>
            </a:lvl1pPr>
            <a:lvl2pPr marL="742950" indent="-285750">
              <a:defRPr kumimoji="1">
                <a:solidFill>
                  <a:schemeClr val="tx1"/>
                </a:solidFill>
                <a:latin typeface="Times New Roman" panose="02020603050405020304" pitchFamily="18" charset="0"/>
                <a:cs typeface="Arial" panose="020B0604020202020204" pitchFamily="34" charset="0"/>
              </a:defRPr>
            </a:lvl2pPr>
            <a:lvl3pPr marL="1143000" indent="-228600">
              <a:defRPr kumimoji="1">
                <a:solidFill>
                  <a:schemeClr val="tx1"/>
                </a:solidFill>
                <a:latin typeface="Times New Roman" panose="02020603050405020304" pitchFamily="18" charset="0"/>
                <a:cs typeface="Arial" panose="020B0604020202020204" pitchFamily="34" charset="0"/>
              </a:defRPr>
            </a:lvl3pPr>
            <a:lvl4pPr marL="1600200" indent="-228600">
              <a:defRPr kumimoji="1">
                <a:solidFill>
                  <a:schemeClr val="tx1"/>
                </a:solidFill>
                <a:latin typeface="Times New Roman" panose="02020603050405020304" pitchFamily="18" charset="0"/>
                <a:cs typeface="Arial" panose="020B0604020202020204" pitchFamily="34" charset="0"/>
              </a:defRPr>
            </a:lvl4pPr>
            <a:lvl5pPr marL="2057400" indent="-228600">
              <a:defRPr kumimoj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FE78C0-5BA9-44D1-AB03-0E7A2ECEB09D}" type="slidenum">
              <a:rPr kumimoji="1" lang="pt-BR" altLang="pt-BR"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1" lang="pt-BR" altLang="pt-B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403728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p>
        </p:txBody>
      </p:sp>
      <p:sp>
        <p:nvSpPr>
          <p:cNvPr id="286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Times New Roman" panose="02020603050405020304" pitchFamily="18" charset="0"/>
                <a:cs typeface="Arial" panose="020B0604020202020204" pitchFamily="34" charset="0"/>
              </a:defRPr>
            </a:lvl1pPr>
            <a:lvl2pPr marL="742950" indent="-285750">
              <a:defRPr kumimoji="1">
                <a:solidFill>
                  <a:schemeClr val="tx1"/>
                </a:solidFill>
                <a:latin typeface="Times New Roman" panose="02020603050405020304" pitchFamily="18" charset="0"/>
                <a:cs typeface="Arial" panose="020B0604020202020204" pitchFamily="34" charset="0"/>
              </a:defRPr>
            </a:lvl2pPr>
            <a:lvl3pPr marL="1143000" indent="-228600">
              <a:defRPr kumimoji="1">
                <a:solidFill>
                  <a:schemeClr val="tx1"/>
                </a:solidFill>
                <a:latin typeface="Times New Roman" panose="02020603050405020304" pitchFamily="18" charset="0"/>
                <a:cs typeface="Arial" panose="020B0604020202020204" pitchFamily="34" charset="0"/>
              </a:defRPr>
            </a:lvl3pPr>
            <a:lvl4pPr marL="1600200" indent="-228600">
              <a:defRPr kumimoji="1">
                <a:solidFill>
                  <a:schemeClr val="tx1"/>
                </a:solidFill>
                <a:latin typeface="Times New Roman" panose="02020603050405020304" pitchFamily="18" charset="0"/>
                <a:cs typeface="Arial" panose="020B0604020202020204" pitchFamily="34" charset="0"/>
              </a:defRPr>
            </a:lvl4pPr>
            <a:lvl5pPr marL="2057400" indent="-228600">
              <a:defRPr kumimoj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944C8C-595C-4021-8850-A617B3678369}" type="slidenum">
              <a:rPr kumimoji="1" lang="pt-BR" altLang="pt-BR"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1" lang="pt-BR" altLang="pt-B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3709561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p>
        </p:txBody>
      </p:sp>
      <p:sp>
        <p:nvSpPr>
          <p:cNvPr id="307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Times New Roman" panose="02020603050405020304" pitchFamily="18" charset="0"/>
                <a:cs typeface="Arial" panose="020B0604020202020204" pitchFamily="34" charset="0"/>
              </a:defRPr>
            </a:lvl1pPr>
            <a:lvl2pPr marL="742950" indent="-285750">
              <a:defRPr kumimoji="1">
                <a:solidFill>
                  <a:schemeClr val="tx1"/>
                </a:solidFill>
                <a:latin typeface="Times New Roman" panose="02020603050405020304" pitchFamily="18" charset="0"/>
                <a:cs typeface="Arial" panose="020B0604020202020204" pitchFamily="34" charset="0"/>
              </a:defRPr>
            </a:lvl2pPr>
            <a:lvl3pPr marL="1143000" indent="-228600">
              <a:defRPr kumimoji="1">
                <a:solidFill>
                  <a:schemeClr val="tx1"/>
                </a:solidFill>
                <a:latin typeface="Times New Roman" panose="02020603050405020304" pitchFamily="18" charset="0"/>
                <a:cs typeface="Arial" panose="020B0604020202020204" pitchFamily="34" charset="0"/>
              </a:defRPr>
            </a:lvl3pPr>
            <a:lvl4pPr marL="1600200" indent="-228600">
              <a:defRPr kumimoji="1">
                <a:solidFill>
                  <a:schemeClr val="tx1"/>
                </a:solidFill>
                <a:latin typeface="Times New Roman" panose="02020603050405020304" pitchFamily="18" charset="0"/>
                <a:cs typeface="Arial" panose="020B0604020202020204" pitchFamily="34" charset="0"/>
              </a:defRPr>
            </a:lvl4pPr>
            <a:lvl5pPr marL="2057400" indent="-228600">
              <a:defRPr kumimoj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C57FB-2947-4A85-9D7A-51CE7874C87D}" type="slidenum">
              <a:rPr kumimoji="1" lang="pt-BR" altLang="pt-BR"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1" lang="pt-BR" altLang="pt-B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23473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B457A07B-44E8-4F4F-A66C-E7253A8C10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29B79E-07CC-4404-9BC7-7B43E99599F3}"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587" name="Rectangle 2">
            <a:extLst>
              <a:ext uri="{FF2B5EF4-FFF2-40B4-BE49-F238E27FC236}">
                <a16:creationId xmlns:a16="http://schemas.microsoft.com/office/drawing/2014/main" id="{8A9D679B-C673-46FA-B9DE-614BBD28AE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a:extLst>
              <a:ext uri="{FF2B5EF4-FFF2-40B4-BE49-F238E27FC236}">
                <a16:creationId xmlns:a16="http://schemas.microsoft.com/office/drawing/2014/main" id="{E44AE793-5B8B-4402-8942-66E5922810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6202430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p>
        </p:txBody>
      </p:sp>
      <p:sp>
        <p:nvSpPr>
          <p:cNvPr id="327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Times New Roman" panose="02020603050405020304" pitchFamily="18" charset="0"/>
                <a:cs typeface="Arial" panose="020B0604020202020204" pitchFamily="34" charset="0"/>
              </a:defRPr>
            </a:lvl1pPr>
            <a:lvl2pPr marL="742950" indent="-285750">
              <a:defRPr kumimoji="1">
                <a:solidFill>
                  <a:schemeClr val="tx1"/>
                </a:solidFill>
                <a:latin typeface="Times New Roman" panose="02020603050405020304" pitchFamily="18" charset="0"/>
                <a:cs typeface="Arial" panose="020B0604020202020204" pitchFamily="34" charset="0"/>
              </a:defRPr>
            </a:lvl2pPr>
            <a:lvl3pPr marL="1143000" indent="-228600">
              <a:defRPr kumimoji="1">
                <a:solidFill>
                  <a:schemeClr val="tx1"/>
                </a:solidFill>
                <a:latin typeface="Times New Roman" panose="02020603050405020304" pitchFamily="18" charset="0"/>
                <a:cs typeface="Arial" panose="020B0604020202020204" pitchFamily="34" charset="0"/>
              </a:defRPr>
            </a:lvl3pPr>
            <a:lvl4pPr marL="1600200" indent="-228600">
              <a:defRPr kumimoji="1">
                <a:solidFill>
                  <a:schemeClr val="tx1"/>
                </a:solidFill>
                <a:latin typeface="Times New Roman" panose="02020603050405020304" pitchFamily="18" charset="0"/>
                <a:cs typeface="Arial" panose="020B0604020202020204" pitchFamily="34" charset="0"/>
              </a:defRPr>
            </a:lvl4pPr>
            <a:lvl5pPr marL="2057400" indent="-228600">
              <a:defRPr kumimoj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F5F73E-3E00-4A80-94FD-4B600DFF92ED}" type="slidenum">
              <a:rPr kumimoji="1" lang="pt-BR" altLang="pt-BR"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1" lang="pt-BR" altLang="pt-B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9077363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636147-D315-4E63-B7B9-E6C6269C3060}" type="slidenum">
              <a:rPr kumimoji="0" lang="pt-BR" altLang="pt-BR"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pt-BR" altLang="pt-BR"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endParaRPr lang="pt-BR" altLang="pt-BR" dirty="0"/>
          </a:p>
        </p:txBody>
      </p:sp>
    </p:spTree>
    <p:extLst>
      <p:ext uri="{BB962C8B-B14F-4D97-AF65-F5344CB8AC3E}">
        <p14:creationId xmlns:p14="http://schemas.microsoft.com/office/powerpoint/2010/main" val="8110328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B4D740-A297-4669-96E0-B7E393D3247D}" type="slidenum">
              <a:rPr kumimoji="0" lang="pt-BR" altLang="pt-BR"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pt-BR" altLang="pt-BR"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endParaRPr lang="pt-BR" altLang="pt-BR" dirty="0"/>
          </a:p>
        </p:txBody>
      </p:sp>
    </p:spTree>
    <p:extLst>
      <p:ext uri="{BB962C8B-B14F-4D97-AF65-F5344CB8AC3E}">
        <p14:creationId xmlns:p14="http://schemas.microsoft.com/office/powerpoint/2010/main" val="30779888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B70C30F-DD04-4C4E-98BA-E99C6A645162}" type="slidenum">
              <a:rPr kumimoji="0" lang="pt-BR" altLang="pt-BR"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pt-BR" altLang="pt-BR"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endParaRPr lang="pt-BR" altLang="pt-BR" dirty="0"/>
          </a:p>
        </p:txBody>
      </p:sp>
    </p:spTree>
    <p:extLst>
      <p:ext uri="{BB962C8B-B14F-4D97-AF65-F5344CB8AC3E}">
        <p14:creationId xmlns:p14="http://schemas.microsoft.com/office/powerpoint/2010/main" val="25894711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BD4AC6-E91F-4A5C-A6A6-11414F0C499B}" type="slidenum">
              <a:rPr kumimoji="0" lang="pt-BR"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pt-BR"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06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dirty="0"/>
          </a:p>
        </p:txBody>
      </p:sp>
    </p:spTree>
    <p:extLst>
      <p:ext uri="{BB962C8B-B14F-4D97-AF65-F5344CB8AC3E}">
        <p14:creationId xmlns:p14="http://schemas.microsoft.com/office/powerpoint/2010/main" val="3185741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40CED-C8B6-4A0E-A1B8-EC8B86242FB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4093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40CED-C8B6-4A0E-A1B8-EC8B86242FB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3268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F2C3D0-AF3D-4B0C-A931-2F5AA5737FD0}" type="slidenum">
              <a:rPr kumimoji="0" lang="pt-BR" altLang="pt-BR"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pt-BR" altLang="pt-BR"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endParaRPr lang="pt-BR" altLang="pt-BR" dirty="0"/>
          </a:p>
        </p:txBody>
      </p:sp>
    </p:spTree>
    <p:extLst>
      <p:ext uri="{BB962C8B-B14F-4D97-AF65-F5344CB8AC3E}">
        <p14:creationId xmlns:p14="http://schemas.microsoft.com/office/powerpoint/2010/main" val="159156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5955355A-EDF3-4A63-8D09-4490E00128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32B7F8-2CBE-4EA6-807F-9A9F6BA92BB5}"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611" name="Rectangle 2">
            <a:extLst>
              <a:ext uri="{FF2B5EF4-FFF2-40B4-BE49-F238E27FC236}">
                <a16:creationId xmlns:a16="http://schemas.microsoft.com/office/drawing/2014/main" id="{CF0D15AF-1A07-46E7-83E6-D33E9DCCEE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a:extLst>
              <a:ext uri="{FF2B5EF4-FFF2-40B4-BE49-F238E27FC236}">
                <a16:creationId xmlns:a16="http://schemas.microsoft.com/office/drawing/2014/main" id="{CB2633D8-18F6-4DBA-9C54-F760E68BE3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2486681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5E47AC2C-97E8-4253-851E-F7D97E253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9DAF58-CC18-4068-9B3B-4BE3F38B0B40}" type="slidenum">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35" name="Rectangle 2">
            <a:extLst>
              <a:ext uri="{FF2B5EF4-FFF2-40B4-BE49-F238E27FC236}">
                <a16:creationId xmlns:a16="http://schemas.microsoft.com/office/drawing/2014/main" id="{63A5EE04-DC27-48E9-B460-7C94F56568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a:extLst>
              <a:ext uri="{FF2B5EF4-FFF2-40B4-BE49-F238E27FC236}">
                <a16:creationId xmlns:a16="http://schemas.microsoft.com/office/drawing/2014/main" id="{EB16A6A7-6960-42CF-BD41-6308DBB797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1325712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4150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1271163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435608" y="274320"/>
            <a:ext cx="7498080" cy="11430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8E8F61E-ADFD-43BD-90ED-66AFDD93CFE4}" type="slidenum">
              <a:rPr lang="pt-BR" smtClean="0"/>
              <a:pPr/>
              <a:t>‹nº›</a:t>
            </a:fld>
            <a:endParaRPr lang="pt-BR" dirty="0"/>
          </a:p>
        </p:txBody>
      </p:sp>
    </p:spTree>
    <p:extLst>
      <p:ext uri="{BB962C8B-B14F-4D97-AF65-F5344CB8AC3E}">
        <p14:creationId xmlns:p14="http://schemas.microsoft.com/office/powerpoint/2010/main" val="26424619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A8E8F61E-ADFD-43BD-90ED-66AFDD93CFE4}" type="slidenum">
              <a:rPr lang="pt-BR" smtClean="0"/>
              <a:pPr/>
              <a:t>‹nº›</a:t>
            </a:fld>
            <a:endParaRPr lang="pt-BR" dirty="0"/>
          </a:p>
        </p:txBody>
      </p:sp>
    </p:spTree>
    <p:extLst>
      <p:ext uri="{BB962C8B-B14F-4D97-AF65-F5344CB8AC3E}">
        <p14:creationId xmlns:p14="http://schemas.microsoft.com/office/powerpoint/2010/main" val="5340389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1435608" y="274320"/>
            <a:ext cx="7498080" cy="1143000"/>
          </a:xfrm>
        </p:spPr>
        <p:txBody>
          <a:bodyPr anchor="ctr"/>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A8E8F61E-ADFD-43BD-90ED-66AFDD93CFE4}" type="slidenum">
              <a:rPr lang="pt-BR" smtClean="0"/>
              <a:pPr/>
              <a:t>‹nº›</a:t>
            </a:fld>
            <a:endParaRPr lang="pt-BR" dirty="0"/>
          </a:p>
        </p:txBody>
      </p:sp>
    </p:spTree>
    <p:extLst>
      <p:ext uri="{BB962C8B-B14F-4D97-AF65-F5344CB8AC3E}">
        <p14:creationId xmlns:p14="http://schemas.microsoft.com/office/powerpoint/2010/main" val="17751959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tângulo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Espaço Reservado para Data 1"/>
          <p:cNvSpPr>
            <a:spLocks noGrp="1"/>
          </p:cNvSpPr>
          <p:nvPr>
            <p:ph type="dt" sz="half" idx="10"/>
          </p:nvPr>
        </p:nvSpPr>
        <p:spPr/>
        <p:txBody>
          <a:bodyPr/>
          <a:lstStyle/>
          <a:p>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A8E8F61E-ADFD-43BD-90ED-66AFDD93CFE4}" type="slidenum">
              <a:rPr lang="pt-BR" smtClean="0"/>
              <a:pPr/>
              <a:t>‹nº›</a:t>
            </a:fld>
            <a:endParaRPr lang="pt-BR" dirty="0"/>
          </a:p>
        </p:txBody>
      </p:sp>
      <p:sp>
        <p:nvSpPr>
          <p:cNvPr id="6" name="Retângulo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42407321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8E8F61E-ADFD-43BD-90ED-66AFDD93CFE4}" type="slidenum">
              <a:rPr lang="pt-BR" smtClean="0"/>
              <a:pPr/>
              <a:t>‹nº›</a:t>
            </a:fld>
            <a:endParaRPr lang="pt-BR" dirty="0"/>
          </a:p>
        </p:txBody>
      </p:sp>
    </p:spTree>
    <p:extLst>
      <p:ext uri="{BB962C8B-B14F-4D97-AF65-F5344CB8AC3E}">
        <p14:creationId xmlns:p14="http://schemas.microsoft.com/office/powerpoint/2010/main" val="24972017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pt-BR"/>
              <a:t>Clique para editar o estilo do título mestre</a:t>
            </a:r>
            <a:endParaRPr kumimoji="0" lang="en-US"/>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8E8F61E-ADFD-43BD-90ED-66AFDD93CFE4}" type="slidenum">
              <a:rPr lang="pt-BR" smtClean="0"/>
              <a:pPr/>
              <a:t>‹nº›</a:t>
            </a:fld>
            <a:endParaRPr lang="pt-BR" dirty="0"/>
          </a:p>
        </p:txBody>
      </p:sp>
      <p:sp>
        <p:nvSpPr>
          <p:cNvPr id="8" name="Retângulo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Espaço Reservado para Imagem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pt-BR" dirty="0"/>
              <a:t>Clique no ícone para adicionar uma imagem</a:t>
            </a:r>
            <a:endParaRPr kumimoji="0" lang="en-US" dirty="0"/>
          </a:p>
        </p:txBody>
      </p:sp>
      <p:sp>
        <p:nvSpPr>
          <p:cNvPr id="9" name="Fluxograma: Processo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Fluxograma: Processo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Espaço Reservado para Texto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pt-BR"/>
              <a:t>Clique para editar os estilos do texto mestre</a:t>
            </a:r>
          </a:p>
        </p:txBody>
      </p:sp>
    </p:spTree>
    <p:extLst>
      <p:ext uri="{BB962C8B-B14F-4D97-AF65-F5344CB8AC3E}">
        <p14:creationId xmlns:p14="http://schemas.microsoft.com/office/powerpoint/2010/main" val="2753734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8E8F61E-ADFD-43BD-90ED-66AFDD93CFE4}" type="slidenum">
              <a:rPr lang="pt-BR" smtClean="0"/>
              <a:pPr/>
              <a:t>‹nº›</a:t>
            </a:fld>
            <a:endParaRPr lang="pt-BR" dirty="0"/>
          </a:p>
        </p:txBody>
      </p:sp>
    </p:spTree>
    <p:extLst>
      <p:ext uri="{BB962C8B-B14F-4D97-AF65-F5344CB8AC3E}">
        <p14:creationId xmlns:p14="http://schemas.microsoft.com/office/powerpoint/2010/main" val="36075642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58000" y="274639"/>
            <a:ext cx="1828800" cy="5851525"/>
          </a:xfrm>
        </p:spPr>
        <p:txBody>
          <a:bodyPr vert="eaVert"/>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1143000" y="274640"/>
            <a:ext cx="55626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8E8F61E-ADFD-43BD-90ED-66AFDD93CFE4}" type="slidenum">
              <a:rPr lang="pt-BR" smtClean="0"/>
              <a:pPr/>
              <a:t>‹nº›</a:t>
            </a:fld>
            <a:endParaRPr lang="pt-BR" dirty="0"/>
          </a:p>
        </p:txBody>
      </p:sp>
    </p:spTree>
    <p:extLst>
      <p:ext uri="{BB962C8B-B14F-4D97-AF65-F5344CB8AC3E}">
        <p14:creationId xmlns:p14="http://schemas.microsoft.com/office/powerpoint/2010/main" val="15469544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cxnSp>
        <p:nvCxnSpPr>
          <p:cNvPr id="5" name="Straight Connector 17"/>
          <p:cNvCxnSpPr/>
          <p:nvPr/>
        </p:nvCxnSpPr>
        <p:spPr>
          <a:xfrm>
            <a:off x="0" y="2925763"/>
            <a:ext cx="9144000" cy="15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12"/>
          <p:cNvSpPr/>
          <p:nvPr/>
        </p:nvSpPr>
        <p:spPr>
          <a:xfrm>
            <a:off x="2514600" y="2362200"/>
            <a:ext cx="4114800" cy="1127125"/>
          </a:xfrm>
          <a:prstGeom prst="rect">
            <a:avLst/>
          </a:prstGeom>
          <a:solidFill>
            <a:schemeClr val="tx1"/>
          </a:solidFill>
          <a:ln w="76200" cmpd="thinThick">
            <a:solidFill>
              <a:schemeClr val="tx1"/>
            </a:solidFill>
            <a:miter lim="800000"/>
          </a:ln>
        </p:spPr>
        <p:txBody>
          <a:bodyPr anchor="ctr">
            <a:normAutofit/>
          </a:bodyPr>
          <a:lstStyle/>
          <a:p>
            <a:pPr algn="ctr" fontAlgn="base">
              <a:spcBef>
                <a:spcPts val="400"/>
              </a:spcBef>
              <a:spcAft>
                <a:spcPct val="0"/>
              </a:spcAft>
              <a:defRPr/>
            </a:pPr>
            <a:endParaRPr lang="en-US" b="1" cap="all" dirty="0">
              <a:solidFill>
                <a:srgbClr val="000000"/>
              </a:solidFill>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pt-BR"/>
              <a:t>Clique para editar o título mestre</a:t>
            </a:r>
            <a:endParaRPr lang="en-US" dirty="0"/>
          </a:p>
        </p:txBody>
      </p:sp>
      <p:sp>
        <p:nvSpPr>
          <p:cNvPr id="7" name="Date Placeholder 10"/>
          <p:cNvSpPr>
            <a:spLocks noGrp="1"/>
          </p:cNvSpPr>
          <p:nvPr>
            <p:ph type="dt" sz="half" idx="10"/>
          </p:nvPr>
        </p:nvSpPr>
        <p:spPr bwMode="black"/>
        <p:txBody>
          <a:bodyPr/>
          <a:lstStyle>
            <a:lvl1pPr>
              <a:defRPr/>
            </a:lvl1pPr>
          </a:lstStyle>
          <a:p>
            <a:pPr>
              <a:defRPr/>
            </a:pPr>
            <a:endParaRPr lang="pt-BR" altLang="pt-BR" dirty="0">
              <a:solidFill>
                <a:srgbClr val="FFFFFF"/>
              </a:solidFill>
            </a:endParaRPr>
          </a:p>
        </p:txBody>
      </p:sp>
      <p:sp>
        <p:nvSpPr>
          <p:cNvPr id="8" name="Slide Number Placeholder 16"/>
          <p:cNvSpPr>
            <a:spLocks noGrp="1"/>
          </p:cNvSpPr>
          <p:nvPr>
            <p:ph type="sldNum" sz="quarter" idx="11"/>
          </p:nvPr>
        </p:nvSpPr>
        <p:spPr/>
        <p:txBody>
          <a:bodyPr/>
          <a:lstStyle>
            <a:lvl1pPr>
              <a:defRPr/>
            </a:lvl1pPr>
          </a:lstStyle>
          <a:p>
            <a:pPr>
              <a:defRPr/>
            </a:pPr>
            <a:fld id="{0D229701-08A5-4CE4-A0C9-7979973B0C89}" type="slidenum">
              <a:rPr lang="pt-BR" altLang="pt-BR">
                <a:solidFill>
                  <a:srgbClr val="FFFFFF"/>
                </a:solidFill>
              </a:rPr>
              <a:pPr>
                <a:defRPr/>
              </a:pPr>
              <a:t>‹nº›</a:t>
            </a:fld>
            <a:endParaRPr lang="pt-BR" altLang="pt-BR" dirty="0">
              <a:solidFill>
                <a:srgbClr val="FFFFFF"/>
              </a:solidFill>
            </a:endParaRPr>
          </a:p>
        </p:txBody>
      </p:sp>
      <p:sp>
        <p:nvSpPr>
          <p:cNvPr id="9" name="Footer Placeholder 18"/>
          <p:cNvSpPr>
            <a:spLocks noGrp="1"/>
          </p:cNvSpPr>
          <p:nvPr>
            <p:ph type="ftr" sz="quarter" idx="12"/>
          </p:nvPr>
        </p:nvSpPr>
        <p:spPr/>
        <p:txBody>
          <a:bodyPr/>
          <a:lstStyle>
            <a:lvl1pPr>
              <a:defRPr/>
            </a:lvl1pPr>
          </a:lstStyle>
          <a:p>
            <a:pPr>
              <a:defRPr/>
            </a:pPr>
            <a:endParaRPr lang="pt-BR" altLang="pt-BR" dirty="0">
              <a:solidFill>
                <a:srgbClr val="FFFFFF"/>
              </a:solidFill>
            </a:endParaRPr>
          </a:p>
        </p:txBody>
      </p:sp>
    </p:spTree>
    <p:extLst>
      <p:ext uri="{BB962C8B-B14F-4D97-AF65-F5344CB8AC3E}">
        <p14:creationId xmlns:p14="http://schemas.microsoft.com/office/powerpoint/2010/main" val="3230931960"/>
      </p:ext>
    </p:extLst>
  </p:cSld>
  <p:clrMapOvr>
    <a:masterClrMapping/>
  </p:clrMapOvr>
  <p:transition>
    <p:pull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9" name="Title 8"/>
          <p:cNvSpPr>
            <a:spLocks noGrp="1"/>
          </p:cNvSpPr>
          <p:nvPr>
            <p:ph type="title"/>
          </p:nvPr>
        </p:nvSpPr>
        <p:spPr/>
        <p:txBody>
          <a:bodyPr/>
          <a:lstStyle/>
          <a:p>
            <a:r>
              <a:rPr lang="pt-BR"/>
              <a:t>Clique para editar o título mestre</a:t>
            </a:r>
            <a:endParaRPr lang="en-US"/>
          </a:p>
        </p:txBody>
      </p:sp>
      <p:sp>
        <p:nvSpPr>
          <p:cNvPr id="4" name="Date Placeholder 3"/>
          <p:cNvSpPr>
            <a:spLocks noGrp="1"/>
          </p:cNvSpPr>
          <p:nvPr>
            <p:ph type="dt" sz="half" idx="14"/>
          </p:nvPr>
        </p:nvSpPr>
        <p:spPr/>
        <p:txBody>
          <a:bodyPr/>
          <a:lstStyle>
            <a:lvl1pPr>
              <a:defRPr/>
            </a:lvl1pPr>
          </a:lstStyle>
          <a:p>
            <a:pPr>
              <a:defRPr/>
            </a:pPr>
            <a:endParaRPr lang="pt-BR" altLang="pt-BR" dirty="0">
              <a:solidFill>
                <a:srgbClr val="FFFFFF"/>
              </a:solidFill>
            </a:endParaRPr>
          </a:p>
        </p:txBody>
      </p:sp>
      <p:sp>
        <p:nvSpPr>
          <p:cNvPr id="5" name="Footer Placeholder 4"/>
          <p:cNvSpPr>
            <a:spLocks noGrp="1"/>
          </p:cNvSpPr>
          <p:nvPr>
            <p:ph type="ftr" sz="quarter" idx="15"/>
          </p:nvPr>
        </p:nvSpPr>
        <p:spPr/>
        <p:txBody>
          <a:bodyPr/>
          <a:lstStyle>
            <a:lvl1pPr>
              <a:defRPr/>
            </a:lvl1pPr>
          </a:lstStyle>
          <a:p>
            <a:pPr>
              <a:defRPr/>
            </a:pPr>
            <a:endParaRPr lang="pt-BR" altLang="pt-BR" dirty="0">
              <a:solidFill>
                <a:srgbClr val="FFFFFF"/>
              </a:solidFill>
            </a:endParaRPr>
          </a:p>
        </p:txBody>
      </p:sp>
      <p:sp>
        <p:nvSpPr>
          <p:cNvPr id="6" name="Slide Number Placeholder 5"/>
          <p:cNvSpPr>
            <a:spLocks noGrp="1"/>
          </p:cNvSpPr>
          <p:nvPr>
            <p:ph type="sldNum" sz="quarter" idx="16"/>
          </p:nvPr>
        </p:nvSpPr>
        <p:spPr>
          <a:ln/>
        </p:spPr>
        <p:txBody>
          <a:bodyPr/>
          <a:lstStyle>
            <a:lvl1pPr>
              <a:defRPr/>
            </a:lvl1pPr>
          </a:lstStyle>
          <a:p>
            <a:pPr>
              <a:defRPr/>
            </a:pPr>
            <a:fld id="{80B24643-E40F-4BD1-A26C-0138FFA20CB2}" type="slidenum">
              <a:rPr lang="pt-BR" altLang="pt-BR">
                <a:solidFill>
                  <a:srgbClr val="FFFFFF"/>
                </a:solidFill>
              </a:rPr>
              <a:pPr>
                <a:defRPr/>
              </a:pPr>
              <a:t>‹nº›</a:t>
            </a:fld>
            <a:endParaRPr lang="pt-BR" altLang="pt-BR" dirty="0">
              <a:solidFill>
                <a:srgbClr val="FFFFFF"/>
              </a:solidFill>
            </a:endParaRPr>
          </a:p>
        </p:txBody>
      </p:sp>
    </p:spTree>
    <p:extLst>
      <p:ext uri="{BB962C8B-B14F-4D97-AF65-F5344CB8AC3E}">
        <p14:creationId xmlns:p14="http://schemas.microsoft.com/office/powerpoint/2010/main" val="3149873892"/>
      </p:ext>
    </p:extLst>
  </p:cSld>
  <p:clrMapOvr>
    <a:masterClrMapping/>
  </p:clrMapOvr>
  <p:transition>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7273193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4" name="Rectangle 7"/>
          <p:cNvSpPr/>
          <p:nvPr/>
        </p:nvSpPr>
        <p:spPr>
          <a:xfrm>
            <a:off x="0" y="3922713"/>
            <a:ext cx="9144000" cy="293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cxnSp>
        <p:nvCxnSpPr>
          <p:cNvPr id="5" name="Straight Connector 10"/>
          <p:cNvCxnSpPr/>
          <p:nvPr/>
        </p:nvCxnSpPr>
        <p:spPr>
          <a:xfrm>
            <a:off x="0" y="3921125"/>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11"/>
          <p:cNvSpPr/>
          <p:nvPr/>
        </p:nvSpPr>
        <p:spPr>
          <a:xfrm>
            <a:off x="2514600" y="3368675"/>
            <a:ext cx="4114800" cy="1127125"/>
          </a:xfrm>
          <a:prstGeom prst="rect">
            <a:avLst/>
          </a:prstGeom>
          <a:solidFill>
            <a:schemeClr val="tx1"/>
          </a:solidFill>
          <a:ln w="76200" cmpd="thinThick">
            <a:solidFill>
              <a:schemeClr val="tx1"/>
            </a:solidFill>
            <a:miter lim="800000"/>
          </a:ln>
        </p:spPr>
        <p:txBody>
          <a:bodyPr anchor="ctr">
            <a:normAutofit/>
          </a:bodyPr>
          <a:lstStyle/>
          <a:p>
            <a:pPr algn="ctr" fontAlgn="base">
              <a:spcBef>
                <a:spcPts val="400"/>
              </a:spcBef>
              <a:spcAft>
                <a:spcPct val="0"/>
              </a:spcAft>
              <a:defRPr/>
            </a:pPr>
            <a:endParaRPr lang="en-US" b="1" cap="all" dirty="0">
              <a:solidFill>
                <a:srgbClr val="FFFFFF"/>
              </a:solidFill>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bIns="0" anchor="b"/>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pt-BR"/>
              <a:t>Clique para editar o título mestre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7" name="Date Placeholder 12"/>
          <p:cNvSpPr>
            <a:spLocks noGrp="1"/>
          </p:cNvSpPr>
          <p:nvPr>
            <p:ph type="dt" sz="half" idx="10"/>
          </p:nvPr>
        </p:nvSpPr>
        <p:spPr/>
        <p:txBody>
          <a:bodyPr/>
          <a:lstStyle>
            <a:lvl1pPr>
              <a:defRPr/>
            </a:lvl1pPr>
          </a:lstStyle>
          <a:p>
            <a:pPr>
              <a:defRPr/>
            </a:pPr>
            <a:endParaRPr lang="pt-BR" altLang="pt-BR" dirty="0">
              <a:solidFill>
                <a:srgbClr val="000000"/>
              </a:solidFill>
            </a:endParaRPr>
          </a:p>
        </p:txBody>
      </p:sp>
      <p:sp>
        <p:nvSpPr>
          <p:cNvPr id="8" name="Slide Number Placeholder 13"/>
          <p:cNvSpPr>
            <a:spLocks noGrp="1"/>
          </p:cNvSpPr>
          <p:nvPr>
            <p:ph type="sldNum" sz="quarter" idx="11"/>
          </p:nvPr>
        </p:nvSpPr>
        <p:spPr/>
        <p:txBody>
          <a:bodyPr/>
          <a:lstStyle>
            <a:lvl1pPr>
              <a:defRPr/>
            </a:lvl1pPr>
          </a:lstStyle>
          <a:p>
            <a:pPr>
              <a:defRPr/>
            </a:pPr>
            <a:fld id="{4B7F993A-9047-4B8F-B356-DD3C55DF12DD}" type="slidenum">
              <a:rPr lang="pt-BR" altLang="pt-BR">
                <a:solidFill>
                  <a:srgbClr val="000000"/>
                </a:solidFill>
              </a:rPr>
              <a:pPr>
                <a:defRPr/>
              </a:pPr>
              <a:t>‹nº›</a:t>
            </a:fld>
            <a:endParaRPr lang="pt-BR" altLang="pt-BR" dirty="0">
              <a:solidFill>
                <a:srgbClr val="000000"/>
              </a:solidFill>
            </a:endParaRPr>
          </a:p>
        </p:txBody>
      </p:sp>
      <p:sp>
        <p:nvSpPr>
          <p:cNvPr id="11" name="Footer Placeholder 14"/>
          <p:cNvSpPr>
            <a:spLocks noGrp="1"/>
          </p:cNvSpPr>
          <p:nvPr>
            <p:ph type="ftr" sz="quarter" idx="12"/>
          </p:nvPr>
        </p:nvSpPr>
        <p:spPr/>
        <p:txBody>
          <a:bodyPr/>
          <a:lstStyle>
            <a:lvl1pPr>
              <a:defRPr/>
            </a:lvl1pPr>
          </a:lstStyle>
          <a:p>
            <a:pPr>
              <a:defRPr/>
            </a:pPr>
            <a:endParaRPr lang="pt-BR" altLang="pt-BR" dirty="0">
              <a:solidFill>
                <a:srgbClr val="000000"/>
              </a:solidFill>
            </a:endParaRPr>
          </a:p>
        </p:txBody>
      </p:sp>
    </p:spTree>
    <p:extLst>
      <p:ext uri="{BB962C8B-B14F-4D97-AF65-F5344CB8AC3E}">
        <p14:creationId xmlns:p14="http://schemas.microsoft.com/office/powerpoint/2010/main" val="3058811831"/>
      </p:ext>
    </p:extLst>
  </p:cSld>
  <p:clrMapOvr>
    <a:overrideClrMapping bg1="lt1" tx1="dk1" bg2="lt2" tx2="dk2" accent1="accent1" accent2="accent2" accent3="accent3" accent4="accent4" accent5="accent5" accent6="accent6" hlink="hlink" folHlink="folHlink"/>
  </p:clrMapOvr>
  <p:transition>
    <p:pull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6" name="Title 15"/>
          <p:cNvSpPr>
            <a:spLocks noGrp="1"/>
          </p:cNvSpPr>
          <p:nvPr>
            <p:ph type="title"/>
          </p:nvPr>
        </p:nvSpPr>
        <p:spPr/>
        <p:txBody>
          <a:bodyPr/>
          <a:lstStyle/>
          <a:p>
            <a:r>
              <a:rPr lang="pt-BR"/>
              <a:t>Clique para editar o título mestre</a:t>
            </a:r>
            <a:endParaRPr lang="en-US"/>
          </a:p>
        </p:txBody>
      </p:sp>
      <p:sp>
        <p:nvSpPr>
          <p:cNvPr id="5" name="Date Placeholder 3"/>
          <p:cNvSpPr>
            <a:spLocks noGrp="1"/>
          </p:cNvSpPr>
          <p:nvPr>
            <p:ph type="dt" sz="half" idx="15"/>
          </p:nvPr>
        </p:nvSpPr>
        <p:spPr/>
        <p:txBody>
          <a:bodyPr/>
          <a:lstStyle>
            <a:lvl1pPr>
              <a:defRPr/>
            </a:lvl1pPr>
          </a:lstStyle>
          <a:p>
            <a:pPr>
              <a:defRPr/>
            </a:pPr>
            <a:endParaRPr lang="pt-BR" altLang="pt-BR" dirty="0">
              <a:solidFill>
                <a:srgbClr val="FFFFFF"/>
              </a:solidFill>
            </a:endParaRPr>
          </a:p>
        </p:txBody>
      </p:sp>
      <p:sp>
        <p:nvSpPr>
          <p:cNvPr id="6" name="Footer Placeholder 4"/>
          <p:cNvSpPr>
            <a:spLocks noGrp="1"/>
          </p:cNvSpPr>
          <p:nvPr>
            <p:ph type="ftr" sz="quarter" idx="16"/>
          </p:nvPr>
        </p:nvSpPr>
        <p:spPr/>
        <p:txBody>
          <a:bodyPr/>
          <a:lstStyle>
            <a:lvl1pPr>
              <a:defRPr/>
            </a:lvl1pPr>
          </a:lstStyle>
          <a:p>
            <a:pPr>
              <a:defRPr/>
            </a:pPr>
            <a:endParaRPr lang="pt-BR" altLang="pt-BR" dirty="0">
              <a:solidFill>
                <a:srgbClr val="FFFFFF"/>
              </a:solidFill>
            </a:endParaRPr>
          </a:p>
        </p:txBody>
      </p:sp>
      <p:sp>
        <p:nvSpPr>
          <p:cNvPr id="7" name="Slide Number Placeholder 5"/>
          <p:cNvSpPr>
            <a:spLocks noGrp="1"/>
          </p:cNvSpPr>
          <p:nvPr>
            <p:ph type="sldNum" sz="quarter" idx="17"/>
          </p:nvPr>
        </p:nvSpPr>
        <p:spPr>
          <a:ln/>
        </p:spPr>
        <p:txBody>
          <a:bodyPr/>
          <a:lstStyle>
            <a:lvl1pPr>
              <a:defRPr/>
            </a:lvl1pPr>
          </a:lstStyle>
          <a:p>
            <a:pPr>
              <a:defRPr/>
            </a:pPr>
            <a:fld id="{2A54FB5A-BCC8-4C98-B867-DB961559484A}" type="slidenum">
              <a:rPr lang="pt-BR" altLang="pt-BR">
                <a:solidFill>
                  <a:srgbClr val="FFFFFF"/>
                </a:solidFill>
              </a:rPr>
              <a:pPr>
                <a:defRPr/>
              </a:pPr>
              <a:t>‹nº›</a:t>
            </a:fld>
            <a:endParaRPr lang="pt-BR" altLang="pt-BR" dirty="0">
              <a:solidFill>
                <a:srgbClr val="FFFFFF"/>
              </a:solidFill>
            </a:endParaRPr>
          </a:p>
        </p:txBody>
      </p:sp>
    </p:spTree>
    <p:extLst>
      <p:ext uri="{BB962C8B-B14F-4D97-AF65-F5344CB8AC3E}">
        <p14:creationId xmlns:p14="http://schemas.microsoft.com/office/powerpoint/2010/main" val="2031438321"/>
      </p:ext>
    </p:extLst>
  </p:cSld>
  <p:clrMapOvr>
    <a:masterClrMapping/>
  </p:clrMapOvr>
  <p:transition>
    <p:pull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8" name="Title 17"/>
          <p:cNvSpPr>
            <a:spLocks noGrp="1"/>
          </p:cNvSpPr>
          <p:nvPr>
            <p:ph type="title"/>
          </p:nvPr>
        </p:nvSpPr>
        <p:spPr/>
        <p:txBody>
          <a:bodyPr/>
          <a:lstStyle/>
          <a:p>
            <a:r>
              <a:rPr lang="pt-BR"/>
              <a:t>Clique para editar o título mestre</a:t>
            </a:r>
            <a:endParaRPr lang="en-US"/>
          </a:p>
        </p:txBody>
      </p:sp>
      <p:sp>
        <p:nvSpPr>
          <p:cNvPr id="7" name="Date Placeholder 3"/>
          <p:cNvSpPr>
            <a:spLocks noGrp="1"/>
          </p:cNvSpPr>
          <p:nvPr>
            <p:ph type="dt" sz="half" idx="16"/>
          </p:nvPr>
        </p:nvSpPr>
        <p:spPr/>
        <p:txBody>
          <a:bodyPr/>
          <a:lstStyle>
            <a:lvl1pPr>
              <a:defRPr/>
            </a:lvl1pPr>
          </a:lstStyle>
          <a:p>
            <a:pPr>
              <a:defRPr/>
            </a:pPr>
            <a:endParaRPr lang="pt-BR" altLang="pt-BR" dirty="0">
              <a:solidFill>
                <a:srgbClr val="FFFFFF"/>
              </a:solidFill>
            </a:endParaRPr>
          </a:p>
        </p:txBody>
      </p:sp>
      <p:sp>
        <p:nvSpPr>
          <p:cNvPr id="8" name="Footer Placeholder 4"/>
          <p:cNvSpPr>
            <a:spLocks noGrp="1"/>
          </p:cNvSpPr>
          <p:nvPr>
            <p:ph type="ftr" sz="quarter" idx="17"/>
          </p:nvPr>
        </p:nvSpPr>
        <p:spPr/>
        <p:txBody>
          <a:bodyPr/>
          <a:lstStyle>
            <a:lvl1pPr>
              <a:defRPr/>
            </a:lvl1pPr>
          </a:lstStyle>
          <a:p>
            <a:pPr>
              <a:defRPr/>
            </a:pPr>
            <a:endParaRPr lang="pt-BR" altLang="pt-BR" dirty="0">
              <a:solidFill>
                <a:srgbClr val="FFFFFF"/>
              </a:solidFill>
            </a:endParaRPr>
          </a:p>
        </p:txBody>
      </p:sp>
      <p:sp>
        <p:nvSpPr>
          <p:cNvPr id="9" name="Slide Number Placeholder 5"/>
          <p:cNvSpPr>
            <a:spLocks noGrp="1"/>
          </p:cNvSpPr>
          <p:nvPr>
            <p:ph type="sldNum" sz="quarter" idx="18"/>
          </p:nvPr>
        </p:nvSpPr>
        <p:spPr>
          <a:ln/>
        </p:spPr>
        <p:txBody>
          <a:bodyPr/>
          <a:lstStyle>
            <a:lvl1pPr>
              <a:defRPr/>
            </a:lvl1pPr>
          </a:lstStyle>
          <a:p>
            <a:pPr>
              <a:defRPr/>
            </a:pPr>
            <a:fld id="{AB323193-97AB-4043-9CF6-6D42B1886FBD}" type="slidenum">
              <a:rPr lang="pt-BR" altLang="pt-BR">
                <a:solidFill>
                  <a:srgbClr val="FFFFFF"/>
                </a:solidFill>
              </a:rPr>
              <a:pPr>
                <a:defRPr/>
              </a:pPr>
              <a:t>‹nº›</a:t>
            </a:fld>
            <a:endParaRPr lang="pt-BR" altLang="pt-BR" dirty="0">
              <a:solidFill>
                <a:srgbClr val="FFFFFF"/>
              </a:solidFill>
            </a:endParaRPr>
          </a:p>
        </p:txBody>
      </p:sp>
    </p:spTree>
    <p:extLst>
      <p:ext uri="{BB962C8B-B14F-4D97-AF65-F5344CB8AC3E}">
        <p14:creationId xmlns:p14="http://schemas.microsoft.com/office/powerpoint/2010/main" val="3608410549"/>
      </p:ext>
    </p:extLst>
  </p:cSld>
  <p:clrMapOvr>
    <a:masterClrMapping/>
  </p:clrMapOvr>
  <p:transition>
    <p:pull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pt-BR"/>
              <a:t>Clique para editar o título mestre</a:t>
            </a:r>
            <a:endParaRPr lang="en-US"/>
          </a:p>
        </p:txBody>
      </p:sp>
      <p:sp>
        <p:nvSpPr>
          <p:cNvPr id="3" name="Date Placeholder 3"/>
          <p:cNvSpPr>
            <a:spLocks noGrp="1"/>
          </p:cNvSpPr>
          <p:nvPr>
            <p:ph type="dt" sz="half" idx="10"/>
          </p:nvPr>
        </p:nvSpPr>
        <p:spPr/>
        <p:txBody>
          <a:bodyPr/>
          <a:lstStyle>
            <a:lvl1pPr>
              <a:defRPr/>
            </a:lvl1pPr>
          </a:lstStyle>
          <a:p>
            <a:pPr>
              <a:defRPr/>
            </a:pPr>
            <a:endParaRPr lang="pt-BR" altLang="pt-BR" dirty="0">
              <a:solidFill>
                <a:srgbClr val="FFFFFF"/>
              </a:solidFill>
            </a:endParaRPr>
          </a:p>
        </p:txBody>
      </p:sp>
      <p:sp>
        <p:nvSpPr>
          <p:cNvPr id="4" name="Footer Placeholder 4"/>
          <p:cNvSpPr>
            <a:spLocks noGrp="1"/>
          </p:cNvSpPr>
          <p:nvPr>
            <p:ph type="ftr" sz="quarter" idx="11"/>
          </p:nvPr>
        </p:nvSpPr>
        <p:spPr/>
        <p:txBody>
          <a:bodyPr/>
          <a:lstStyle>
            <a:lvl1pPr>
              <a:defRPr/>
            </a:lvl1pPr>
          </a:lstStyle>
          <a:p>
            <a:pPr>
              <a:defRPr/>
            </a:pPr>
            <a:endParaRPr lang="pt-BR" altLang="pt-BR" dirty="0">
              <a:solidFill>
                <a:srgbClr val="FFFFFF"/>
              </a:solidFill>
            </a:endParaRPr>
          </a:p>
        </p:txBody>
      </p:sp>
      <p:sp>
        <p:nvSpPr>
          <p:cNvPr id="5" name="Slide Number Placeholder 5"/>
          <p:cNvSpPr>
            <a:spLocks noGrp="1"/>
          </p:cNvSpPr>
          <p:nvPr>
            <p:ph type="sldNum" sz="quarter" idx="12"/>
          </p:nvPr>
        </p:nvSpPr>
        <p:spPr>
          <a:ln/>
        </p:spPr>
        <p:txBody>
          <a:bodyPr/>
          <a:lstStyle>
            <a:lvl1pPr>
              <a:defRPr/>
            </a:lvl1pPr>
          </a:lstStyle>
          <a:p>
            <a:pPr>
              <a:defRPr/>
            </a:pPr>
            <a:fld id="{8E9C3311-F215-4374-9614-1720E4CD25CC}" type="slidenum">
              <a:rPr lang="pt-BR" altLang="pt-BR">
                <a:solidFill>
                  <a:srgbClr val="FFFFFF"/>
                </a:solidFill>
              </a:rPr>
              <a:pPr>
                <a:defRPr/>
              </a:pPr>
              <a:t>‹nº›</a:t>
            </a:fld>
            <a:endParaRPr lang="pt-BR" altLang="pt-BR" dirty="0">
              <a:solidFill>
                <a:srgbClr val="FFFFFF"/>
              </a:solidFill>
            </a:endParaRPr>
          </a:p>
        </p:txBody>
      </p:sp>
    </p:spTree>
    <p:extLst>
      <p:ext uri="{BB962C8B-B14F-4D97-AF65-F5344CB8AC3E}">
        <p14:creationId xmlns:p14="http://schemas.microsoft.com/office/powerpoint/2010/main" val="338304344"/>
      </p:ext>
    </p:extLst>
  </p:cSld>
  <p:clrMapOvr>
    <a:masterClrMapping/>
  </p:clrMapOvr>
  <p:transition>
    <p:pull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defRPr/>
            </a:lvl1pPr>
          </a:lstStyle>
          <a:p>
            <a:pPr>
              <a:defRPr/>
            </a:pPr>
            <a:endParaRPr lang="pt-BR" altLang="pt-BR" dirty="0">
              <a:solidFill>
                <a:srgbClr val="FFFFFF"/>
              </a:solidFill>
            </a:endParaRPr>
          </a:p>
        </p:txBody>
      </p:sp>
      <p:sp>
        <p:nvSpPr>
          <p:cNvPr id="3" name="Slide Number Placeholder 7"/>
          <p:cNvSpPr>
            <a:spLocks noGrp="1"/>
          </p:cNvSpPr>
          <p:nvPr>
            <p:ph type="sldNum" sz="quarter" idx="11"/>
          </p:nvPr>
        </p:nvSpPr>
        <p:spPr/>
        <p:txBody>
          <a:bodyPr/>
          <a:lstStyle>
            <a:lvl1pPr>
              <a:defRPr/>
            </a:lvl1pPr>
          </a:lstStyle>
          <a:p>
            <a:pPr>
              <a:defRPr/>
            </a:pPr>
            <a:fld id="{CB94A29A-B95C-40C6-83DB-3CE1C8EFFA1D}" type="slidenum">
              <a:rPr lang="pt-BR" altLang="pt-BR">
                <a:solidFill>
                  <a:srgbClr val="FFFFFF"/>
                </a:solidFill>
              </a:rPr>
              <a:pPr>
                <a:defRPr/>
              </a:pPr>
              <a:t>‹nº›</a:t>
            </a:fld>
            <a:endParaRPr lang="pt-BR" altLang="pt-BR" dirty="0">
              <a:solidFill>
                <a:srgbClr val="FFFFFF"/>
              </a:solidFill>
            </a:endParaRPr>
          </a:p>
        </p:txBody>
      </p:sp>
      <p:sp>
        <p:nvSpPr>
          <p:cNvPr id="4" name="Footer Placeholder 8"/>
          <p:cNvSpPr>
            <a:spLocks noGrp="1"/>
          </p:cNvSpPr>
          <p:nvPr>
            <p:ph type="ftr" sz="quarter" idx="12"/>
          </p:nvPr>
        </p:nvSpPr>
        <p:spPr/>
        <p:txBody>
          <a:bodyPr/>
          <a:lstStyle>
            <a:lvl1pPr>
              <a:defRPr/>
            </a:lvl1pPr>
          </a:lstStyle>
          <a:p>
            <a:pPr>
              <a:defRPr/>
            </a:pPr>
            <a:endParaRPr lang="pt-BR" altLang="pt-BR" dirty="0">
              <a:solidFill>
                <a:srgbClr val="FFFFFF"/>
              </a:solidFill>
            </a:endParaRPr>
          </a:p>
        </p:txBody>
      </p:sp>
    </p:spTree>
    <p:extLst>
      <p:ext uri="{BB962C8B-B14F-4D97-AF65-F5344CB8AC3E}">
        <p14:creationId xmlns:p14="http://schemas.microsoft.com/office/powerpoint/2010/main" val="4214897357"/>
      </p:ext>
    </p:extLst>
  </p:cSld>
  <p:clrMapOvr>
    <a:masterClrMapping/>
  </p:clrMapOvr>
  <p:transition>
    <p:pull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1" name="Text Placeholder 3"/>
          <p:cNvSpPr>
            <a:spLocks noGrp="1"/>
          </p:cNvSpPr>
          <p:nvPr>
            <p:ph type="body" sz="half" idx="2"/>
          </p:nvPr>
        </p:nvSpPr>
        <p:spPr>
          <a:xfrm>
            <a:off x="1737360" y="5513832"/>
            <a:ext cx="5669280" cy="548640"/>
          </a:xfrm>
        </p:spPr>
        <p:txBody>
          <a:bodyPr tIns="0" anchor="ct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3" name="Title 12"/>
          <p:cNvSpPr>
            <a:spLocks noGrp="1"/>
          </p:cNvSpPr>
          <p:nvPr>
            <p:ph type="title"/>
          </p:nvPr>
        </p:nvSpPr>
        <p:spPr/>
        <p:txBody>
          <a:bodyPr/>
          <a:lstStyle/>
          <a:p>
            <a:r>
              <a:rPr lang="pt-BR"/>
              <a:t>Clique para editar o título mestre</a:t>
            </a:r>
            <a:endParaRPr lang="en-US"/>
          </a:p>
        </p:txBody>
      </p:sp>
      <p:sp>
        <p:nvSpPr>
          <p:cNvPr id="5" name="Date Placeholder 3"/>
          <p:cNvSpPr>
            <a:spLocks noGrp="1"/>
          </p:cNvSpPr>
          <p:nvPr>
            <p:ph type="dt" sz="half" idx="15"/>
          </p:nvPr>
        </p:nvSpPr>
        <p:spPr/>
        <p:txBody>
          <a:bodyPr/>
          <a:lstStyle>
            <a:lvl1pPr>
              <a:defRPr/>
            </a:lvl1pPr>
          </a:lstStyle>
          <a:p>
            <a:pPr>
              <a:defRPr/>
            </a:pPr>
            <a:endParaRPr lang="pt-BR" altLang="pt-BR" dirty="0">
              <a:solidFill>
                <a:srgbClr val="FFFFFF"/>
              </a:solidFill>
            </a:endParaRPr>
          </a:p>
        </p:txBody>
      </p:sp>
      <p:sp>
        <p:nvSpPr>
          <p:cNvPr id="6" name="Footer Placeholder 4"/>
          <p:cNvSpPr>
            <a:spLocks noGrp="1"/>
          </p:cNvSpPr>
          <p:nvPr>
            <p:ph type="ftr" sz="quarter" idx="16"/>
          </p:nvPr>
        </p:nvSpPr>
        <p:spPr/>
        <p:txBody>
          <a:bodyPr/>
          <a:lstStyle>
            <a:lvl1pPr>
              <a:defRPr/>
            </a:lvl1pPr>
          </a:lstStyle>
          <a:p>
            <a:pPr>
              <a:defRPr/>
            </a:pPr>
            <a:endParaRPr lang="pt-BR" altLang="pt-BR" dirty="0">
              <a:solidFill>
                <a:srgbClr val="FFFFFF"/>
              </a:solidFill>
            </a:endParaRPr>
          </a:p>
        </p:txBody>
      </p:sp>
      <p:sp>
        <p:nvSpPr>
          <p:cNvPr id="7" name="Slide Number Placeholder 5"/>
          <p:cNvSpPr>
            <a:spLocks noGrp="1"/>
          </p:cNvSpPr>
          <p:nvPr>
            <p:ph type="sldNum" sz="quarter" idx="17"/>
          </p:nvPr>
        </p:nvSpPr>
        <p:spPr>
          <a:ln/>
        </p:spPr>
        <p:txBody>
          <a:bodyPr/>
          <a:lstStyle>
            <a:lvl1pPr>
              <a:defRPr/>
            </a:lvl1pPr>
          </a:lstStyle>
          <a:p>
            <a:pPr>
              <a:defRPr/>
            </a:pPr>
            <a:fld id="{726A7353-63ED-4F58-B765-B824A4CEE206}" type="slidenum">
              <a:rPr lang="pt-BR" altLang="pt-BR">
                <a:solidFill>
                  <a:srgbClr val="FFFFFF"/>
                </a:solidFill>
              </a:rPr>
              <a:pPr>
                <a:defRPr/>
              </a:pPr>
              <a:t>‹nº›</a:t>
            </a:fld>
            <a:endParaRPr lang="pt-BR" altLang="pt-BR" dirty="0">
              <a:solidFill>
                <a:srgbClr val="FFFFFF"/>
              </a:solidFill>
            </a:endParaRPr>
          </a:p>
        </p:txBody>
      </p:sp>
    </p:spTree>
    <p:extLst>
      <p:ext uri="{BB962C8B-B14F-4D97-AF65-F5344CB8AC3E}">
        <p14:creationId xmlns:p14="http://schemas.microsoft.com/office/powerpoint/2010/main" val="962913199"/>
      </p:ext>
    </p:extLst>
  </p:cSld>
  <p:clrMapOvr>
    <a:masterClrMapping/>
  </p:clrMapOvr>
  <p:transition>
    <p:pull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anchor="ctr" anchorCtr="0"/>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dirty="0"/>
              <a:t>Clique no ícone para adicionar uma imagem</a:t>
            </a:r>
            <a:endParaRPr lang="en-US" noProof="0" dirty="0"/>
          </a:p>
        </p:txBody>
      </p:sp>
      <p:sp>
        <p:nvSpPr>
          <p:cNvPr id="25" name="Text Placeholder 24"/>
          <p:cNvSpPr>
            <a:spLocks noGrp="1"/>
          </p:cNvSpPr>
          <p:nvPr>
            <p:ph type="body" sz="quarter" idx="13"/>
          </p:nvPr>
        </p:nvSpPr>
        <p:spPr>
          <a:xfrm>
            <a:off x="1737360" y="5516880"/>
            <a:ext cx="5669280" cy="548640"/>
          </a:xfrm>
        </p:spPr>
        <p:txBody>
          <a:bodyPr tIns="0" bIns="0" anchor="ctr" anchorCtr="0"/>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pt-BR"/>
              <a:t>Clique para editar o texto mestre</a:t>
            </a:r>
          </a:p>
        </p:txBody>
      </p:sp>
      <p:sp>
        <p:nvSpPr>
          <p:cNvPr id="12" name="Title 11"/>
          <p:cNvSpPr>
            <a:spLocks noGrp="1"/>
          </p:cNvSpPr>
          <p:nvPr>
            <p:ph type="title"/>
          </p:nvPr>
        </p:nvSpPr>
        <p:spPr>
          <a:xfrm>
            <a:off x="2514600" y="975360"/>
            <a:ext cx="4114800" cy="701040"/>
          </a:xfrm>
        </p:spPr>
        <p:txBody>
          <a:bodyPr/>
          <a:lstStyle/>
          <a:p>
            <a:r>
              <a:rPr lang="pt-BR"/>
              <a:t>Clique para editar o título mestre</a:t>
            </a:r>
            <a:endParaRPr lang="en-US"/>
          </a:p>
        </p:txBody>
      </p:sp>
      <p:sp>
        <p:nvSpPr>
          <p:cNvPr id="5" name="Date Placeholder 3"/>
          <p:cNvSpPr>
            <a:spLocks noGrp="1"/>
          </p:cNvSpPr>
          <p:nvPr>
            <p:ph type="dt" sz="half" idx="14"/>
          </p:nvPr>
        </p:nvSpPr>
        <p:spPr/>
        <p:txBody>
          <a:bodyPr/>
          <a:lstStyle>
            <a:lvl1pPr>
              <a:defRPr/>
            </a:lvl1pPr>
          </a:lstStyle>
          <a:p>
            <a:pPr>
              <a:defRPr/>
            </a:pPr>
            <a:endParaRPr lang="pt-BR" altLang="pt-BR" dirty="0">
              <a:solidFill>
                <a:srgbClr val="FFFFFF"/>
              </a:solidFill>
            </a:endParaRPr>
          </a:p>
        </p:txBody>
      </p:sp>
      <p:sp>
        <p:nvSpPr>
          <p:cNvPr id="6" name="Footer Placeholder 4"/>
          <p:cNvSpPr>
            <a:spLocks noGrp="1"/>
          </p:cNvSpPr>
          <p:nvPr>
            <p:ph type="ftr" sz="quarter" idx="15"/>
          </p:nvPr>
        </p:nvSpPr>
        <p:spPr/>
        <p:txBody>
          <a:bodyPr/>
          <a:lstStyle>
            <a:lvl1pPr>
              <a:defRPr/>
            </a:lvl1pPr>
          </a:lstStyle>
          <a:p>
            <a:pPr>
              <a:defRPr/>
            </a:pPr>
            <a:endParaRPr lang="pt-BR" altLang="pt-BR" dirty="0">
              <a:solidFill>
                <a:srgbClr val="FFFFFF"/>
              </a:solidFill>
            </a:endParaRPr>
          </a:p>
        </p:txBody>
      </p:sp>
      <p:sp>
        <p:nvSpPr>
          <p:cNvPr id="7" name="Slide Number Placeholder 5"/>
          <p:cNvSpPr>
            <a:spLocks noGrp="1"/>
          </p:cNvSpPr>
          <p:nvPr>
            <p:ph type="sldNum" sz="quarter" idx="16"/>
          </p:nvPr>
        </p:nvSpPr>
        <p:spPr>
          <a:ln/>
        </p:spPr>
        <p:txBody>
          <a:bodyPr/>
          <a:lstStyle>
            <a:lvl1pPr>
              <a:defRPr/>
            </a:lvl1pPr>
          </a:lstStyle>
          <a:p>
            <a:pPr>
              <a:defRPr/>
            </a:pPr>
            <a:fld id="{B676645E-C828-406F-866F-675C40D54BC2}" type="slidenum">
              <a:rPr lang="pt-BR" altLang="pt-BR">
                <a:solidFill>
                  <a:srgbClr val="FFFFFF"/>
                </a:solidFill>
              </a:rPr>
              <a:pPr>
                <a:defRPr/>
              </a:pPr>
              <a:t>‹nº›</a:t>
            </a:fld>
            <a:endParaRPr lang="pt-BR" altLang="pt-BR" dirty="0">
              <a:solidFill>
                <a:srgbClr val="FFFFFF"/>
              </a:solidFill>
            </a:endParaRPr>
          </a:p>
        </p:txBody>
      </p:sp>
    </p:spTree>
    <p:extLst>
      <p:ext uri="{BB962C8B-B14F-4D97-AF65-F5344CB8AC3E}">
        <p14:creationId xmlns:p14="http://schemas.microsoft.com/office/powerpoint/2010/main" val="3751909727"/>
      </p:ext>
    </p:extLst>
  </p:cSld>
  <p:clrMapOvr>
    <a:masterClrMapping/>
  </p:clrMapOvr>
  <p:transition>
    <p:pull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lvl1pPr>
              <a:defRPr/>
            </a:lvl1pPr>
          </a:lstStyle>
          <a:p>
            <a:pPr>
              <a:defRPr/>
            </a:pPr>
            <a:endParaRPr lang="pt-BR" altLang="pt-BR"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pt-BR" altLang="pt-BR" dirty="0">
              <a:solidFill>
                <a:srgbClr val="FFFFFF"/>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B5A31336-9C76-4CEE-ADA2-A0FB7975C30F}" type="slidenum">
              <a:rPr lang="pt-BR" altLang="pt-BR">
                <a:solidFill>
                  <a:srgbClr val="FFFFFF"/>
                </a:solidFill>
              </a:rPr>
              <a:pPr>
                <a:defRPr/>
              </a:pPr>
              <a:t>‹nº›</a:t>
            </a:fld>
            <a:endParaRPr lang="pt-BR" altLang="pt-BR" dirty="0">
              <a:solidFill>
                <a:srgbClr val="FFFFFF"/>
              </a:solidFill>
            </a:endParaRPr>
          </a:p>
        </p:txBody>
      </p:sp>
    </p:spTree>
    <p:extLst>
      <p:ext uri="{BB962C8B-B14F-4D97-AF65-F5344CB8AC3E}">
        <p14:creationId xmlns:p14="http://schemas.microsoft.com/office/powerpoint/2010/main" val="2298430196"/>
      </p:ext>
    </p:extLst>
  </p:cSld>
  <p:clrMapOvr>
    <a:masterClrMapping/>
  </p:clrMapOvr>
  <p:transition>
    <p:pull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cxnSp>
        <p:nvCxnSpPr>
          <p:cNvPr id="4" name="Straight Connector 8"/>
          <p:cNvCxnSpPr/>
          <p:nvPr/>
        </p:nvCxnSpPr>
        <p:spPr>
          <a:xfrm rot="5400000">
            <a:off x="4267201" y="3429000"/>
            <a:ext cx="6858000" cy="3175"/>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6"/>
          <p:cNvSpPr/>
          <p:nvPr/>
        </p:nvSpPr>
        <p:spPr bwMode="hidden">
          <a:xfrm>
            <a:off x="0" y="0"/>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pt-BR"/>
              <a:t>Clique para editar o título mestre</a:t>
            </a:r>
            <a:endParaRPr lang="en-US"/>
          </a:p>
        </p:txBody>
      </p:sp>
      <p:sp>
        <p:nvSpPr>
          <p:cNvPr id="6" name="Date Placeholder 3"/>
          <p:cNvSpPr>
            <a:spLocks noGrp="1"/>
          </p:cNvSpPr>
          <p:nvPr>
            <p:ph type="dt" sz="half" idx="10"/>
          </p:nvPr>
        </p:nvSpPr>
        <p:spPr/>
        <p:txBody>
          <a:bodyPr/>
          <a:lstStyle>
            <a:lvl1pPr>
              <a:defRPr/>
            </a:lvl1pPr>
          </a:lstStyle>
          <a:p>
            <a:pPr>
              <a:defRPr/>
            </a:pPr>
            <a:endParaRPr lang="pt-BR" altLang="pt-BR" dirty="0">
              <a:solidFill>
                <a:srgbClr val="FFFFFF"/>
              </a:solidFill>
            </a:endParaRPr>
          </a:p>
        </p:txBody>
      </p:sp>
      <p:sp>
        <p:nvSpPr>
          <p:cNvPr id="7" name="Footer Placeholder 4"/>
          <p:cNvSpPr>
            <a:spLocks noGrp="1"/>
          </p:cNvSpPr>
          <p:nvPr>
            <p:ph type="ftr" sz="quarter" idx="11"/>
          </p:nvPr>
        </p:nvSpPr>
        <p:spPr/>
        <p:txBody>
          <a:bodyPr/>
          <a:lstStyle>
            <a:lvl1pPr>
              <a:defRPr/>
            </a:lvl1pPr>
          </a:lstStyle>
          <a:p>
            <a:pPr>
              <a:defRPr/>
            </a:pPr>
            <a:endParaRPr lang="pt-BR" altLang="pt-BR" dirty="0">
              <a:solidFill>
                <a:srgbClr val="FFFFFF"/>
              </a:solidFill>
            </a:endParaRPr>
          </a:p>
        </p:txBody>
      </p:sp>
      <p:sp>
        <p:nvSpPr>
          <p:cNvPr id="8" name="Slide Number Placeholder 5"/>
          <p:cNvSpPr>
            <a:spLocks noGrp="1"/>
          </p:cNvSpPr>
          <p:nvPr>
            <p:ph type="sldNum" sz="quarter" idx="12"/>
          </p:nvPr>
        </p:nvSpPr>
        <p:spPr/>
        <p:txBody>
          <a:bodyPr/>
          <a:lstStyle>
            <a:lvl1pPr>
              <a:defRPr/>
            </a:lvl1pPr>
          </a:lstStyle>
          <a:p>
            <a:pPr>
              <a:defRPr/>
            </a:pPr>
            <a:fld id="{B216883B-8BA1-4D16-857C-18DCF46C3080}" type="slidenum">
              <a:rPr lang="pt-BR" altLang="pt-BR">
                <a:solidFill>
                  <a:srgbClr val="FFFFFF"/>
                </a:solidFill>
              </a:rPr>
              <a:pPr>
                <a:defRPr/>
              </a:pPr>
              <a:t>‹nº›</a:t>
            </a:fld>
            <a:endParaRPr lang="pt-BR" altLang="pt-BR" dirty="0">
              <a:solidFill>
                <a:srgbClr val="FFFFFF"/>
              </a:solidFill>
            </a:endParaRPr>
          </a:p>
        </p:txBody>
      </p:sp>
    </p:spTree>
    <p:extLst>
      <p:ext uri="{BB962C8B-B14F-4D97-AF65-F5344CB8AC3E}">
        <p14:creationId xmlns:p14="http://schemas.microsoft.com/office/powerpoint/2010/main" val="3911936010"/>
      </p:ext>
    </p:extLst>
  </p:cSld>
  <p:clrMapOvr>
    <a:masterClrMapping/>
  </p:clrMapOvr>
  <p:transition>
    <p:pull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49410B-73E8-4D47-B6DF-549080F1C875}" type="slidenum">
              <a:rPr lang="en-US">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3327367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122001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FC2185-1844-4428-93E8-BA3B496B687A}" type="slidenum">
              <a:rPr lang="en-US">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15132813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5F64D6-881F-48D6-9919-11C0C479F4B3}" type="slidenum">
              <a:rPr lang="en-US">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2613419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520CB0B-BD1C-48AC-84C3-2896A2B0ED76}" type="slidenum">
              <a:rPr lang="en-US">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32731672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E1D63E4-95B0-444F-A683-A5BE3E7AA133}" type="slidenum">
              <a:rPr lang="en-US">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28504228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BAFF21E-B3E2-4380-9B35-AC28D7BBADD4}" type="slidenum">
              <a:rPr lang="en-US">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17886385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2390C1D-3741-4EB6-BD33-E8AF8883C60C}" type="slidenum">
              <a:rPr lang="en-US">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41451089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CA2406-8351-4EB8-B260-F41E8AE1C0CE}" type="slidenum">
              <a:rPr lang="en-US">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29306478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3689DC-2CC6-4085-83F1-396A6246C220}" type="slidenum">
              <a:rPr lang="en-US">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10583111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FA8495-986B-4723-86EE-0DB94C01BC00}" type="slidenum">
              <a:rPr lang="en-US">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2242835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B3267E-2352-489C-B3FF-477A63AE69B1}" type="slidenum">
              <a:rPr lang="en-US">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3920146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0813744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t-BR"/>
              <a:t>Clique para editar o título mestre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pPr>
              <a:defRPr/>
            </a:pPr>
            <a:endParaRPr lang="pt-BR" dirty="0"/>
          </a:p>
        </p:txBody>
      </p:sp>
      <p:sp>
        <p:nvSpPr>
          <p:cNvPr id="5" name="Footer Placeholder 4"/>
          <p:cNvSpPr>
            <a:spLocks noGrp="1"/>
          </p:cNvSpPr>
          <p:nvPr>
            <p:ph type="ftr" sz="quarter" idx="11"/>
          </p:nvPr>
        </p:nvSpPr>
        <p:spPr/>
        <p:txBody>
          <a:bodyPr/>
          <a:lstStyle/>
          <a:p>
            <a:pPr>
              <a:defRPr/>
            </a:pPr>
            <a:endParaRPr lang="pt-BR" dirty="0"/>
          </a:p>
        </p:txBody>
      </p:sp>
      <p:sp>
        <p:nvSpPr>
          <p:cNvPr id="6" name="Slide Number Placeholder 5"/>
          <p:cNvSpPr>
            <a:spLocks noGrp="1"/>
          </p:cNvSpPr>
          <p:nvPr>
            <p:ph type="sldNum" sz="quarter" idx="12"/>
          </p:nvPr>
        </p:nvSpPr>
        <p:spPr/>
        <p:txBody>
          <a:bodyPr/>
          <a:lstStyle/>
          <a:p>
            <a:pPr>
              <a:defRPr/>
            </a:pPr>
            <a:fld id="{D9A259BF-2C2C-4A66-A4C1-6CE4C98A0A39}" type="slidenum">
              <a:rPr lang="pt-BR" smtClean="0"/>
              <a:pPr>
                <a:defRPr/>
              </a:pPr>
              <a:t>‹nº›</a:t>
            </a:fld>
            <a:endParaRPr lang="pt-BR"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5538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a:defRPr/>
            </a:pPr>
            <a:endParaRPr lang="pt-BR" dirty="0"/>
          </a:p>
        </p:txBody>
      </p:sp>
      <p:sp>
        <p:nvSpPr>
          <p:cNvPr id="5" name="Footer Placeholder 4"/>
          <p:cNvSpPr>
            <a:spLocks noGrp="1"/>
          </p:cNvSpPr>
          <p:nvPr>
            <p:ph type="ftr" sz="quarter" idx="11"/>
          </p:nvPr>
        </p:nvSpPr>
        <p:spPr/>
        <p:txBody>
          <a:bodyPr/>
          <a:lstStyle/>
          <a:p>
            <a:pPr>
              <a:defRPr/>
            </a:pPr>
            <a:endParaRPr lang="pt-BR" dirty="0"/>
          </a:p>
        </p:txBody>
      </p:sp>
      <p:sp>
        <p:nvSpPr>
          <p:cNvPr id="6" name="Slide Number Placeholder 5"/>
          <p:cNvSpPr>
            <a:spLocks noGrp="1"/>
          </p:cNvSpPr>
          <p:nvPr>
            <p:ph type="sldNum" sz="quarter" idx="12"/>
          </p:nvPr>
        </p:nvSpPr>
        <p:spPr/>
        <p:txBody>
          <a:bodyPr/>
          <a:lstStyle/>
          <a:p>
            <a:pPr>
              <a:defRPr/>
            </a:pPr>
            <a:fld id="{D9A259BF-2C2C-4A66-A4C1-6CE4C98A0A39}" type="slidenum">
              <a:rPr lang="pt-BR" smtClean="0"/>
              <a:pPr>
                <a:defRPr/>
              </a:pPr>
              <a:t>‹nº›</a:t>
            </a:fld>
            <a:endParaRPr lang="pt-BR" dirty="0"/>
          </a:p>
        </p:txBody>
      </p:sp>
    </p:spTree>
    <p:extLst>
      <p:ext uri="{BB962C8B-B14F-4D97-AF65-F5344CB8AC3E}">
        <p14:creationId xmlns:p14="http://schemas.microsoft.com/office/powerpoint/2010/main" val="38755768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pPr>
              <a:defRPr/>
            </a:pPr>
            <a:endParaRPr lang="pt-BR" dirty="0"/>
          </a:p>
        </p:txBody>
      </p:sp>
      <p:sp>
        <p:nvSpPr>
          <p:cNvPr id="5" name="Footer Placeholder 4"/>
          <p:cNvSpPr>
            <a:spLocks noGrp="1"/>
          </p:cNvSpPr>
          <p:nvPr>
            <p:ph type="ftr" sz="quarter" idx="11"/>
          </p:nvPr>
        </p:nvSpPr>
        <p:spPr/>
        <p:txBody>
          <a:bodyPr/>
          <a:lstStyle/>
          <a:p>
            <a:pPr>
              <a:defRPr/>
            </a:pPr>
            <a:endParaRPr lang="pt-BR" dirty="0"/>
          </a:p>
        </p:txBody>
      </p:sp>
      <p:sp>
        <p:nvSpPr>
          <p:cNvPr id="6" name="Slide Number Placeholder 5"/>
          <p:cNvSpPr>
            <a:spLocks noGrp="1"/>
          </p:cNvSpPr>
          <p:nvPr>
            <p:ph type="sldNum" sz="quarter" idx="12"/>
          </p:nvPr>
        </p:nvSpPr>
        <p:spPr/>
        <p:txBody>
          <a:bodyPr/>
          <a:lstStyle/>
          <a:p>
            <a:pPr>
              <a:defRPr/>
            </a:pPr>
            <a:fld id="{68E19843-065D-4E88-B5F3-F8249342ED50}" type="slidenum">
              <a:rPr lang="pt-BR" smtClean="0"/>
              <a:pPr>
                <a:defRPr/>
              </a:pPr>
              <a:t>‹nº›</a:t>
            </a:fld>
            <a:endParaRPr lang="pt-BR"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7667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pPr>
              <a:defRPr/>
            </a:pPr>
            <a:endParaRPr lang="pt-BR" dirty="0"/>
          </a:p>
        </p:txBody>
      </p:sp>
      <p:sp>
        <p:nvSpPr>
          <p:cNvPr id="6" name="Footer Placeholder 5"/>
          <p:cNvSpPr>
            <a:spLocks noGrp="1"/>
          </p:cNvSpPr>
          <p:nvPr>
            <p:ph type="ftr" sz="quarter" idx="11"/>
          </p:nvPr>
        </p:nvSpPr>
        <p:spPr/>
        <p:txBody>
          <a:bodyPr/>
          <a:lstStyle/>
          <a:p>
            <a:pPr>
              <a:defRPr/>
            </a:pPr>
            <a:endParaRPr lang="pt-BR" dirty="0"/>
          </a:p>
        </p:txBody>
      </p:sp>
      <p:sp>
        <p:nvSpPr>
          <p:cNvPr id="7" name="Slide Number Placeholder 6"/>
          <p:cNvSpPr>
            <a:spLocks noGrp="1"/>
          </p:cNvSpPr>
          <p:nvPr>
            <p:ph type="sldNum" sz="quarter" idx="12"/>
          </p:nvPr>
        </p:nvSpPr>
        <p:spPr/>
        <p:txBody>
          <a:bodyPr/>
          <a:lstStyle/>
          <a:p>
            <a:pPr>
              <a:defRPr/>
            </a:pPr>
            <a:fld id="{FD3C6729-641A-4D27-ACBE-33BB3548C2D2}" type="slidenum">
              <a:rPr lang="pt-BR" smtClean="0"/>
              <a:pPr>
                <a:defRPr/>
              </a:pPr>
              <a:t>‹nº›</a:t>
            </a:fld>
            <a:endParaRPr lang="pt-BR" dirty="0"/>
          </a:p>
        </p:txBody>
      </p:sp>
    </p:spTree>
    <p:extLst>
      <p:ext uri="{BB962C8B-B14F-4D97-AF65-F5344CB8AC3E}">
        <p14:creationId xmlns:p14="http://schemas.microsoft.com/office/powerpoint/2010/main" val="13574975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22960" y="2582334"/>
            <a:ext cx="3703320" cy="32867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663440" y="2582334"/>
            <a:ext cx="3703320" cy="32867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pPr>
              <a:defRPr/>
            </a:pPr>
            <a:endParaRPr lang="pt-BR" dirty="0"/>
          </a:p>
        </p:txBody>
      </p:sp>
      <p:sp>
        <p:nvSpPr>
          <p:cNvPr id="8" name="Footer Placeholder 7"/>
          <p:cNvSpPr>
            <a:spLocks noGrp="1"/>
          </p:cNvSpPr>
          <p:nvPr>
            <p:ph type="ftr" sz="quarter" idx="11"/>
          </p:nvPr>
        </p:nvSpPr>
        <p:spPr/>
        <p:txBody>
          <a:bodyPr/>
          <a:lstStyle/>
          <a:p>
            <a:pPr>
              <a:defRPr/>
            </a:pPr>
            <a:endParaRPr lang="pt-BR" dirty="0"/>
          </a:p>
        </p:txBody>
      </p:sp>
      <p:sp>
        <p:nvSpPr>
          <p:cNvPr id="9" name="Slide Number Placeholder 8"/>
          <p:cNvSpPr>
            <a:spLocks noGrp="1"/>
          </p:cNvSpPr>
          <p:nvPr>
            <p:ph type="sldNum" sz="quarter" idx="12"/>
          </p:nvPr>
        </p:nvSpPr>
        <p:spPr/>
        <p:txBody>
          <a:bodyPr/>
          <a:lstStyle/>
          <a:p>
            <a:pPr>
              <a:defRPr/>
            </a:pPr>
            <a:fld id="{9AE92DFD-401E-48E5-853E-B0768C5E8055}" type="slidenum">
              <a:rPr lang="pt-BR" smtClean="0"/>
              <a:pPr>
                <a:defRPr/>
              </a:pPr>
              <a:t>‹nº›</a:t>
            </a:fld>
            <a:endParaRPr lang="pt-BR" dirty="0"/>
          </a:p>
        </p:txBody>
      </p:sp>
    </p:spTree>
    <p:extLst>
      <p:ext uri="{BB962C8B-B14F-4D97-AF65-F5344CB8AC3E}">
        <p14:creationId xmlns:p14="http://schemas.microsoft.com/office/powerpoint/2010/main" val="13687478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pPr>
              <a:defRPr/>
            </a:pPr>
            <a:endParaRPr lang="pt-BR" dirty="0"/>
          </a:p>
        </p:txBody>
      </p:sp>
      <p:sp>
        <p:nvSpPr>
          <p:cNvPr id="4" name="Footer Placeholder 3"/>
          <p:cNvSpPr>
            <a:spLocks noGrp="1"/>
          </p:cNvSpPr>
          <p:nvPr>
            <p:ph type="ftr" sz="quarter" idx="11"/>
          </p:nvPr>
        </p:nvSpPr>
        <p:spPr/>
        <p:txBody>
          <a:bodyPr/>
          <a:lstStyle/>
          <a:p>
            <a:pPr>
              <a:defRPr/>
            </a:pPr>
            <a:endParaRPr lang="pt-BR" dirty="0"/>
          </a:p>
        </p:txBody>
      </p:sp>
      <p:sp>
        <p:nvSpPr>
          <p:cNvPr id="5" name="Slide Number Placeholder 4"/>
          <p:cNvSpPr>
            <a:spLocks noGrp="1"/>
          </p:cNvSpPr>
          <p:nvPr>
            <p:ph type="sldNum" sz="quarter" idx="12"/>
          </p:nvPr>
        </p:nvSpPr>
        <p:spPr/>
        <p:txBody>
          <a:bodyPr/>
          <a:lstStyle/>
          <a:p>
            <a:pPr>
              <a:defRPr/>
            </a:pPr>
            <a:fld id="{D9A259BF-2C2C-4A66-A4C1-6CE4C98A0A39}" type="slidenum">
              <a:rPr lang="pt-BR" smtClean="0"/>
              <a:pPr>
                <a:defRPr/>
              </a:pPr>
              <a:t>‹nº›</a:t>
            </a:fld>
            <a:endParaRPr lang="pt-BR" dirty="0"/>
          </a:p>
        </p:txBody>
      </p:sp>
    </p:spTree>
    <p:extLst>
      <p:ext uri="{BB962C8B-B14F-4D97-AF65-F5344CB8AC3E}">
        <p14:creationId xmlns:p14="http://schemas.microsoft.com/office/powerpoint/2010/main" val="21875698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pt-BR"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pt-BR" dirty="0"/>
          </a:p>
        </p:txBody>
      </p:sp>
      <p:sp>
        <p:nvSpPr>
          <p:cNvPr id="9" name="Slide Number Placeholder 8"/>
          <p:cNvSpPr>
            <a:spLocks noGrp="1"/>
          </p:cNvSpPr>
          <p:nvPr>
            <p:ph type="sldNum" sz="quarter" idx="12"/>
          </p:nvPr>
        </p:nvSpPr>
        <p:spPr/>
        <p:txBody>
          <a:bodyPr/>
          <a:lstStyle/>
          <a:p>
            <a:pPr>
              <a:defRPr/>
            </a:pPr>
            <a:fld id="{FFC3EEBF-F0C4-4017-BE52-76E13973C5E9}" type="slidenum">
              <a:rPr lang="pt-BR" smtClean="0"/>
              <a:pPr>
                <a:defRPr/>
              </a:pPr>
              <a:t>‹nº›</a:t>
            </a:fld>
            <a:endParaRPr lang="pt-BR" dirty="0"/>
          </a:p>
        </p:txBody>
      </p:sp>
    </p:spTree>
    <p:extLst>
      <p:ext uri="{BB962C8B-B14F-4D97-AF65-F5344CB8AC3E}">
        <p14:creationId xmlns:p14="http://schemas.microsoft.com/office/powerpoint/2010/main" val="8416938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pt-BR"/>
              <a:t>Clique para editar o título mestre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pt-BR"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pt-BR"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112486C2-C966-467A-835A-C0B63A53A1DD}" type="slidenum">
              <a:rPr lang="pt-BR" smtClean="0"/>
              <a:pPr>
                <a:defRPr/>
              </a:pPr>
              <a:t>‹nº›</a:t>
            </a:fld>
            <a:endParaRPr lang="pt-BR" dirty="0"/>
          </a:p>
        </p:txBody>
      </p:sp>
    </p:spTree>
    <p:extLst>
      <p:ext uri="{BB962C8B-B14F-4D97-AF65-F5344CB8AC3E}">
        <p14:creationId xmlns:p14="http://schemas.microsoft.com/office/powerpoint/2010/main" val="2036921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pPr>
              <a:defRPr/>
            </a:pPr>
            <a:endParaRPr lang="pt-BR" dirty="0"/>
          </a:p>
        </p:txBody>
      </p:sp>
      <p:sp>
        <p:nvSpPr>
          <p:cNvPr id="6" name="Footer Placeholder 5"/>
          <p:cNvSpPr>
            <a:spLocks noGrp="1"/>
          </p:cNvSpPr>
          <p:nvPr>
            <p:ph type="ftr" sz="quarter" idx="11"/>
          </p:nvPr>
        </p:nvSpPr>
        <p:spPr/>
        <p:txBody>
          <a:bodyPr/>
          <a:lstStyle/>
          <a:p>
            <a:pPr>
              <a:defRPr/>
            </a:pPr>
            <a:endParaRPr lang="pt-BR" dirty="0"/>
          </a:p>
        </p:txBody>
      </p:sp>
      <p:sp>
        <p:nvSpPr>
          <p:cNvPr id="7" name="Slide Number Placeholder 6"/>
          <p:cNvSpPr>
            <a:spLocks noGrp="1"/>
          </p:cNvSpPr>
          <p:nvPr>
            <p:ph type="sldNum" sz="quarter" idx="12"/>
          </p:nvPr>
        </p:nvSpPr>
        <p:spPr/>
        <p:txBody>
          <a:bodyPr/>
          <a:lstStyle/>
          <a:p>
            <a:pPr>
              <a:defRPr/>
            </a:pPr>
            <a:fld id="{ACDC23BB-F2D4-44CC-9F08-A7B105EEF831}" type="slidenum">
              <a:rPr lang="pt-BR" smtClean="0"/>
              <a:pPr>
                <a:defRPr/>
              </a:pPr>
              <a:t>‹nº›</a:t>
            </a:fld>
            <a:endParaRPr lang="pt-BR" dirty="0"/>
          </a:p>
        </p:txBody>
      </p:sp>
    </p:spTree>
    <p:extLst>
      <p:ext uri="{BB962C8B-B14F-4D97-AF65-F5344CB8AC3E}">
        <p14:creationId xmlns:p14="http://schemas.microsoft.com/office/powerpoint/2010/main" val="10939886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a:defRPr/>
            </a:pPr>
            <a:endParaRPr lang="pt-BR" dirty="0"/>
          </a:p>
        </p:txBody>
      </p:sp>
      <p:sp>
        <p:nvSpPr>
          <p:cNvPr id="5" name="Footer Placeholder 4"/>
          <p:cNvSpPr>
            <a:spLocks noGrp="1"/>
          </p:cNvSpPr>
          <p:nvPr>
            <p:ph type="ftr" sz="quarter" idx="11"/>
          </p:nvPr>
        </p:nvSpPr>
        <p:spPr/>
        <p:txBody>
          <a:bodyPr/>
          <a:lstStyle/>
          <a:p>
            <a:pPr>
              <a:defRPr/>
            </a:pPr>
            <a:endParaRPr lang="pt-BR" dirty="0"/>
          </a:p>
        </p:txBody>
      </p:sp>
      <p:sp>
        <p:nvSpPr>
          <p:cNvPr id="6" name="Slide Number Placeholder 5"/>
          <p:cNvSpPr>
            <a:spLocks noGrp="1"/>
          </p:cNvSpPr>
          <p:nvPr>
            <p:ph type="sldNum" sz="quarter" idx="12"/>
          </p:nvPr>
        </p:nvSpPr>
        <p:spPr/>
        <p:txBody>
          <a:bodyPr/>
          <a:lstStyle/>
          <a:p>
            <a:pPr>
              <a:defRPr/>
            </a:pPr>
            <a:fld id="{D9A259BF-2C2C-4A66-A4C1-6CE4C98A0A39}" type="slidenum">
              <a:rPr lang="pt-BR" smtClean="0"/>
              <a:pPr>
                <a:defRPr/>
              </a:pPr>
              <a:t>‹nº›</a:t>
            </a:fld>
            <a:endParaRPr lang="pt-BR" dirty="0"/>
          </a:p>
        </p:txBody>
      </p:sp>
    </p:spTree>
    <p:extLst>
      <p:ext uri="{BB962C8B-B14F-4D97-AF65-F5344CB8AC3E}">
        <p14:creationId xmlns:p14="http://schemas.microsoft.com/office/powerpoint/2010/main" val="729441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6691510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a:defRPr/>
            </a:pPr>
            <a:endParaRPr lang="pt-BR" dirty="0"/>
          </a:p>
        </p:txBody>
      </p:sp>
      <p:sp>
        <p:nvSpPr>
          <p:cNvPr id="5" name="Footer Placeholder 4"/>
          <p:cNvSpPr>
            <a:spLocks noGrp="1"/>
          </p:cNvSpPr>
          <p:nvPr>
            <p:ph type="ftr" sz="quarter" idx="11"/>
          </p:nvPr>
        </p:nvSpPr>
        <p:spPr/>
        <p:txBody>
          <a:bodyPr/>
          <a:lstStyle/>
          <a:p>
            <a:pPr>
              <a:defRPr/>
            </a:pPr>
            <a:endParaRPr lang="pt-BR" dirty="0"/>
          </a:p>
        </p:txBody>
      </p:sp>
      <p:sp>
        <p:nvSpPr>
          <p:cNvPr id="6" name="Slide Number Placeholder 5"/>
          <p:cNvSpPr>
            <a:spLocks noGrp="1"/>
          </p:cNvSpPr>
          <p:nvPr>
            <p:ph type="sldNum" sz="quarter" idx="12"/>
          </p:nvPr>
        </p:nvSpPr>
        <p:spPr/>
        <p:txBody>
          <a:bodyPr/>
          <a:lstStyle/>
          <a:p>
            <a:pPr>
              <a:defRPr/>
            </a:pPr>
            <a:fld id="{D9A259BF-2C2C-4A66-A4C1-6CE4C98A0A39}" type="slidenum">
              <a:rPr lang="pt-BR" smtClean="0"/>
              <a:pPr>
                <a:defRPr/>
              </a:pPr>
              <a:t>‹nº›</a:t>
            </a:fld>
            <a:endParaRPr lang="pt-BR" dirty="0"/>
          </a:p>
        </p:txBody>
      </p:sp>
    </p:spTree>
    <p:extLst>
      <p:ext uri="{BB962C8B-B14F-4D97-AF65-F5344CB8AC3E}">
        <p14:creationId xmlns:p14="http://schemas.microsoft.com/office/powerpoint/2010/main" val="21770004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pt-BR" dirty="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pt-BR" dirty="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pt-BR" dirty="0">
                <a:solidFill>
                  <a:srgbClr val="FFFFFF"/>
                </a:solidFill>
              </a:endParaRPr>
            </a:p>
          </p:txBody>
        </p:sp>
      </p:grpSp>
      <p:sp>
        <p:nvSpPr>
          <p:cNvPr id="7178" name="Rectangle 10"/>
          <p:cNvSpPr>
            <a:spLocks noGrp="1" noChangeArrowheads="1"/>
          </p:cNvSpPr>
          <p:nvPr>
            <p:ph type="ctrTitle" sz="quarter"/>
          </p:nvPr>
        </p:nvSpPr>
        <p:spPr>
          <a:xfrm>
            <a:off x="685800" y="1873250"/>
            <a:ext cx="7772400" cy="1555750"/>
          </a:xfrm>
        </p:spPr>
        <p:txBody>
          <a:bodyPr/>
          <a:lstStyle>
            <a:lvl1pPr>
              <a:defRPr sz="4800"/>
            </a:lvl1pPr>
          </a:lstStyle>
          <a:p>
            <a:r>
              <a:rPr lang="pt-BR"/>
              <a:t>Clique para editar o estilo do título mestre</a:t>
            </a:r>
          </a:p>
        </p:txBody>
      </p:sp>
      <p:sp>
        <p:nvSpPr>
          <p:cNvPr id="71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13"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14"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BF331D0D-A1EB-441D-802E-607B6DF1BA96}" type="slidenum">
              <a:rPr lang="pt-BR"/>
              <a:pPr>
                <a:defRPr/>
              </a:pPr>
              <a:t>‹nº›</a:t>
            </a:fld>
            <a:endParaRPr lang="pt-BR" dirty="0"/>
          </a:p>
        </p:txBody>
      </p:sp>
    </p:spTree>
    <p:extLst>
      <p:ext uri="{BB962C8B-B14F-4D97-AF65-F5344CB8AC3E}">
        <p14:creationId xmlns:p14="http://schemas.microsoft.com/office/powerpoint/2010/main" val="14402051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5"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6"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792D5D0A-30A9-4A9F-BA07-4EC11673A0E1}" type="slidenum">
              <a:rPr lang="pt-BR"/>
              <a:pPr>
                <a:defRPr/>
              </a:pPr>
              <a:t>‹nº›</a:t>
            </a:fld>
            <a:endParaRPr lang="pt-BR" dirty="0"/>
          </a:p>
        </p:txBody>
      </p:sp>
    </p:spTree>
    <p:extLst>
      <p:ext uri="{BB962C8B-B14F-4D97-AF65-F5344CB8AC3E}">
        <p14:creationId xmlns:p14="http://schemas.microsoft.com/office/powerpoint/2010/main" val="5814108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5"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6"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B8DC0E9B-D7AC-4740-876D-2EC316F41965}" type="slidenum">
              <a:rPr lang="pt-BR"/>
              <a:pPr>
                <a:defRPr/>
              </a:pPr>
              <a:t>‹nº›</a:t>
            </a:fld>
            <a:endParaRPr lang="pt-BR" dirty="0"/>
          </a:p>
        </p:txBody>
      </p:sp>
    </p:spTree>
    <p:extLst>
      <p:ext uri="{BB962C8B-B14F-4D97-AF65-F5344CB8AC3E}">
        <p14:creationId xmlns:p14="http://schemas.microsoft.com/office/powerpoint/2010/main" val="15641150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6"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7"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A5AE19FE-B9FE-4604-8B1C-A3B3A84A99AD}" type="slidenum">
              <a:rPr lang="pt-BR"/>
              <a:pPr>
                <a:defRPr/>
              </a:pPr>
              <a:t>‹nº›</a:t>
            </a:fld>
            <a:endParaRPr lang="pt-BR" dirty="0"/>
          </a:p>
        </p:txBody>
      </p:sp>
    </p:spTree>
    <p:extLst>
      <p:ext uri="{BB962C8B-B14F-4D97-AF65-F5344CB8AC3E}">
        <p14:creationId xmlns:p14="http://schemas.microsoft.com/office/powerpoint/2010/main" val="6296269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8"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9"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60F9CF0D-60B8-40FD-953D-A608B90EF8EF}" type="slidenum">
              <a:rPr lang="pt-BR"/>
              <a:pPr>
                <a:defRPr/>
              </a:pPr>
              <a:t>‹nº›</a:t>
            </a:fld>
            <a:endParaRPr lang="pt-BR" dirty="0"/>
          </a:p>
        </p:txBody>
      </p:sp>
    </p:spTree>
    <p:extLst>
      <p:ext uri="{BB962C8B-B14F-4D97-AF65-F5344CB8AC3E}">
        <p14:creationId xmlns:p14="http://schemas.microsoft.com/office/powerpoint/2010/main" val="16099989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4"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5"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29A9F340-1307-477D-A853-2ADDC966E7CF}" type="slidenum">
              <a:rPr lang="pt-BR"/>
              <a:pPr>
                <a:defRPr/>
              </a:pPr>
              <a:t>‹nº›</a:t>
            </a:fld>
            <a:endParaRPr lang="pt-BR" dirty="0"/>
          </a:p>
        </p:txBody>
      </p:sp>
    </p:spTree>
    <p:extLst>
      <p:ext uri="{BB962C8B-B14F-4D97-AF65-F5344CB8AC3E}">
        <p14:creationId xmlns:p14="http://schemas.microsoft.com/office/powerpoint/2010/main" val="20020794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3"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4"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6544D7BD-547F-4E73-9E4C-488F95946D11}" type="slidenum">
              <a:rPr lang="pt-BR"/>
              <a:pPr>
                <a:defRPr/>
              </a:pPr>
              <a:t>‹nº›</a:t>
            </a:fld>
            <a:endParaRPr lang="pt-BR" dirty="0"/>
          </a:p>
        </p:txBody>
      </p:sp>
    </p:spTree>
    <p:extLst>
      <p:ext uri="{BB962C8B-B14F-4D97-AF65-F5344CB8AC3E}">
        <p14:creationId xmlns:p14="http://schemas.microsoft.com/office/powerpoint/2010/main" val="27180610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6"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7"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97DDAB4F-4E64-42C3-954B-D9682198994E}" type="slidenum">
              <a:rPr lang="pt-BR"/>
              <a:pPr>
                <a:defRPr/>
              </a:pPr>
              <a:t>‹nº›</a:t>
            </a:fld>
            <a:endParaRPr lang="pt-BR" dirty="0"/>
          </a:p>
        </p:txBody>
      </p:sp>
    </p:spTree>
    <p:extLst>
      <p:ext uri="{BB962C8B-B14F-4D97-AF65-F5344CB8AC3E}">
        <p14:creationId xmlns:p14="http://schemas.microsoft.com/office/powerpoint/2010/main" val="5590625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6"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7"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77929D54-D262-4DC3-9508-768761F74206}" type="slidenum">
              <a:rPr lang="pt-BR"/>
              <a:pPr>
                <a:defRPr/>
              </a:pPr>
              <a:t>‹nº›</a:t>
            </a:fld>
            <a:endParaRPr lang="pt-BR" dirty="0"/>
          </a:p>
        </p:txBody>
      </p:sp>
    </p:spTree>
    <p:extLst>
      <p:ext uri="{BB962C8B-B14F-4D97-AF65-F5344CB8AC3E}">
        <p14:creationId xmlns:p14="http://schemas.microsoft.com/office/powerpoint/2010/main" val="3380695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7416453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5"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6"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75446B88-9F2B-44AC-AC84-0193F99FD8F5}" type="slidenum">
              <a:rPr lang="pt-BR"/>
              <a:pPr>
                <a:defRPr/>
              </a:pPr>
              <a:t>‹nº›</a:t>
            </a:fld>
            <a:endParaRPr lang="pt-BR" dirty="0"/>
          </a:p>
        </p:txBody>
      </p:sp>
    </p:spTree>
    <p:extLst>
      <p:ext uri="{BB962C8B-B14F-4D97-AF65-F5344CB8AC3E}">
        <p14:creationId xmlns:p14="http://schemas.microsoft.com/office/powerpoint/2010/main" val="1875214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7813"/>
            <a:ext cx="2057400" cy="5853112"/>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7813"/>
            <a:ext cx="6019800" cy="5853112"/>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5"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6"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E9ADC7F1-272E-4CAC-ABEB-77EFCC66F671}" type="slidenum">
              <a:rPr lang="pt-BR"/>
              <a:pPr>
                <a:defRPr/>
              </a:pPr>
              <a:t>‹nº›</a:t>
            </a:fld>
            <a:endParaRPr lang="pt-BR" dirty="0"/>
          </a:p>
        </p:txBody>
      </p:sp>
    </p:spTree>
    <p:extLst>
      <p:ext uri="{BB962C8B-B14F-4D97-AF65-F5344CB8AC3E}">
        <p14:creationId xmlns:p14="http://schemas.microsoft.com/office/powerpoint/2010/main" val="31197656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7813"/>
            <a:ext cx="8229600" cy="5853112"/>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4"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5"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B79CE559-6DE0-4018-9856-49CCDDDD85F9}" type="slidenum">
              <a:rPr lang="pt-BR"/>
              <a:pPr>
                <a:defRPr/>
              </a:pPr>
              <a:t>‹nº›</a:t>
            </a:fld>
            <a:endParaRPr lang="pt-BR" dirty="0"/>
          </a:p>
        </p:txBody>
      </p:sp>
    </p:spTree>
    <p:extLst>
      <p:ext uri="{BB962C8B-B14F-4D97-AF65-F5344CB8AC3E}">
        <p14:creationId xmlns:p14="http://schemas.microsoft.com/office/powerpoint/2010/main" val="33084457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ClipArt" preserve="1">
  <p:cSld name="Título, texto e clip-art">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7813"/>
            <a:ext cx="8229600" cy="1139825"/>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457200" y="1600200"/>
            <a:ext cx="4038600" cy="453072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lip-art 3"/>
          <p:cNvSpPr>
            <a:spLocks noGrp="1"/>
          </p:cNvSpPr>
          <p:nvPr>
            <p:ph type="clipArt" sz="half" idx="2"/>
          </p:nvPr>
        </p:nvSpPr>
        <p:spPr>
          <a:xfrm>
            <a:off x="4648200" y="1600200"/>
            <a:ext cx="4038600" cy="4530725"/>
          </a:xfrm>
        </p:spPr>
        <p:txBody>
          <a:bodyPr/>
          <a:lstStyle/>
          <a:p>
            <a:pPr lvl="0"/>
            <a:endParaRPr lang="pt-BR" noProof="0" dirty="0"/>
          </a:p>
        </p:txBody>
      </p:sp>
      <p:sp>
        <p:nvSpPr>
          <p:cNvPr id="5" name="Rectangle 12"/>
          <p:cNvSpPr>
            <a:spLocks noGrp="1" noChangeArrowheads="1"/>
          </p:cNvSpPr>
          <p:nvPr>
            <p:ph type="dt" sz="half" idx="10"/>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6" name="Rectangle 13"/>
          <p:cNvSpPr>
            <a:spLocks noGrp="1" noChangeArrowheads="1"/>
          </p:cNvSpPr>
          <p:nvPr>
            <p:ph type="ftr" sz="quarter" idx="11"/>
          </p:nvPr>
        </p:nvSpPr>
        <p:spPr/>
        <p:txBody>
          <a:bodyPr/>
          <a:lstStyle>
            <a:lvl1pPr defTabSz="914267" fontAlgn="auto">
              <a:spcBef>
                <a:spcPts val="0"/>
              </a:spcBef>
              <a:spcAft>
                <a:spcPts val="0"/>
              </a:spcAft>
              <a:defRPr>
                <a:latin typeface="+mn-lt"/>
              </a:defRPr>
            </a:lvl1pPr>
          </a:lstStyle>
          <a:p>
            <a:pPr>
              <a:defRPr/>
            </a:pPr>
            <a:endParaRPr lang="pt-BR" dirty="0"/>
          </a:p>
        </p:txBody>
      </p:sp>
      <p:sp>
        <p:nvSpPr>
          <p:cNvPr id="7" name="Rectangle 14"/>
          <p:cNvSpPr>
            <a:spLocks noGrp="1" noChangeArrowheads="1"/>
          </p:cNvSpPr>
          <p:nvPr>
            <p:ph type="sldNum" sz="quarter" idx="12"/>
          </p:nvPr>
        </p:nvSpPr>
        <p:spPr/>
        <p:txBody>
          <a:bodyPr/>
          <a:lstStyle>
            <a:lvl1pPr defTabSz="914267" fontAlgn="auto">
              <a:spcBef>
                <a:spcPts val="0"/>
              </a:spcBef>
              <a:spcAft>
                <a:spcPts val="0"/>
              </a:spcAft>
              <a:defRPr>
                <a:latin typeface="+mn-lt"/>
              </a:defRPr>
            </a:lvl1pPr>
          </a:lstStyle>
          <a:p>
            <a:pPr>
              <a:defRPr/>
            </a:pPr>
            <a:fld id="{603E6296-9A39-46FC-888B-4F22EEF237A5}" type="slidenum">
              <a:rPr lang="pt-BR"/>
              <a:pPr>
                <a:defRPr/>
              </a:pPr>
              <a:t>‹nº›</a:t>
            </a:fld>
            <a:endParaRPr lang="pt-BR" dirty="0"/>
          </a:p>
        </p:txBody>
      </p:sp>
    </p:spTree>
    <p:extLst>
      <p:ext uri="{BB962C8B-B14F-4D97-AF65-F5344CB8AC3E}">
        <p14:creationId xmlns:p14="http://schemas.microsoft.com/office/powerpoint/2010/main" val="22804913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15363" name="Rectangle 3"/>
            <p:cNvSpPr>
              <a:spLocks noChangeArrowheads="1"/>
            </p:cNvSpPr>
            <p:nvPr/>
          </p:nvSpPr>
          <p:spPr bwMode="auto">
            <a:xfrm>
              <a:off x="0" y="0"/>
              <a:ext cx="2871" cy="1632"/>
            </a:xfrm>
            <a:prstGeom prst="rect">
              <a:avLst/>
            </a:prstGeom>
            <a:gradFill rotWithShape="0">
              <a:gsLst>
                <a:gs pos="0">
                  <a:schemeClr val="bg1"/>
                </a:gs>
                <a:gs pos="100000">
                  <a:schemeClr val="hlink"/>
                </a:gs>
              </a:gsLst>
              <a:path path="rect">
                <a:fillToRect r="100000" b="100000"/>
              </a:path>
            </a:gradFill>
            <a:ln w="9525">
              <a:noFill/>
              <a:miter lim="800000"/>
              <a:headEnd/>
              <a:tailEnd/>
            </a:ln>
            <a:effectLst/>
          </p:spPr>
          <p:txBody>
            <a:bodyPr wrap="none" anchor="ctr"/>
            <a:lstStyle/>
            <a:p>
              <a:endParaRPr lang="en-US" dirty="0">
                <a:solidFill>
                  <a:srgbClr val="DDDDDD"/>
                </a:solidFill>
              </a:endParaRPr>
            </a:p>
          </p:txBody>
        </p:sp>
        <p:sp>
          <p:nvSpPr>
            <p:cNvPr id="15364" name="Rectangle 4"/>
            <p:cNvSpPr>
              <a:spLocks noChangeArrowheads="1"/>
            </p:cNvSpPr>
            <p:nvPr/>
          </p:nvSpPr>
          <p:spPr bwMode="auto">
            <a:xfrm>
              <a:off x="0" y="1632"/>
              <a:ext cx="2870" cy="2687"/>
            </a:xfrm>
            <a:prstGeom prst="rect">
              <a:avLst/>
            </a:prstGeom>
            <a:gradFill rotWithShape="0">
              <a:gsLst>
                <a:gs pos="0">
                  <a:schemeClr val="bg1"/>
                </a:gs>
                <a:gs pos="100000">
                  <a:schemeClr val="hlink"/>
                </a:gs>
              </a:gsLst>
              <a:path path="rect">
                <a:fillToRect t="100000" r="100000"/>
              </a:path>
            </a:gradFill>
            <a:ln w="9525">
              <a:noFill/>
              <a:miter lim="800000"/>
              <a:headEnd/>
              <a:tailEnd/>
            </a:ln>
            <a:effectLst/>
          </p:spPr>
          <p:txBody>
            <a:bodyPr wrap="none" anchor="ctr"/>
            <a:lstStyle/>
            <a:p>
              <a:endParaRPr lang="en-US" dirty="0">
                <a:solidFill>
                  <a:srgbClr val="DDDDDD"/>
                </a:solidFill>
              </a:endParaRPr>
            </a:p>
          </p:txBody>
        </p:sp>
        <p:sp>
          <p:nvSpPr>
            <p:cNvPr id="15365" name="Rectangle 5"/>
            <p:cNvSpPr>
              <a:spLocks noChangeArrowheads="1"/>
            </p:cNvSpPr>
            <p:nvPr/>
          </p:nvSpPr>
          <p:spPr bwMode="auto">
            <a:xfrm>
              <a:off x="2882" y="0"/>
              <a:ext cx="2871" cy="1632"/>
            </a:xfrm>
            <a:prstGeom prst="rect">
              <a:avLst/>
            </a:prstGeom>
            <a:gradFill rotWithShape="0">
              <a:gsLst>
                <a:gs pos="0">
                  <a:schemeClr val="bg1"/>
                </a:gs>
                <a:gs pos="100000">
                  <a:schemeClr val="hlink"/>
                </a:gs>
              </a:gsLst>
              <a:path path="rect">
                <a:fillToRect l="100000" b="100000"/>
              </a:path>
            </a:gradFill>
            <a:ln w="9525">
              <a:noFill/>
              <a:miter lim="800000"/>
              <a:headEnd/>
              <a:tailEnd/>
            </a:ln>
            <a:effectLst/>
          </p:spPr>
          <p:txBody>
            <a:bodyPr wrap="none" anchor="ctr"/>
            <a:lstStyle/>
            <a:p>
              <a:endParaRPr lang="en-US" dirty="0">
                <a:solidFill>
                  <a:srgbClr val="DDDDDD"/>
                </a:solidFill>
              </a:endParaRPr>
            </a:p>
          </p:txBody>
        </p:sp>
        <p:sp>
          <p:nvSpPr>
            <p:cNvPr id="15366" name="Rectangle 6"/>
            <p:cNvSpPr>
              <a:spLocks noChangeArrowheads="1"/>
            </p:cNvSpPr>
            <p:nvPr/>
          </p:nvSpPr>
          <p:spPr bwMode="auto">
            <a:xfrm>
              <a:off x="2882" y="1632"/>
              <a:ext cx="2871" cy="2684"/>
            </a:xfrm>
            <a:prstGeom prst="rect">
              <a:avLst/>
            </a:prstGeom>
            <a:gradFill rotWithShape="0">
              <a:gsLst>
                <a:gs pos="0">
                  <a:schemeClr val="bg1"/>
                </a:gs>
                <a:gs pos="100000">
                  <a:schemeClr val="hlink"/>
                </a:gs>
              </a:gsLst>
              <a:path path="rect">
                <a:fillToRect l="100000" t="100000"/>
              </a:path>
            </a:gradFill>
            <a:ln w="9525">
              <a:noFill/>
              <a:miter lim="800000"/>
              <a:headEnd/>
              <a:tailEnd/>
            </a:ln>
            <a:effectLst/>
          </p:spPr>
          <p:txBody>
            <a:bodyPr wrap="none" anchor="ctr"/>
            <a:lstStyle/>
            <a:p>
              <a:endParaRPr lang="en-US" dirty="0">
                <a:solidFill>
                  <a:srgbClr val="DDDDDD"/>
                </a:solidFill>
              </a:endParaRPr>
            </a:p>
          </p:txBody>
        </p:sp>
        <p:sp>
          <p:nvSpPr>
            <p:cNvPr id="15367" name="Rectangle 7"/>
            <p:cNvSpPr>
              <a:spLocks noChangeArrowheads="1"/>
            </p:cNvSpPr>
            <p:nvPr/>
          </p:nvSpPr>
          <p:spPr bwMode="auto">
            <a:xfrm>
              <a:off x="192" y="2832"/>
              <a:ext cx="5376" cy="1152"/>
            </a:xfrm>
            <a:prstGeom prst="rect">
              <a:avLst/>
            </a:prstGeom>
            <a:gradFill rotWithShape="0">
              <a:gsLst>
                <a:gs pos="0">
                  <a:schemeClr val="hlink"/>
                </a:gs>
                <a:gs pos="50000">
                  <a:schemeClr val="bg1"/>
                </a:gs>
                <a:gs pos="100000">
                  <a:schemeClr val="hlink"/>
                </a:gs>
              </a:gsLst>
              <a:lin ang="0" scaled="1"/>
            </a:gradFill>
            <a:ln w="9525">
              <a:noFill/>
              <a:miter lim="800000"/>
              <a:headEnd/>
              <a:tailEnd/>
            </a:ln>
            <a:effectLst/>
          </p:spPr>
          <p:txBody>
            <a:bodyPr wrap="none" anchor="ctr"/>
            <a:lstStyle/>
            <a:p>
              <a:endParaRPr lang="en-US" dirty="0">
                <a:solidFill>
                  <a:srgbClr val="DDDDDD"/>
                </a:solidFill>
              </a:endParaRPr>
            </a:p>
          </p:txBody>
        </p:sp>
        <p:sp useBgFill="1">
          <p:nvSpPr>
            <p:cNvPr id="15368" name="Rectangle 8"/>
            <p:cNvSpPr>
              <a:spLocks noChangeArrowheads="1"/>
            </p:cNvSpPr>
            <p:nvPr/>
          </p:nvSpPr>
          <p:spPr bwMode="auto">
            <a:xfrm>
              <a:off x="184" y="461"/>
              <a:ext cx="5396" cy="2390"/>
            </a:xfrm>
            <a:prstGeom prst="rect">
              <a:avLst/>
            </a:prstGeom>
            <a:ln w="12700">
              <a:solidFill>
                <a:schemeClr val="hlink"/>
              </a:solidFill>
              <a:miter lim="800000"/>
              <a:headEnd/>
              <a:tailEnd/>
            </a:ln>
            <a:effectLst/>
          </p:spPr>
          <p:txBody>
            <a:bodyPr wrap="none" anchor="ctr"/>
            <a:lstStyle/>
            <a:p>
              <a:endParaRPr lang="en-US" dirty="0">
                <a:solidFill>
                  <a:srgbClr val="DDDDDD"/>
                </a:solidFill>
              </a:endParaRPr>
            </a:p>
          </p:txBody>
        </p:sp>
        <p:sp>
          <p:nvSpPr>
            <p:cNvPr id="15369" name="Rectangle 9"/>
            <p:cNvSpPr>
              <a:spLocks noChangeArrowheads="1"/>
            </p:cNvSpPr>
            <p:nvPr/>
          </p:nvSpPr>
          <p:spPr bwMode="auto">
            <a:xfrm>
              <a:off x="250" y="520"/>
              <a:ext cx="5264" cy="2272"/>
            </a:xfrm>
            <a:prstGeom prst="rect">
              <a:avLst/>
            </a:prstGeom>
            <a:solidFill>
              <a:schemeClr val="folHlink"/>
            </a:solidFill>
            <a:ln w="12700">
              <a:solidFill>
                <a:schemeClr val="bg2"/>
              </a:solidFill>
              <a:miter lim="800000"/>
              <a:headEnd/>
              <a:tailEnd/>
            </a:ln>
            <a:effectLst/>
          </p:spPr>
          <p:txBody>
            <a:bodyPr wrap="none" anchor="ctr"/>
            <a:lstStyle/>
            <a:p>
              <a:endParaRPr lang="en-US" dirty="0">
                <a:solidFill>
                  <a:srgbClr val="DDDDDD"/>
                </a:solidFill>
              </a:endParaRPr>
            </a:p>
          </p:txBody>
        </p:sp>
        <p:sp>
          <p:nvSpPr>
            <p:cNvPr id="15370" name="Rectangle 10"/>
            <p:cNvSpPr>
              <a:spLocks noChangeArrowheads="1"/>
            </p:cNvSpPr>
            <p:nvPr/>
          </p:nvSpPr>
          <p:spPr bwMode="auto">
            <a:xfrm>
              <a:off x="294" y="573"/>
              <a:ext cx="5173" cy="2163"/>
            </a:xfrm>
            <a:prstGeom prst="rect">
              <a:avLst/>
            </a:prstGeom>
            <a:solidFill>
              <a:schemeClr val="bg1"/>
            </a:solidFill>
            <a:ln w="9525">
              <a:noFill/>
              <a:miter lim="800000"/>
              <a:headEnd/>
              <a:tailEnd/>
            </a:ln>
            <a:effectLst/>
          </p:spPr>
          <p:txBody>
            <a:bodyPr wrap="none" anchor="ctr"/>
            <a:lstStyle/>
            <a:p>
              <a:endParaRPr lang="en-US" dirty="0">
                <a:solidFill>
                  <a:srgbClr val="DDDDDD"/>
                </a:solidFill>
              </a:endParaRPr>
            </a:p>
          </p:txBody>
        </p:sp>
        <p:grpSp>
          <p:nvGrpSpPr>
            <p:cNvPr id="3" name="Group 11"/>
            <p:cNvGrpSpPr>
              <a:grpSpLocks/>
            </p:cNvGrpSpPr>
            <p:nvPr/>
          </p:nvGrpSpPr>
          <p:grpSpPr bwMode="auto">
            <a:xfrm>
              <a:off x="2586" y="0"/>
              <a:ext cx="562" cy="577"/>
              <a:chOff x="2586" y="0"/>
              <a:chExt cx="562" cy="577"/>
            </a:xfrm>
          </p:grpSpPr>
          <p:sp>
            <p:nvSpPr>
              <p:cNvPr id="15372" name="Freeform 12"/>
              <p:cNvSpPr>
                <a:spLocks/>
              </p:cNvSpPr>
              <p:nvPr/>
            </p:nvSpPr>
            <p:spPr bwMode="auto">
              <a:xfrm>
                <a:off x="2682" y="0"/>
                <a:ext cx="95" cy="577"/>
              </a:xfrm>
              <a:custGeom>
                <a:avLst/>
                <a:gdLst/>
                <a:ahLst/>
                <a:cxnLst>
                  <a:cxn ang="0">
                    <a:pos x="90" y="0"/>
                  </a:cxn>
                  <a:cxn ang="0">
                    <a:pos x="94" y="458"/>
                  </a:cxn>
                  <a:cxn ang="0">
                    <a:pos x="0" y="576"/>
                  </a:cxn>
                  <a:cxn ang="0">
                    <a:pos x="0" y="0"/>
                  </a:cxn>
                  <a:cxn ang="0">
                    <a:pos x="90" y="0"/>
                  </a:cxn>
                </a:cxnLst>
                <a:rect l="0" t="0" r="r" b="b"/>
                <a:pathLst>
                  <a:path w="95" h="577">
                    <a:moveTo>
                      <a:pt x="90" y="0"/>
                    </a:moveTo>
                    <a:lnTo>
                      <a:pt x="94" y="458"/>
                    </a:lnTo>
                    <a:lnTo>
                      <a:pt x="0" y="576"/>
                    </a:lnTo>
                    <a:lnTo>
                      <a:pt x="0" y="0"/>
                    </a:lnTo>
                    <a:lnTo>
                      <a:pt x="90" y="0"/>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5373" name="Freeform 13"/>
              <p:cNvSpPr>
                <a:spLocks/>
              </p:cNvSpPr>
              <p:nvPr/>
            </p:nvSpPr>
            <p:spPr bwMode="auto">
              <a:xfrm>
                <a:off x="2586" y="0"/>
                <a:ext cx="97" cy="577"/>
              </a:xfrm>
              <a:custGeom>
                <a:avLst/>
                <a:gdLst/>
                <a:ahLst/>
                <a:cxnLst>
                  <a:cxn ang="0">
                    <a:pos x="0" y="0"/>
                  </a:cxn>
                  <a:cxn ang="0">
                    <a:pos x="1" y="458"/>
                  </a:cxn>
                  <a:cxn ang="0">
                    <a:pos x="96" y="576"/>
                  </a:cxn>
                  <a:cxn ang="0">
                    <a:pos x="96" y="0"/>
                  </a:cxn>
                  <a:cxn ang="0">
                    <a:pos x="0" y="0"/>
                  </a:cxn>
                </a:cxnLst>
                <a:rect l="0" t="0" r="r" b="b"/>
                <a:pathLst>
                  <a:path w="97" h="577">
                    <a:moveTo>
                      <a:pt x="0" y="0"/>
                    </a:moveTo>
                    <a:lnTo>
                      <a:pt x="1" y="458"/>
                    </a:lnTo>
                    <a:lnTo>
                      <a:pt x="96" y="576"/>
                    </a:lnTo>
                    <a:lnTo>
                      <a:pt x="96" y="0"/>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5374" name="Freeform 14"/>
              <p:cNvSpPr>
                <a:spLocks/>
              </p:cNvSpPr>
              <p:nvPr/>
            </p:nvSpPr>
            <p:spPr bwMode="auto">
              <a:xfrm>
                <a:off x="2868" y="0"/>
                <a:ext cx="95" cy="577"/>
              </a:xfrm>
              <a:custGeom>
                <a:avLst/>
                <a:gdLst/>
                <a:ahLst/>
                <a:cxnLst>
                  <a:cxn ang="0">
                    <a:pos x="90" y="0"/>
                  </a:cxn>
                  <a:cxn ang="0">
                    <a:pos x="94" y="458"/>
                  </a:cxn>
                  <a:cxn ang="0">
                    <a:pos x="0" y="576"/>
                  </a:cxn>
                  <a:cxn ang="0">
                    <a:pos x="0" y="0"/>
                  </a:cxn>
                  <a:cxn ang="0">
                    <a:pos x="90" y="0"/>
                  </a:cxn>
                </a:cxnLst>
                <a:rect l="0" t="0" r="r" b="b"/>
                <a:pathLst>
                  <a:path w="95" h="577">
                    <a:moveTo>
                      <a:pt x="90" y="0"/>
                    </a:moveTo>
                    <a:lnTo>
                      <a:pt x="94" y="458"/>
                    </a:lnTo>
                    <a:lnTo>
                      <a:pt x="0" y="576"/>
                    </a:lnTo>
                    <a:lnTo>
                      <a:pt x="0" y="0"/>
                    </a:lnTo>
                    <a:lnTo>
                      <a:pt x="90" y="0"/>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5375" name="Freeform 15"/>
              <p:cNvSpPr>
                <a:spLocks/>
              </p:cNvSpPr>
              <p:nvPr/>
            </p:nvSpPr>
            <p:spPr bwMode="auto">
              <a:xfrm>
                <a:off x="2772" y="0"/>
                <a:ext cx="97" cy="577"/>
              </a:xfrm>
              <a:custGeom>
                <a:avLst/>
                <a:gdLst/>
                <a:ahLst/>
                <a:cxnLst>
                  <a:cxn ang="0">
                    <a:pos x="0" y="0"/>
                  </a:cxn>
                  <a:cxn ang="0">
                    <a:pos x="1" y="458"/>
                  </a:cxn>
                  <a:cxn ang="0">
                    <a:pos x="96" y="576"/>
                  </a:cxn>
                  <a:cxn ang="0">
                    <a:pos x="96" y="0"/>
                  </a:cxn>
                  <a:cxn ang="0">
                    <a:pos x="0" y="0"/>
                  </a:cxn>
                </a:cxnLst>
                <a:rect l="0" t="0" r="r" b="b"/>
                <a:pathLst>
                  <a:path w="97" h="577">
                    <a:moveTo>
                      <a:pt x="0" y="0"/>
                    </a:moveTo>
                    <a:lnTo>
                      <a:pt x="1" y="458"/>
                    </a:lnTo>
                    <a:lnTo>
                      <a:pt x="96" y="576"/>
                    </a:lnTo>
                    <a:lnTo>
                      <a:pt x="96" y="0"/>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5376" name="Freeform 16"/>
              <p:cNvSpPr>
                <a:spLocks/>
              </p:cNvSpPr>
              <p:nvPr/>
            </p:nvSpPr>
            <p:spPr bwMode="auto">
              <a:xfrm>
                <a:off x="3053" y="0"/>
                <a:ext cx="95" cy="577"/>
              </a:xfrm>
              <a:custGeom>
                <a:avLst/>
                <a:gdLst/>
                <a:ahLst/>
                <a:cxnLst>
                  <a:cxn ang="0">
                    <a:pos x="90" y="0"/>
                  </a:cxn>
                  <a:cxn ang="0">
                    <a:pos x="94" y="458"/>
                  </a:cxn>
                  <a:cxn ang="0">
                    <a:pos x="0" y="576"/>
                  </a:cxn>
                  <a:cxn ang="0">
                    <a:pos x="0" y="0"/>
                  </a:cxn>
                  <a:cxn ang="0">
                    <a:pos x="90" y="0"/>
                  </a:cxn>
                </a:cxnLst>
                <a:rect l="0" t="0" r="r" b="b"/>
                <a:pathLst>
                  <a:path w="95" h="577">
                    <a:moveTo>
                      <a:pt x="90" y="0"/>
                    </a:moveTo>
                    <a:lnTo>
                      <a:pt x="94" y="458"/>
                    </a:lnTo>
                    <a:lnTo>
                      <a:pt x="0" y="576"/>
                    </a:lnTo>
                    <a:lnTo>
                      <a:pt x="0" y="0"/>
                    </a:lnTo>
                    <a:lnTo>
                      <a:pt x="90" y="0"/>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5377" name="Freeform 17"/>
              <p:cNvSpPr>
                <a:spLocks/>
              </p:cNvSpPr>
              <p:nvPr/>
            </p:nvSpPr>
            <p:spPr bwMode="auto">
              <a:xfrm>
                <a:off x="2957" y="0"/>
                <a:ext cx="97" cy="577"/>
              </a:xfrm>
              <a:custGeom>
                <a:avLst/>
                <a:gdLst/>
                <a:ahLst/>
                <a:cxnLst>
                  <a:cxn ang="0">
                    <a:pos x="0" y="0"/>
                  </a:cxn>
                  <a:cxn ang="0">
                    <a:pos x="1" y="458"/>
                  </a:cxn>
                  <a:cxn ang="0">
                    <a:pos x="96" y="576"/>
                  </a:cxn>
                  <a:cxn ang="0">
                    <a:pos x="96" y="0"/>
                  </a:cxn>
                  <a:cxn ang="0">
                    <a:pos x="0" y="0"/>
                  </a:cxn>
                </a:cxnLst>
                <a:rect l="0" t="0" r="r" b="b"/>
                <a:pathLst>
                  <a:path w="97" h="577">
                    <a:moveTo>
                      <a:pt x="0" y="0"/>
                    </a:moveTo>
                    <a:lnTo>
                      <a:pt x="1" y="458"/>
                    </a:lnTo>
                    <a:lnTo>
                      <a:pt x="96" y="576"/>
                    </a:lnTo>
                    <a:lnTo>
                      <a:pt x="96" y="0"/>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grpSp>
        <p:grpSp>
          <p:nvGrpSpPr>
            <p:cNvPr id="4" name="Group 18"/>
            <p:cNvGrpSpPr>
              <a:grpSpLocks/>
            </p:cNvGrpSpPr>
            <p:nvPr/>
          </p:nvGrpSpPr>
          <p:grpSpPr bwMode="auto">
            <a:xfrm>
              <a:off x="0" y="1307"/>
              <a:ext cx="313" cy="667"/>
              <a:chOff x="0" y="1307"/>
              <a:chExt cx="313" cy="667"/>
            </a:xfrm>
          </p:grpSpPr>
          <p:sp>
            <p:nvSpPr>
              <p:cNvPr id="15379" name="Freeform 19"/>
              <p:cNvSpPr>
                <a:spLocks/>
              </p:cNvSpPr>
              <p:nvPr/>
            </p:nvSpPr>
            <p:spPr bwMode="auto">
              <a:xfrm>
                <a:off x="0" y="1862"/>
                <a:ext cx="313" cy="112"/>
              </a:xfrm>
              <a:custGeom>
                <a:avLst/>
                <a:gdLst/>
                <a:ahLst/>
                <a:cxnLst>
                  <a:cxn ang="0">
                    <a:pos x="0" y="111"/>
                  </a:cxn>
                  <a:cxn ang="0">
                    <a:pos x="202" y="111"/>
                  </a:cxn>
                  <a:cxn ang="0">
                    <a:pos x="312" y="0"/>
                  </a:cxn>
                  <a:cxn ang="0">
                    <a:pos x="0" y="0"/>
                  </a:cxn>
                  <a:cxn ang="0">
                    <a:pos x="0" y="111"/>
                  </a:cxn>
                </a:cxnLst>
                <a:rect l="0" t="0" r="r" b="b"/>
                <a:pathLst>
                  <a:path w="313" h="112">
                    <a:moveTo>
                      <a:pt x="0" y="111"/>
                    </a:moveTo>
                    <a:lnTo>
                      <a:pt x="202" y="111"/>
                    </a:lnTo>
                    <a:lnTo>
                      <a:pt x="312" y="0"/>
                    </a:lnTo>
                    <a:lnTo>
                      <a:pt x="0" y="0"/>
                    </a:lnTo>
                    <a:lnTo>
                      <a:pt x="0" y="111"/>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5380" name="Freeform 20"/>
              <p:cNvSpPr>
                <a:spLocks/>
              </p:cNvSpPr>
              <p:nvPr/>
            </p:nvSpPr>
            <p:spPr bwMode="auto">
              <a:xfrm>
                <a:off x="0" y="1751"/>
                <a:ext cx="313" cy="112"/>
              </a:xfrm>
              <a:custGeom>
                <a:avLst/>
                <a:gdLst/>
                <a:ahLst/>
                <a:cxnLst>
                  <a:cxn ang="0">
                    <a:pos x="0" y="0"/>
                  </a:cxn>
                  <a:cxn ang="0">
                    <a:pos x="202" y="0"/>
                  </a:cxn>
                  <a:cxn ang="0">
                    <a:pos x="312" y="111"/>
                  </a:cxn>
                  <a:cxn ang="0">
                    <a:pos x="0" y="111"/>
                  </a:cxn>
                  <a:cxn ang="0">
                    <a:pos x="0" y="0"/>
                  </a:cxn>
                </a:cxnLst>
                <a:rect l="0" t="0" r="r" b="b"/>
                <a:pathLst>
                  <a:path w="313" h="112">
                    <a:moveTo>
                      <a:pt x="0" y="0"/>
                    </a:moveTo>
                    <a:lnTo>
                      <a:pt x="202" y="0"/>
                    </a:lnTo>
                    <a:lnTo>
                      <a:pt x="312" y="111"/>
                    </a:lnTo>
                    <a:lnTo>
                      <a:pt x="0" y="111"/>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5381" name="Freeform 21"/>
              <p:cNvSpPr>
                <a:spLocks/>
              </p:cNvSpPr>
              <p:nvPr/>
            </p:nvSpPr>
            <p:spPr bwMode="auto">
              <a:xfrm>
                <a:off x="0" y="1640"/>
                <a:ext cx="313" cy="112"/>
              </a:xfrm>
              <a:custGeom>
                <a:avLst/>
                <a:gdLst/>
                <a:ahLst/>
                <a:cxnLst>
                  <a:cxn ang="0">
                    <a:pos x="0" y="111"/>
                  </a:cxn>
                  <a:cxn ang="0">
                    <a:pos x="202" y="111"/>
                  </a:cxn>
                  <a:cxn ang="0">
                    <a:pos x="312" y="0"/>
                  </a:cxn>
                  <a:cxn ang="0">
                    <a:pos x="0" y="0"/>
                  </a:cxn>
                  <a:cxn ang="0">
                    <a:pos x="0" y="111"/>
                  </a:cxn>
                </a:cxnLst>
                <a:rect l="0" t="0" r="r" b="b"/>
                <a:pathLst>
                  <a:path w="313" h="112">
                    <a:moveTo>
                      <a:pt x="0" y="111"/>
                    </a:moveTo>
                    <a:lnTo>
                      <a:pt x="202" y="111"/>
                    </a:lnTo>
                    <a:lnTo>
                      <a:pt x="312" y="0"/>
                    </a:lnTo>
                    <a:lnTo>
                      <a:pt x="0" y="0"/>
                    </a:lnTo>
                    <a:lnTo>
                      <a:pt x="0" y="111"/>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5382" name="Freeform 22"/>
              <p:cNvSpPr>
                <a:spLocks/>
              </p:cNvSpPr>
              <p:nvPr/>
            </p:nvSpPr>
            <p:spPr bwMode="auto">
              <a:xfrm>
                <a:off x="0" y="1529"/>
                <a:ext cx="313" cy="112"/>
              </a:xfrm>
              <a:custGeom>
                <a:avLst/>
                <a:gdLst/>
                <a:ahLst/>
                <a:cxnLst>
                  <a:cxn ang="0">
                    <a:pos x="0" y="0"/>
                  </a:cxn>
                  <a:cxn ang="0">
                    <a:pos x="202" y="0"/>
                  </a:cxn>
                  <a:cxn ang="0">
                    <a:pos x="312" y="111"/>
                  </a:cxn>
                  <a:cxn ang="0">
                    <a:pos x="0" y="111"/>
                  </a:cxn>
                  <a:cxn ang="0">
                    <a:pos x="0" y="0"/>
                  </a:cxn>
                </a:cxnLst>
                <a:rect l="0" t="0" r="r" b="b"/>
                <a:pathLst>
                  <a:path w="313" h="112">
                    <a:moveTo>
                      <a:pt x="0" y="0"/>
                    </a:moveTo>
                    <a:lnTo>
                      <a:pt x="202" y="0"/>
                    </a:lnTo>
                    <a:lnTo>
                      <a:pt x="312" y="111"/>
                    </a:lnTo>
                    <a:lnTo>
                      <a:pt x="0" y="111"/>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5383" name="Freeform 23"/>
              <p:cNvSpPr>
                <a:spLocks/>
              </p:cNvSpPr>
              <p:nvPr/>
            </p:nvSpPr>
            <p:spPr bwMode="auto">
              <a:xfrm>
                <a:off x="0" y="1418"/>
                <a:ext cx="313" cy="112"/>
              </a:xfrm>
              <a:custGeom>
                <a:avLst/>
                <a:gdLst/>
                <a:ahLst/>
                <a:cxnLst>
                  <a:cxn ang="0">
                    <a:pos x="0" y="111"/>
                  </a:cxn>
                  <a:cxn ang="0">
                    <a:pos x="202" y="111"/>
                  </a:cxn>
                  <a:cxn ang="0">
                    <a:pos x="312" y="0"/>
                  </a:cxn>
                  <a:cxn ang="0">
                    <a:pos x="0" y="0"/>
                  </a:cxn>
                  <a:cxn ang="0">
                    <a:pos x="0" y="111"/>
                  </a:cxn>
                </a:cxnLst>
                <a:rect l="0" t="0" r="r" b="b"/>
                <a:pathLst>
                  <a:path w="313" h="112">
                    <a:moveTo>
                      <a:pt x="0" y="111"/>
                    </a:moveTo>
                    <a:lnTo>
                      <a:pt x="202" y="111"/>
                    </a:lnTo>
                    <a:lnTo>
                      <a:pt x="312" y="0"/>
                    </a:lnTo>
                    <a:lnTo>
                      <a:pt x="0" y="0"/>
                    </a:lnTo>
                    <a:lnTo>
                      <a:pt x="0" y="111"/>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5384" name="Freeform 24"/>
              <p:cNvSpPr>
                <a:spLocks/>
              </p:cNvSpPr>
              <p:nvPr/>
            </p:nvSpPr>
            <p:spPr bwMode="auto">
              <a:xfrm>
                <a:off x="0" y="1307"/>
                <a:ext cx="313" cy="112"/>
              </a:xfrm>
              <a:custGeom>
                <a:avLst/>
                <a:gdLst/>
                <a:ahLst/>
                <a:cxnLst>
                  <a:cxn ang="0">
                    <a:pos x="0" y="0"/>
                  </a:cxn>
                  <a:cxn ang="0">
                    <a:pos x="202" y="0"/>
                  </a:cxn>
                  <a:cxn ang="0">
                    <a:pos x="312" y="111"/>
                  </a:cxn>
                  <a:cxn ang="0">
                    <a:pos x="0" y="111"/>
                  </a:cxn>
                  <a:cxn ang="0">
                    <a:pos x="0" y="0"/>
                  </a:cxn>
                </a:cxnLst>
                <a:rect l="0" t="0" r="r" b="b"/>
                <a:pathLst>
                  <a:path w="313" h="112">
                    <a:moveTo>
                      <a:pt x="0" y="0"/>
                    </a:moveTo>
                    <a:lnTo>
                      <a:pt x="202" y="0"/>
                    </a:lnTo>
                    <a:lnTo>
                      <a:pt x="312" y="111"/>
                    </a:lnTo>
                    <a:lnTo>
                      <a:pt x="0" y="111"/>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grpSp>
        <p:grpSp>
          <p:nvGrpSpPr>
            <p:cNvPr id="5" name="Group 25"/>
            <p:cNvGrpSpPr>
              <a:grpSpLocks/>
            </p:cNvGrpSpPr>
            <p:nvPr/>
          </p:nvGrpSpPr>
          <p:grpSpPr bwMode="auto">
            <a:xfrm>
              <a:off x="5442" y="1307"/>
              <a:ext cx="318" cy="637"/>
              <a:chOff x="5442" y="1307"/>
              <a:chExt cx="318" cy="637"/>
            </a:xfrm>
          </p:grpSpPr>
          <p:sp>
            <p:nvSpPr>
              <p:cNvPr id="15386" name="Freeform 26"/>
              <p:cNvSpPr>
                <a:spLocks/>
              </p:cNvSpPr>
              <p:nvPr/>
            </p:nvSpPr>
            <p:spPr bwMode="auto">
              <a:xfrm>
                <a:off x="5442" y="1837"/>
                <a:ext cx="318" cy="107"/>
              </a:xfrm>
              <a:custGeom>
                <a:avLst/>
                <a:gdLst/>
                <a:ahLst/>
                <a:cxnLst>
                  <a:cxn ang="0">
                    <a:pos x="317" y="106"/>
                  </a:cxn>
                  <a:cxn ang="0">
                    <a:pos x="111" y="106"/>
                  </a:cxn>
                  <a:cxn ang="0">
                    <a:pos x="0" y="0"/>
                  </a:cxn>
                  <a:cxn ang="0">
                    <a:pos x="317" y="0"/>
                  </a:cxn>
                  <a:cxn ang="0">
                    <a:pos x="317" y="106"/>
                  </a:cxn>
                </a:cxnLst>
                <a:rect l="0" t="0" r="r" b="b"/>
                <a:pathLst>
                  <a:path w="318" h="107">
                    <a:moveTo>
                      <a:pt x="317" y="106"/>
                    </a:moveTo>
                    <a:lnTo>
                      <a:pt x="111" y="106"/>
                    </a:lnTo>
                    <a:lnTo>
                      <a:pt x="0" y="0"/>
                    </a:lnTo>
                    <a:lnTo>
                      <a:pt x="317" y="0"/>
                    </a:lnTo>
                    <a:lnTo>
                      <a:pt x="317" y="106"/>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5387" name="Freeform 27"/>
              <p:cNvSpPr>
                <a:spLocks/>
              </p:cNvSpPr>
              <p:nvPr/>
            </p:nvSpPr>
            <p:spPr bwMode="auto">
              <a:xfrm>
                <a:off x="5442" y="1731"/>
                <a:ext cx="318" cy="107"/>
              </a:xfrm>
              <a:custGeom>
                <a:avLst/>
                <a:gdLst/>
                <a:ahLst/>
                <a:cxnLst>
                  <a:cxn ang="0">
                    <a:pos x="317" y="0"/>
                  </a:cxn>
                  <a:cxn ang="0">
                    <a:pos x="111" y="0"/>
                  </a:cxn>
                  <a:cxn ang="0">
                    <a:pos x="0" y="106"/>
                  </a:cxn>
                  <a:cxn ang="0">
                    <a:pos x="317" y="106"/>
                  </a:cxn>
                  <a:cxn ang="0">
                    <a:pos x="317" y="0"/>
                  </a:cxn>
                </a:cxnLst>
                <a:rect l="0" t="0" r="r" b="b"/>
                <a:pathLst>
                  <a:path w="318" h="107">
                    <a:moveTo>
                      <a:pt x="317" y="0"/>
                    </a:moveTo>
                    <a:lnTo>
                      <a:pt x="111" y="0"/>
                    </a:lnTo>
                    <a:lnTo>
                      <a:pt x="0" y="106"/>
                    </a:lnTo>
                    <a:lnTo>
                      <a:pt x="317" y="106"/>
                    </a:lnTo>
                    <a:lnTo>
                      <a:pt x="317"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5388" name="Freeform 28"/>
              <p:cNvSpPr>
                <a:spLocks/>
              </p:cNvSpPr>
              <p:nvPr/>
            </p:nvSpPr>
            <p:spPr bwMode="auto">
              <a:xfrm>
                <a:off x="5442" y="1625"/>
                <a:ext cx="318" cy="107"/>
              </a:xfrm>
              <a:custGeom>
                <a:avLst/>
                <a:gdLst/>
                <a:ahLst/>
                <a:cxnLst>
                  <a:cxn ang="0">
                    <a:pos x="317" y="106"/>
                  </a:cxn>
                  <a:cxn ang="0">
                    <a:pos x="111" y="106"/>
                  </a:cxn>
                  <a:cxn ang="0">
                    <a:pos x="0" y="0"/>
                  </a:cxn>
                  <a:cxn ang="0">
                    <a:pos x="317" y="0"/>
                  </a:cxn>
                  <a:cxn ang="0">
                    <a:pos x="317" y="106"/>
                  </a:cxn>
                </a:cxnLst>
                <a:rect l="0" t="0" r="r" b="b"/>
                <a:pathLst>
                  <a:path w="318" h="107">
                    <a:moveTo>
                      <a:pt x="317" y="106"/>
                    </a:moveTo>
                    <a:lnTo>
                      <a:pt x="111" y="106"/>
                    </a:lnTo>
                    <a:lnTo>
                      <a:pt x="0" y="0"/>
                    </a:lnTo>
                    <a:lnTo>
                      <a:pt x="317" y="0"/>
                    </a:lnTo>
                    <a:lnTo>
                      <a:pt x="317" y="106"/>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5389" name="Freeform 29"/>
              <p:cNvSpPr>
                <a:spLocks/>
              </p:cNvSpPr>
              <p:nvPr/>
            </p:nvSpPr>
            <p:spPr bwMode="auto">
              <a:xfrm>
                <a:off x="5442" y="1519"/>
                <a:ext cx="318" cy="107"/>
              </a:xfrm>
              <a:custGeom>
                <a:avLst/>
                <a:gdLst/>
                <a:ahLst/>
                <a:cxnLst>
                  <a:cxn ang="0">
                    <a:pos x="317" y="0"/>
                  </a:cxn>
                  <a:cxn ang="0">
                    <a:pos x="111" y="0"/>
                  </a:cxn>
                  <a:cxn ang="0">
                    <a:pos x="0" y="106"/>
                  </a:cxn>
                  <a:cxn ang="0">
                    <a:pos x="317" y="106"/>
                  </a:cxn>
                  <a:cxn ang="0">
                    <a:pos x="317" y="0"/>
                  </a:cxn>
                </a:cxnLst>
                <a:rect l="0" t="0" r="r" b="b"/>
                <a:pathLst>
                  <a:path w="318" h="107">
                    <a:moveTo>
                      <a:pt x="317" y="0"/>
                    </a:moveTo>
                    <a:lnTo>
                      <a:pt x="111" y="0"/>
                    </a:lnTo>
                    <a:lnTo>
                      <a:pt x="0" y="106"/>
                    </a:lnTo>
                    <a:lnTo>
                      <a:pt x="317" y="106"/>
                    </a:lnTo>
                    <a:lnTo>
                      <a:pt x="317"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5390" name="Freeform 30"/>
              <p:cNvSpPr>
                <a:spLocks/>
              </p:cNvSpPr>
              <p:nvPr/>
            </p:nvSpPr>
            <p:spPr bwMode="auto">
              <a:xfrm>
                <a:off x="5442" y="1413"/>
                <a:ext cx="318" cy="107"/>
              </a:xfrm>
              <a:custGeom>
                <a:avLst/>
                <a:gdLst/>
                <a:ahLst/>
                <a:cxnLst>
                  <a:cxn ang="0">
                    <a:pos x="317" y="106"/>
                  </a:cxn>
                  <a:cxn ang="0">
                    <a:pos x="111" y="106"/>
                  </a:cxn>
                  <a:cxn ang="0">
                    <a:pos x="0" y="0"/>
                  </a:cxn>
                  <a:cxn ang="0">
                    <a:pos x="317" y="0"/>
                  </a:cxn>
                  <a:cxn ang="0">
                    <a:pos x="317" y="106"/>
                  </a:cxn>
                </a:cxnLst>
                <a:rect l="0" t="0" r="r" b="b"/>
                <a:pathLst>
                  <a:path w="318" h="107">
                    <a:moveTo>
                      <a:pt x="317" y="106"/>
                    </a:moveTo>
                    <a:lnTo>
                      <a:pt x="111" y="106"/>
                    </a:lnTo>
                    <a:lnTo>
                      <a:pt x="0" y="0"/>
                    </a:lnTo>
                    <a:lnTo>
                      <a:pt x="317" y="0"/>
                    </a:lnTo>
                    <a:lnTo>
                      <a:pt x="317" y="106"/>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5391" name="Freeform 31"/>
              <p:cNvSpPr>
                <a:spLocks/>
              </p:cNvSpPr>
              <p:nvPr/>
            </p:nvSpPr>
            <p:spPr bwMode="auto">
              <a:xfrm>
                <a:off x="5442" y="1307"/>
                <a:ext cx="318" cy="107"/>
              </a:xfrm>
              <a:custGeom>
                <a:avLst/>
                <a:gdLst/>
                <a:ahLst/>
                <a:cxnLst>
                  <a:cxn ang="0">
                    <a:pos x="317" y="0"/>
                  </a:cxn>
                  <a:cxn ang="0">
                    <a:pos x="111" y="0"/>
                  </a:cxn>
                  <a:cxn ang="0">
                    <a:pos x="0" y="106"/>
                  </a:cxn>
                  <a:cxn ang="0">
                    <a:pos x="317" y="106"/>
                  </a:cxn>
                  <a:cxn ang="0">
                    <a:pos x="317" y="0"/>
                  </a:cxn>
                </a:cxnLst>
                <a:rect l="0" t="0" r="r" b="b"/>
                <a:pathLst>
                  <a:path w="318" h="107">
                    <a:moveTo>
                      <a:pt x="317" y="0"/>
                    </a:moveTo>
                    <a:lnTo>
                      <a:pt x="111" y="0"/>
                    </a:lnTo>
                    <a:lnTo>
                      <a:pt x="0" y="106"/>
                    </a:lnTo>
                    <a:lnTo>
                      <a:pt x="317" y="106"/>
                    </a:lnTo>
                    <a:lnTo>
                      <a:pt x="317" y="0"/>
                    </a:lnTo>
                  </a:path>
                </a:pathLst>
              </a:custGeom>
              <a:solidFill>
                <a:schemeClr val="bg2"/>
              </a:solidFill>
              <a:ln w="9525" cap="rnd">
                <a:noFill/>
                <a:round/>
                <a:headEnd/>
                <a:tailEnd/>
              </a:ln>
              <a:effectLst/>
            </p:spPr>
            <p:txBody>
              <a:bodyPr/>
              <a:lstStyle/>
              <a:p>
                <a:endParaRPr lang="en-US" dirty="0">
                  <a:solidFill>
                    <a:srgbClr val="DDDDDD"/>
                  </a:solidFill>
                </a:endParaRPr>
              </a:p>
            </p:txBody>
          </p:sp>
        </p:grpSp>
      </p:grpSp>
      <p:sp>
        <p:nvSpPr>
          <p:cNvPr id="15392" name="Rectangle 32"/>
          <p:cNvSpPr>
            <a:spLocks noGrp="1" noChangeArrowheads="1"/>
          </p:cNvSpPr>
          <p:nvPr>
            <p:ph type="ctrTitle" sz="quarter"/>
          </p:nvPr>
        </p:nvSpPr>
        <p:spPr>
          <a:xfrm>
            <a:off x="685800" y="2057400"/>
            <a:ext cx="7772400" cy="1143000"/>
          </a:xfrm>
        </p:spPr>
        <p:txBody>
          <a:bodyPr anchor="ctr"/>
          <a:lstStyle>
            <a:lvl1pPr>
              <a:defRPr>
                <a:solidFill>
                  <a:srgbClr val="FFFFFF"/>
                </a:solidFill>
              </a:defRPr>
            </a:lvl1pPr>
          </a:lstStyle>
          <a:p>
            <a:r>
              <a:rPr lang="en-US"/>
              <a:t>Click to edit Master title style</a:t>
            </a:r>
          </a:p>
        </p:txBody>
      </p:sp>
      <p:sp>
        <p:nvSpPr>
          <p:cNvPr id="15393" name="Rectangle 33"/>
          <p:cNvSpPr>
            <a:spLocks noGrp="1" noChangeArrowheads="1"/>
          </p:cNvSpPr>
          <p:nvPr>
            <p:ph type="subTitle" sz="quarter" idx="1"/>
          </p:nvPr>
        </p:nvSpPr>
        <p:spPr>
          <a:xfrm>
            <a:off x="1371600" y="4648200"/>
            <a:ext cx="6400800" cy="1752600"/>
          </a:xfrm>
        </p:spPr>
        <p:txBody>
          <a:bodyPr anchor="ctr"/>
          <a:lstStyle>
            <a:lvl1pPr marL="0" indent="0" algn="ctr">
              <a:buFontTx/>
              <a:buNone/>
              <a:defRPr>
                <a:solidFill>
                  <a:srgbClr val="DDDDDD"/>
                </a:solidFill>
              </a:defRPr>
            </a:lvl1pPr>
          </a:lstStyle>
          <a:p>
            <a:r>
              <a:rPr lang="en-US"/>
              <a:t>Click to edit Master subtitle style</a:t>
            </a:r>
          </a:p>
        </p:txBody>
      </p:sp>
      <p:sp>
        <p:nvSpPr>
          <p:cNvPr id="15394" name="Rectangle 34"/>
          <p:cNvSpPr>
            <a:spLocks noGrp="1" noChangeArrowheads="1"/>
          </p:cNvSpPr>
          <p:nvPr>
            <p:ph type="dt" sz="quarter" idx="2"/>
          </p:nvPr>
        </p:nvSpPr>
        <p:spPr>
          <a:xfrm>
            <a:off x="685800" y="6400800"/>
            <a:ext cx="1905000" cy="457200"/>
          </a:xfrm>
        </p:spPr>
        <p:txBody>
          <a:bodyPr/>
          <a:lstStyle>
            <a:lvl1pPr>
              <a:defRPr>
                <a:solidFill>
                  <a:srgbClr val="DDDDDD"/>
                </a:solidFill>
              </a:defRPr>
            </a:lvl1pPr>
          </a:lstStyle>
          <a:p>
            <a:endParaRPr lang="en-US" dirty="0"/>
          </a:p>
        </p:txBody>
      </p:sp>
      <p:sp>
        <p:nvSpPr>
          <p:cNvPr id="15395" name="Rectangle 35"/>
          <p:cNvSpPr>
            <a:spLocks noGrp="1" noChangeArrowheads="1"/>
          </p:cNvSpPr>
          <p:nvPr>
            <p:ph type="ftr" sz="quarter" idx="3"/>
          </p:nvPr>
        </p:nvSpPr>
        <p:spPr>
          <a:xfrm>
            <a:off x="3124200" y="6400800"/>
            <a:ext cx="2895600" cy="457200"/>
          </a:xfrm>
        </p:spPr>
        <p:txBody>
          <a:bodyPr/>
          <a:lstStyle>
            <a:lvl1pPr>
              <a:defRPr>
                <a:solidFill>
                  <a:srgbClr val="DDDDDD"/>
                </a:solidFill>
              </a:defRPr>
            </a:lvl1pPr>
          </a:lstStyle>
          <a:p>
            <a:endParaRPr lang="en-US" dirty="0"/>
          </a:p>
        </p:txBody>
      </p:sp>
      <p:sp>
        <p:nvSpPr>
          <p:cNvPr id="15396" name="Rectangle 36"/>
          <p:cNvSpPr>
            <a:spLocks noGrp="1" noChangeArrowheads="1"/>
          </p:cNvSpPr>
          <p:nvPr>
            <p:ph type="sldNum" sz="quarter" idx="4"/>
          </p:nvPr>
        </p:nvSpPr>
        <p:spPr>
          <a:xfrm>
            <a:off x="6553200" y="6400800"/>
            <a:ext cx="1905000" cy="457200"/>
          </a:xfrm>
        </p:spPr>
        <p:txBody>
          <a:bodyPr/>
          <a:lstStyle>
            <a:lvl1pPr>
              <a:defRPr>
                <a:solidFill>
                  <a:srgbClr val="DDDDDD"/>
                </a:solidFill>
              </a:defRPr>
            </a:lvl1pPr>
          </a:lstStyle>
          <a:p>
            <a:fld id="{B4D29E3A-C35A-4097-89F5-DD1A19DC6250}" type="slidenum">
              <a:rPr lang="en-US" smtClean="0"/>
              <a:pPr/>
              <a:t>‹nº›</a:t>
            </a:fld>
            <a:endParaRPr lang="en-US" dirty="0"/>
          </a:p>
        </p:txBody>
      </p:sp>
    </p:spTree>
    <p:extLst>
      <p:ext uri="{BB962C8B-B14F-4D97-AF65-F5344CB8AC3E}">
        <p14:creationId xmlns:p14="http://schemas.microsoft.com/office/powerpoint/2010/main" val="1096574729"/>
      </p:ext>
    </p:extLst>
  </p:cSld>
  <p:clrMapOvr>
    <a:masterClrMapping/>
  </p:clrMapOvr>
  <p:transition spd="slow">
    <p:split orient="vert" dir="in"/>
    <p:sndAc>
      <p:stSnd>
        <p:snd r:embed="rId1" name="lase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5392"/>
                                        </p:tgtEl>
                                        <p:attrNameLst>
                                          <p:attrName>style.visibility</p:attrName>
                                        </p:attrNameLst>
                                      </p:cBhvr>
                                      <p:to>
                                        <p:strVal val="visible"/>
                                      </p:to>
                                    </p:set>
                                    <p:anim calcmode="lin" valueType="num">
                                      <p:cBhvr>
                                        <p:cTn id="7" dur="1000" fill="hold"/>
                                        <p:tgtEl>
                                          <p:spTgt spid="15392"/>
                                        </p:tgtEl>
                                        <p:attrNameLst>
                                          <p:attrName>ppt_w</p:attrName>
                                        </p:attrNameLst>
                                      </p:cBhvr>
                                      <p:tavLst>
                                        <p:tav tm="0">
                                          <p:val>
                                            <p:strVal val="#ppt_w+.3"/>
                                          </p:val>
                                        </p:tav>
                                        <p:tav tm="100000">
                                          <p:val>
                                            <p:strVal val="#ppt_w"/>
                                          </p:val>
                                        </p:tav>
                                      </p:tavLst>
                                    </p:anim>
                                    <p:anim calcmode="lin" valueType="num">
                                      <p:cBhvr>
                                        <p:cTn id="8" dur="1000" fill="hold"/>
                                        <p:tgtEl>
                                          <p:spTgt spid="15392"/>
                                        </p:tgtEl>
                                        <p:attrNameLst>
                                          <p:attrName>ppt_h</p:attrName>
                                        </p:attrNameLst>
                                      </p:cBhvr>
                                      <p:tavLst>
                                        <p:tav tm="0">
                                          <p:val>
                                            <p:strVal val="#ppt_h"/>
                                          </p:val>
                                        </p:tav>
                                        <p:tav tm="100000">
                                          <p:val>
                                            <p:strVal val="#ppt_h"/>
                                          </p:val>
                                        </p:tav>
                                      </p:tavLst>
                                    </p:anim>
                                    <p:animEffect transition="in" filter="fade">
                                      <p:cBhvr>
                                        <p:cTn id="9" dur="1000"/>
                                        <p:tgtEl>
                                          <p:spTgt spid="1539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5393">
                                            <p:txEl>
                                              <p:pRg st="0" end="0"/>
                                            </p:txEl>
                                          </p:spTgt>
                                        </p:tgtEl>
                                        <p:attrNameLst>
                                          <p:attrName>style.visibility</p:attrName>
                                        </p:attrNameLst>
                                      </p:cBhvr>
                                      <p:to>
                                        <p:strVal val="visible"/>
                                      </p:to>
                                    </p:set>
                                    <p:anim calcmode="lin" valueType="num">
                                      <p:cBhvr>
                                        <p:cTn id="14" dur="1000" fill="hold"/>
                                        <p:tgtEl>
                                          <p:spTgt spid="1539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539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53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92" grpId="0"/>
      <p:bldP spid="15393" grpId="0" build="p">
        <p:tmplLst>
          <p:tmpl lvl="1">
            <p:tnLst>
              <p:par>
                <p:cTn presetID="50" presetClass="entr" presetSubtype="0" decel="100000" fill="hold" nodeType="clickEffect">
                  <p:stCondLst>
                    <p:cond delay="0"/>
                  </p:stCondLst>
                  <p:childTnLst>
                    <p:set>
                      <p:cBhvr>
                        <p:cTn dur="1" fill="hold">
                          <p:stCondLst>
                            <p:cond delay="0"/>
                          </p:stCondLst>
                        </p:cTn>
                        <p:tgtEl>
                          <p:spTgt spid="15393"/>
                        </p:tgtEl>
                        <p:attrNameLst>
                          <p:attrName>style.visibility</p:attrName>
                        </p:attrNameLst>
                      </p:cBhvr>
                      <p:to>
                        <p:strVal val="visible"/>
                      </p:to>
                    </p:set>
                    <p:anim calcmode="lin" valueType="num">
                      <p:cBhvr>
                        <p:cTn dur="1000" fill="hold"/>
                        <p:tgtEl>
                          <p:spTgt spid="15393"/>
                        </p:tgtEl>
                        <p:attrNameLst>
                          <p:attrName>ppt_w</p:attrName>
                        </p:attrNameLst>
                      </p:cBhvr>
                      <p:tavLst>
                        <p:tav tm="0">
                          <p:val>
                            <p:strVal val="#ppt_w+.3"/>
                          </p:val>
                        </p:tav>
                        <p:tav tm="100000">
                          <p:val>
                            <p:strVal val="#ppt_w"/>
                          </p:val>
                        </p:tav>
                      </p:tavLst>
                    </p:anim>
                    <p:anim calcmode="lin" valueType="num">
                      <p:cBhvr>
                        <p:cTn dur="1000" fill="hold"/>
                        <p:tgtEl>
                          <p:spTgt spid="15393"/>
                        </p:tgtEl>
                        <p:attrNameLst>
                          <p:attrName>ppt_h</p:attrName>
                        </p:attrNameLst>
                      </p:cBhvr>
                      <p:tavLst>
                        <p:tav tm="0">
                          <p:val>
                            <p:strVal val="#ppt_h"/>
                          </p:val>
                        </p:tav>
                        <p:tav tm="100000">
                          <p:val>
                            <p:strVal val="#ppt_h"/>
                          </p:val>
                        </p:tav>
                      </p:tavLst>
                    </p:anim>
                    <p:animEffect transition="in" filter="fade">
                      <p:cBhvr>
                        <p:cTn dur="1000"/>
                        <p:tgtEl>
                          <p:spTgt spid="15393"/>
                        </p:tgtEl>
                      </p:cBhvr>
                    </p:animEffect>
                  </p:childTnLst>
                </p:cTn>
              </p:par>
            </p:tnLst>
          </p:tmpl>
        </p:tmplLst>
      </p:bldP>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DDDDDD"/>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DDDDDD"/>
              </a:solidFill>
            </a:endParaRPr>
          </a:p>
        </p:txBody>
      </p:sp>
      <p:sp>
        <p:nvSpPr>
          <p:cNvPr id="6" name="Slide Number Placeholder 5"/>
          <p:cNvSpPr>
            <a:spLocks noGrp="1"/>
          </p:cNvSpPr>
          <p:nvPr>
            <p:ph type="sldNum" sz="quarter" idx="12"/>
          </p:nvPr>
        </p:nvSpPr>
        <p:spPr/>
        <p:txBody>
          <a:bodyPr/>
          <a:lstStyle>
            <a:lvl1pPr>
              <a:defRPr/>
            </a:lvl1pPr>
          </a:lstStyle>
          <a:p>
            <a:fld id="{B4D29E3A-C35A-4097-89F5-DD1A19DC6250}" type="slidenum">
              <a:rPr lang="en-US" smtClean="0">
                <a:solidFill>
                  <a:srgbClr val="DDDDDD"/>
                </a:solidFill>
              </a:rPr>
              <a:pPr/>
              <a:t>‹nº›</a:t>
            </a:fld>
            <a:endParaRPr lang="en-US" dirty="0">
              <a:solidFill>
                <a:srgbClr val="DDDDDD"/>
              </a:solidFill>
            </a:endParaRPr>
          </a:p>
        </p:txBody>
      </p:sp>
    </p:spTree>
    <p:extLst>
      <p:ext uri="{BB962C8B-B14F-4D97-AF65-F5344CB8AC3E}">
        <p14:creationId xmlns:p14="http://schemas.microsoft.com/office/powerpoint/2010/main" val="1842867584"/>
      </p:ext>
    </p:extLst>
  </p:cSld>
  <p:clrMapOvr>
    <a:masterClrMapping/>
  </p:clrMapOvr>
  <p:transition spd="slow">
    <p:split orient="vert" dir="in"/>
    <p:sndAc>
      <p:stSnd>
        <p:snd r:embed="rId1" name="laser.wav"/>
      </p:stSnd>
    </p:sndAc>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DDDDDD"/>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DDDDDD"/>
              </a:solidFill>
            </a:endParaRPr>
          </a:p>
        </p:txBody>
      </p:sp>
      <p:sp>
        <p:nvSpPr>
          <p:cNvPr id="6" name="Slide Number Placeholder 5"/>
          <p:cNvSpPr>
            <a:spLocks noGrp="1"/>
          </p:cNvSpPr>
          <p:nvPr>
            <p:ph type="sldNum" sz="quarter" idx="12"/>
          </p:nvPr>
        </p:nvSpPr>
        <p:spPr/>
        <p:txBody>
          <a:bodyPr/>
          <a:lstStyle>
            <a:lvl1pPr>
              <a:defRPr/>
            </a:lvl1pPr>
          </a:lstStyle>
          <a:p>
            <a:fld id="{B4D29E3A-C35A-4097-89F5-DD1A19DC6250}" type="slidenum">
              <a:rPr lang="en-US" smtClean="0">
                <a:solidFill>
                  <a:srgbClr val="DDDDDD"/>
                </a:solidFill>
              </a:rPr>
              <a:pPr/>
              <a:t>‹nº›</a:t>
            </a:fld>
            <a:endParaRPr lang="en-US" dirty="0">
              <a:solidFill>
                <a:srgbClr val="DDDDDD"/>
              </a:solidFill>
            </a:endParaRPr>
          </a:p>
        </p:txBody>
      </p:sp>
    </p:spTree>
    <p:extLst>
      <p:ext uri="{BB962C8B-B14F-4D97-AF65-F5344CB8AC3E}">
        <p14:creationId xmlns:p14="http://schemas.microsoft.com/office/powerpoint/2010/main" val="910507401"/>
      </p:ext>
    </p:extLst>
  </p:cSld>
  <p:clrMapOvr>
    <a:masterClrMapping/>
  </p:clrMapOvr>
  <p:transition spd="slow">
    <p:split orient="vert" dir="in"/>
    <p:sndAc>
      <p:stSnd>
        <p:snd r:embed="rId1" name="laser.wav"/>
      </p:stSnd>
    </p:sndAc>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DDDDDD"/>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DDDDDD"/>
              </a:solidFill>
            </a:endParaRPr>
          </a:p>
        </p:txBody>
      </p:sp>
      <p:sp>
        <p:nvSpPr>
          <p:cNvPr id="7" name="Slide Number Placeholder 6"/>
          <p:cNvSpPr>
            <a:spLocks noGrp="1"/>
          </p:cNvSpPr>
          <p:nvPr>
            <p:ph type="sldNum" sz="quarter" idx="12"/>
          </p:nvPr>
        </p:nvSpPr>
        <p:spPr/>
        <p:txBody>
          <a:bodyPr/>
          <a:lstStyle>
            <a:lvl1pPr>
              <a:defRPr/>
            </a:lvl1pPr>
          </a:lstStyle>
          <a:p>
            <a:fld id="{B4D29E3A-C35A-4097-89F5-DD1A19DC6250}" type="slidenum">
              <a:rPr lang="en-US" smtClean="0">
                <a:solidFill>
                  <a:srgbClr val="DDDDDD"/>
                </a:solidFill>
              </a:rPr>
              <a:pPr/>
              <a:t>‹nº›</a:t>
            </a:fld>
            <a:endParaRPr lang="en-US" dirty="0">
              <a:solidFill>
                <a:srgbClr val="DDDDDD"/>
              </a:solidFill>
            </a:endParaRPr>
          </a:p>
        </p:txBody>
      </p:sp>
    </p:spTree>
    <p:extLst>
      <p:ext uri="{BB962C8B-B14F-4D97-AF65-F5344CB8AC3E}">
        <p14:creationId xmlns:p14="http://schemas.microsoft.com/office/powerpoint/2010/main" val="1973439542"/>
      </p:ext>
    </p:extLst>
  </p:cSld>
  <p:clrMapOvr>
    <a:masterClrMapping/>
  </p:clrMapOvr>
  <p:transition spd="slow">
    <p:split orient="vert" dir="in"/>
    <p:sndAc>
      <p:stSnd>
        <p:snd r:embed="rId1" name="laser.wav"/>
      </p:stSnd>
    </p:sndAc>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DDDDDD"/>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DDDDDD"/>
              </a:solidFill>
            </a:endParaRPr>
          </a:p>
        </p:txBody>
      </p:sp>
      <p:sp>
        <p:nvSpPr>
          <p:cNvPr id="9" name="Slide Number Placeholder 8"/>
          <p:cNvSpPr>
            <a:spLocks noGrp="1"/>
          </p:cNvSpPr>
          <p:nvPr>
            <p:ph type="sldNum" sz="quarter" idx="12"/>
          </p:nvPr>
        </p:nvSpPr>
        <p:spPr/>
        <p:txBody>
          <a:bodyPr/>
          <a:lstStyle>
            <a:lvl1pPr>
              <a:defRPr/>
            </a:lvl1pPr>
          </a:lstStyle>
          <a:p>
            <a:fld id="{B4D29E3A-C35A-4097-89F5-DD1A19DC6250}" type="slidenum">
              <a:rPr lang="en-US" smtClean="0">
                <a:solidFill>
                  <a:srgbClr val="DDDDDD"/>
                </a:solidFill>
              </a:rPr>
              <a:pPr/>
              <a:t>‹nº›</a:t>
            </a:fld>
            <a:endParaRPr lang="en-US" dirty="0">
              <a:solidFill>
                <a:srgbClr val="DDDDDD"/>
              </a:solidFill>
            </a:endParaRPr>
          </a:p>
        </p:txBody>
      </p:sp>
    </p:spTree>
    <p:extLst>
      <p:ext uri="{BB962C8B-B14F-4D97-AF65-F5344CB8AC3E}">
        <p14:creationId xmlns:p14="http://schemas.microsoft.com/office/powerpoint/2010/main" val="2681520179"/>
      </p:ext>
    </p:extLst>
  </p:cSld>
  <p:clrMapOvr>
    <a:masterClrMapping/>
  </p:clrMapOvr>
  <p:transition spd="slow">
    <p:split orient="vert" dir="in"/>
    <p:sndAc>
      <p:stSnd>
        <p:snd r:embed="rId1" name="laser.wav"/>
      </p:stSnd>
    </p:sndAc>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DDDDDD"/>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DDDDDD"/>
              </a:solidFill>
            </a:endParaRPr>
          </a:p>
        </p:txBody>
      </p:sp>
      <p:sp>
        <p:nvSpPr>
          <p:cNvPr id="5" name="Slide Number Placeholder 4"/>
          <p:cNvSpPr>
            <a:spLocks noGrp="1"/>
          </p:cNvSpPr>
          <p:nvPr>
            <p:ph type="sldNum" sz="quarter" idx="12"/>
          </p:nvPr>
        </p:nvSpPr>
        <p:spPr/>
        <p:txBody>
          <a:bodyPr/>
          <a:lstStyle>
            <a:lvl1pPr>
              <a:defRPr/>
            </a:lvl1pPr>
          </a:lstStyle>
          <a:p>
            <a:fld id="{B4D29E3A-C35A-4097-89F5-DD1A19DC6250}" type="slidenum">
              <a:rPr lang="en-US" smtClean="0">
                <a:solidFill>
                  <a:srgbClr val="DDDDDD"/>
                </a:solidFill>
              </a:rPr>
              <a:pPr/>
              <a:t>‹nº›</a:t>
            </a:fld>
            <a:endParaRPr lang="en-US" dirty="0">
              <a:solidFill>
                <a:srgbClr val="DDDDDD"/>
              </a:solidFill>
            </a:endParaRPr>
          </a:p>
        </p:txBody>
      </p:sp>
    </p:spTree>
    <p:extLst>
      <p:ext uri="{BB962C8B-B14F-4D97-AF65-F5344CB8AC3E}">
        <p14:creationId xmlns:p14="http://schemas.microsoft.com/office/powerpoint/2010/main" val="1132187857"/>
      </p:ext>
    </p:extLst>
  </p:cSld>
  <p:clrMapOvr>
    <a:masterClrMapping/>
  </p:clrMapOvr>
  <p:transition spd="slow">
    <p:split orient="vert" dir="in"/>
    <p:sndAc>
      <p:stSnd>
        <p:snd r:embed="rId1" name="laser.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3106508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DDDDDD"/>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DDDDDD"/>
              </a:solidFill>
            </a:endParaRPr>
          </a:p>
        </p:txBody>
      </p:sp>
      <p:sp>
        <p:nvSpPr>
          <p:cNvPr id="4" name="Slide Number Placeholder 3"/>
          <p:cNvSpPr>
            <a:spLocks noGrp="1"/>
          </p:cNvSpPr>
          <p:nvPr>
            <p:ph type="sldNum" sz="quarter" idx="12"/>
          </p:nvPr>
        </p:nvSpPr>
        <p:spPr/>
        <p:txBody>
          <a:bodyPr/>
          <a:lstStyle>
            <a:lvl1pPr>
              <a:defRPr/>
            </a:lvl1pPr>
          </a:lstStyle>
          <a:p>
            <a:fld id="{B4D29E3A-C35A-4097-89F5-DD1A19DC6250}" type="slidenum">
              <a:rPr lang="en-US" smtClean="0">
                <a:solidFill>
                  <a:srgbClr val="DDDDDD"/>
                </a:solidFill>
              </a:rPr>
              <a:pPr/>
              <a:t>‹nº›</a:t>
            </a:fld>
            <a:endParaRPr lang="en-US" dirty="0">
              <a:solidFill>
                <a:srgbClr val="DDDDDD"/>
              </a:solidFill>
            </a:endParaRPr>
          </a:p>
        </p:txBody>
      </p:sp>
    </p:spTree>
    <p:extLst>
      <p:ext uri="{BB962C8B-B14F-4D97-AF65-F5344CB8AC3E}">
        <p14:creationId xmlns:p14="http://schemas.microsoft.com/office/powerpoint/2010/main" val="1705911175"/>
      </p:ext>
    </p:extLst>
  </p:cSld>
  <p:clrMapOvr>
    <a:masterClrMapping/>
  </p:clrMapOvr>
  <p:transition spd="slow">
    <p:split orient="vert" dir="in"/>
    <p:sndAc>
      <p:stSnd>
        <p:snd r:embed="rId1" name="laser.wav"/>
      </p:stSnd>
    </p:sndAc>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DDDDDD"/>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DDDDDD"/>
              </a:solidFill>
            </a:endParaRPr>
          </a:p>
        </p:txBody>
      </p:sp>
      <p:sp>
        <p:nvSpPr>
          <p:cNvPr id="7" name="Slide Number Placeholder 6"/>
          <p:cNvSpPr>
            <a:spLocks noGrp="1"/>
          </p:cNvSpPr>
          <p:nvPr>
            <p:ph type="sldNum" sz="quarter" idx="12"/>
          </p:nvPr>
        </p:nvSpPr>
        <p:spPr/>
        <p:txBody>
          <a:bodyPr/>
          <a:lstStyle>
            <a:lvl1pPr>
              <a:defRPr/>
            </a:lvl1pPr>
          </a:lstStyle>
          <a:p>
            <a:fld id="{B4D29E3A-C35A-4097-89F5-DD1A19DC6250}" type="slidenum">
              <a:rPr lang="en-US" smtClean="0">
                <a:solidFill>
                  <a:srgbClr val="DDDDDD"/>
                </a:solidFill>
              </a:rPr>
              <a:pPr/>
              <a:t>‹nº›</a:t>
            </a:fld>
            <a:endParaRPr lang="en-US" dirty="0">
              <a:solidFill>
                <a:srgbClr val="DDDDDD"/>
              </a:solidFill>
            </a:endParaRPr>
          </a:p>
        </p:txBody>
      </p:sp>
    </p:spTree>
    <p:extLst>
      <p:ext uri="{BB962C8B-B14F-4D97-AF65-F5344CB8AC3E}">
        <p14:creationId xmlns:p14="http://schemas.microsoft.com/office/powerpoint/2010/main" val="2063682354"/>
      </p:ext>
    </p:extLst>
  </p:cSld>
  <p:clrMapOvr>
    <a:masterClrMapping/>
  </p:clrMapOvr>
  <p:transition spd="slow">
    <p:split orient="vert" dir="in"/>
    <p:sndAc>
      <p:stSnd>
        <p:snd r:embed="rId1" name="laser.wav"/>
      </p:stSnd>
    </p:sndAc>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DDDDDD"/>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DDDDDD"/>
              </a:solidFill>
            </a:endParaRPr>
          </a:p>
        </p:txBody>
      </p:sp>
      <p:sp>
        <p:nvSpPr>
          <p:cNvPr id="7" name="Slide Number Placeholder 6"/>
          <p:cNvSpPr>
            <a:spLocks noGrp="1"/>
          </p:cNvSpPr>
          <p:nvPr>
            <p:ph type="sldNum" sz="quarter" idx="12"/>
          </p:nvPr>
        </p:nvSpPr>
        <p:spPr/>
        <p:txBody>
          <a:bodyPr/>
          <a:lstStyle>
            <a:lvl1pPr>
              <a:defRPr/>
            </a:lvl1pPr>
          </a:lstStyle>
          <a:p>
            <a:fld id="{B4D29E3A-C35A-4097-89F5-DD1A19DC6250}" type="slidenum">
              <a:rPr lang="en-US" smtClean="0">
                <a:solidFill>
                  <a:srgbClr val="DDDDDD"/>
                </a:solidFill>
              </a:rPr>
              <a:pPr/>
              <a:t>‹nº›</a:t>
            </a:fld>
            <a:endParaRPr lang="en-US" dirty="0">
              <a:solidFill>
                <a:srgbClr val="DDDDDD"/>
              </a:solidFill>
            </a:endParaRPr>
          </a:p>
        </p:txBody>
      </p:sp>
    </p:spTree>
    <p:extLst>
      <p:ext uri="{BB962C8B-B14F-4D97-AF65-F5344CB8AC3E}">
        <p14:creationId xmlns:p14="http://schemas.microsoft.com/office/powerpoint/2010/main" val="1629696963"/>
      </p:ext>
    </p:extLst>
  </p:cSld>
  <p:clrMapOvr>
    <a:masterClrMapping/>
  </p:clrMapOvr>
  <p:transition spd="slow">
    <p:split orient="vert" dir="in"/>
    <p:sndAc>
      <p:stSnd>
        <p:snd r:embed="rId1" name="laser.wav"/>
      </p:stSnd>
    </p:sndAc>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DDDDDD"/>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DDDDDD"/>
              </a:solidFill>
            </a:endParaRPr>
          </a:p>
        </p:txBody>
      </p:sp>
      <p:sp>
        <p:nvSpPr>
          <p:cNvPr id="6" name="Slide Number Placeholder 5"/>
          <p:cNvSpPr>
            <a:spLocks noGrp="1"/>
          </p:cNvSpPr>
          <p:nvPr>
            <p:ph type="sldNum" sz="quarter" idx="12"/>
          </p:nvPr>
        </p:nvSpPr>
        <p:spPr/>
        <p:txBody>
          <a:bodyPr/>
          <a:lstStyle>
            <a:lvl1pPr>
              <a:defRPr/>
            </a:lvl1pPr>
          </a:lstStyle>
          <a:p>
            <a:fld id="{B4D29E3A-C35A-4097-89F5-DD1A19DC6250}" type="slidenum">
              <a:rPr lang="en-US" smtClean="0">
                <a:solidFill>
                  <a:srgbClr val="DDDDDD"/>
                </a:solidFill>
              </a:rPr>
              <a:pPr/>
              <a:t>‹nº›</a:t>
            </a:fld>
            <a:endParaRPr lang="en-US" dirty="0">
              <a:solidFill>
                <a:srgbClr val="DDDDDD"/>
              </a:solidFill>
            </a:endParaRPr>
          </a:p>
        </p:txBody>
      </p:sp>
    </p:spTree>
    <p:extLst>
      <p:ext uri="{BB962C8B-B14F-4D97-AF65-F5344CB8AC3E}">
        <p14:creationId xmlns:p14="http://schemas.microsoft.com/office/powerpoint/2010/main" val="525003072"/>
      </p:ext>
    </p:extLst>
  </p:cSld>
  <p:clrMapOvr>
    <a:masterClrMapping/>
  </p:clrMapOvr>
  <p:transition spd="slow">
    <p:split orient="vert" dir="in"/>
    <p:sndAc>
      <p:stSnd>
        <p:snd r:embed="rId1" name="laser.wav"/>
      </p:stSnd>
    </p:sndAc>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DDDDDD"/>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DDDDDD"/>
              </a:solidFill>
            </a:endParaRPr>
          </a:p>
        </p:txBody>
      </p:sp>
      <p:sp>
        <p:nvSpPr>
          <p:cNvPr id="6" name="Slide Number Placeholder 5"/>
          <p:cNvSpPr>
            <a:spLocks noGrp="1"/>
          </p:cNvSpPr>
          <p:nvPr>
            <p:ph type="sldNum" sz="quarter" idx="12"/>
          </p:nvPr>
        </p:nvSpPr>
        <p:spPr/>
        <p:txBody>
          <a:bodyPr/>
          <a:lstStyle>
            <a:lvl1pPr>
              <a:defRPr/>
            </a:lvl1pPr>
          </a:lstStyle>
          <a:p>
            <a:fld id="{B4D29E3A-C35A-4097-89F5-DD1A19DC6250}" type="slidenum">
              <a:rPr lang="en-US" smtClean="0">
                <a:solidFill>
                  <a:srgbClr val="DDDDDD"/>
                </a:solidFill>
              </a:rPr>
              <a:pPr/>
              <a:t>‹nº›</a:t>
            </a:fld>
            <a:endParaRPr lang="en-US" dirty="0">
              <a:solidFill>
                <a:srgbClr val="DDDDDD"/>
              </a:solidFill>
            </a:endParaRPr>
          </a:p>
        </p:txBody>
      </p:sp>
    </p:spTree>
    <p:extLst>
      <p:ext uri="{BB962C8B-B14F-4D97-AF65-F5344CB8AC3E}">
        <p14:creationId xmlns:p14="http://schemas.microsoft.com/office/powerpoint/2010/main" val="3047002732"/>
      </p:ext>
    </p:extLst>
  </p:cSld>
  <p:clrMapOvr>
    <a:masterClrMapping/>
  </p:clrMapOvr>
  <p:transition spd="slow">
    <p:split orient="vert" dir="in"/>
    <p:sndAc>
      <p:stSnd>
        <p:snd r:embed="rId1" name="laser.wav"/>
      </p:stSnd>
    </p:sndAc>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685800" y="609600"/>
            <a:ext cx="7772400" cy="1143000"/>
          </a:xfrm>
        </p:spPr>
        <p:txBody>
          <a:bodyPr/>
          <a:lstStyle/>
          <a:p>
            <a:r>
              <a:rPr lang="pt-BR"/>
              <a:t>Clique para editar o estilo do título mestre</a:t>
            </a:r>
          </a:p>
        </p:txBody>
      </p:sp>
      <p:sp>
        <p:nvSpPr>
          <p:cNvPr id="3" name="Espaço Reservado para Conteúdo 2"/>
          <p:cNvSpPr>
            <a:spLocks noGrp="1"/>
          </p:cNvSpPr>
          <p:nvPr>
            <p:ph sz="quarter" idx="1"/>
          </p:nvPr>
        </p:nvSpPr>
        <p:spPr>
          <a:xfrm>
            <a:off x="685800" y="1981200"/>
            <a:ext cx="3810000" cy="1981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981200"/>
            <a:ext cx="3810000" cy="1981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685800" y="4114800"/>
            <a:ext cx="3810000" cy="1981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4648200" y="4114800"/>
            <a:ext cx="3810000" cy="1981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p:txBody>
          <a:bodyPr/>
          <a:lstStyle>
            <a:lvl1pPr>
              <a:defRPr/>
            </a:lvl1pPr>
          </a:lstStyle>
          <a:p>
            <a:pPr>
              <a:defRPr/>
            </a:pPr>
            <a:endParaRPr lang="pt-BR" dirty="0">
              <a:solidFill>
                <a:srgbClr val="DDDDDD"/>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pt-BR" dirty="0">
              <a:solidFill>
                <a:srgbClr val="DDDDDD"/>
              </a:solidFill>
            </a:endParaRPr>
          </a:p>
        </p:txBody>
      </p:sp>
      <p:sp>
        <p:nvSpPr>
          <p:cNvPr id="9" name="Rectangle 6"/>
          <p:cNvSpPr>
            <a:spLocks noGrp="1" noChangeArrowheads="1"/>
          </p:cNvSpPr>
          <p:nvPr>
            <p:ph type="sldNum" sz="quarter" idx="12"/>
          </p:nvPr>
        </p:nvSpPr>
        <p:spPr/>
        <p:txBody>
          <a:bodyPr/>
          <a:lstStyle>
            <a:lvl1pPr>
              <a:defRPr/>
            </a:lvl1pPr>
          </a:lstStyle>
          <a:p>
            <a:pPr>
              <a:defRPr/>
            </a:pPr>
            <a:fld id="{460A9B2B-1E46-46B6-9443-F35039C5C211}" type="slidenum">
              <a:rPr lang="pt-BR">
                <a:solidFill>
                  <a:srgbClr val="DDDDDD"/>
                </a:solidFill>
              </a:rPr>
              <a:pPr>
                <a:defRPr/>
              </a:pPr>
              <a:t>‹nº›</a:t>
            </a:fld>
            <a:endParaRPr lang="pt-BR" dirty="0">
              <a:solidFill>
                <a:srgbClr val="DDDDDD"/>
              </a:solidFill>
            </a:endParaRPr>
          </a:p>
        </p:txBody>
      </p:sp>
    </p:spTree>
    <p:extLst>
      <p:ext uri="{BB962C8B-B14F-4D97-AF65-F5344CB8AC3E}">
        <p14:creationId xmlns:p14="http://schemas.microsoft.com/office/powerpoint/2010/main" val="3591808512"/>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38428580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21121714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12956456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2964205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5774644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8826781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22347284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15456197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20332294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30233863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12488017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5325997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Tree>
    <p:extLst>
      <p:ext uri="{BB962C8B-B14F-4D97-AF65-F5344CB8AC3E}">
        <p14:creationId xmlns:p14="http://schemas.microsoft.com/office/powerpoint/2010/main" val="1749576746"/>
      </p:ext>
    </p:extLst>
  </p:cSld>
  <p:clrMapOvr>
    <a:masterClrMapping/>
  </p:clrMapOvr>
  <p:transition spd="slow" advClick="0">
    <p:fade thruBlk="1"/>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548339163"/>
      </p:ext>
    </p:extLst>
  </p:cSld>
  <p:clrMapOvr>
    <a:masterClrMapping/>
  </p:clrMapOvr>
  <p:transition spd="slow" advClick="0">
    <p:fade thruBlk="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Tree>
    <p:extLst>
      <p:ext uri="{BB962C8B-B14F-4D97-AF65-F5344CB8AC3E}">
        <p14:creationId xmlns:p14="http://schemas.microsoft.com/office/powerpoint/2010/main" val="2237360257"/>
      </p:ext>
    </p:extLst>
  </p:cSld>
  <p:clrMapOvr>
    <a:masterClrMapping/>
  </p:clrMapOvr>
  <p:transition spd="slow" advClick="0">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1470350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050564829"/>
      </p:ext>
    </p:extLst>
  </p:cSld>
  <p:clrMapOvr>
    <a:masterClrMapping/>
  </p:clrMapOvr>
  <p:transition spd="slow" advClick="0">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661205954"/>
      </p:ext>
    </p:extLst>
  </p:cSld>
  <p:clrMapOvr>
    <a:masterClrMapping/>
  </p:clrMapOvr>
  <p:transition spd="slow" advClick="0">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Tree>
    <p:extLst>
      <p:ext uri="{BB962C8B-B14F-4D97-AF65-F5344CB8AC3E}">
        <p14:creationId xmlns:p14="http://schemas.microsoft.com/office/powerpoint/2010/main" val="1041740486"/>
      </p:ext>
    </p:extLst>
  </p:cSld>
  <p:clrMapOvr>
    <a:masterClrMapping/>
  </p:clrMapOvr>
  <p:transition spd="slow" advClick="0">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570258"/>
      </p:ext>
    </p:extLst>
  </p:cSld>
  <p:clrMapOvr>
    <a:masterClrMapping/>
  </p:clrMapOvr>
  <p:transition spd="slow" advClick="0">
    <p:fade thruBlk="1"/>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extLst>
      <p:ext uri="{BB962C8B-B14F-4D97-AF65-F5344CB8AC3E}">
        <p14:creationId xmlns:p14="http://schemas.microsoft.com/office/powerpoint/2010/main" val="4082425436"/>
      </p:ext>
    </p:extLst>
  </p:cSld>
  <p:clrMapOvr>
    <a:masterClrMapping/>
  </p:clrMapOvr>
  <p:transition spd="slow" advClick="0">
    <p:fade thruBlk="1"/>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extLst>
      <p:ext uri="{BB962C8B-B14F-4D97-AF65-F5344CB8AC3E}">
        <p14:creationId xmlns:p14="http://schemas.microsoft.com/office/powerpoint/2010/main" val="1768823344"/>
      </p:ext>
    </p:extLst>
  </p:cSld>
  <p:clrMapOvr>
    <a:masterClrMapping/>
  </p:clrMapOvr>
  <p:transition spd="slow" advClick="0">
    <p:fade thruBlk="1"/>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54207307"/>
      </p:ext>
    </p:extLst>
  </p:cSld>
  <p:clrMapOvr>
    <a:masterClrMapping/>
  </p:clrMapOvr>
  <p:transition spd="slow" advClick="0">
    <p:fade thruBlk="1"/>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751646820"/>
      </p:ext>
    </p:extLst>
  </p:cSld>
  <p:clrMapOvr>
    <a:masterClrMapping/>
  </p:clrMapOvr>
  <p:transition spd="slow" advClick="0">
    <p:fade thruBlk="1"/>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pt-BR" dirty="0"/>
          </a:p>
        </p:txBody>
      </p:sp>
      <p:sp>
        <p:nvSpPr>
          <p:cNvPr id="5" name="Arc 3"/>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pt-BR" dirty="0"/>
          </a:p>
        </p:txBody>
      </p:sp>
      <p:sp>
        <p:nvSpPr>
          <p:cNvPr id="40964" name="Rectangle 4"/>
          <p:cNvSpPr>
            <a:spLocks noGrp="1" noChangeArrowheads="1"/>
          </p:cNvSpPr>
          <p:nvPr>
            <p:ph type="ctrTitle" sz="quarter"/>
          </p:nvPr>
        </p:nvSpPr>
        <p:spPr>
          <a:xfrm>
            <a:off x="2743200" y="427038"/>
            <a:ext cx="6399213" cy="1706562"/>
          </a:xfrm>
        </p:spPr>
        <p:txBody>
          <a:bodyPr anchor="b"/>
          <a:lstStyle>
            <a:lvl1pPr>
              <a:lnSpc>
                <a:spcPct val="80000"/>
              </a:lnSpc>
              <a:defRPr sz="5400"/>
            </a:lvl1pPr>
          </a:lstStyle>
          <a:p>
            <a:pPr lvl="0"/>
            <a:r>
              <a:rPr lang="pt-BR" altLang="pt-BR" noProof="0"/>
              <a:t>Clique para editar o estilo do título mestre</a:t>
            </a:r>
          </a:p>
        </p:txBody>
      </p:sp>
      <p:sp>
        <p:nvSpPr>
          <p:cNvPr id="40965" name="Rectangle 5"/>
          <p:cNvSpPr>
            <a:spLocks noGrp="1" noChangeArrowheads="1"/>
          </p:cNvSpPr>
          <p:nvPr>
            <p:ph type="subTitle" sz="quarter" idx="1"/>
          </p:nvPr>
        </p:nvSpPr>
        <p:spPr>
          <a:xfrm>
            <a:off x="4191000" y="2286000"/>
            <a:ext cx="4572000" cy="1905000"/>
          </a:xfrm>
        </p:spPr>
        <p:txBody>
          <a:bodyPr/>
          <a:lstStyle>
            <a:lvl1pPr marL="0" indent="0">
              <a:buFont typeface="Wingdings" pitchFamily="2" charset="2"/>
              <a:buNone/>
              <a:defRPr sz="2400"/>
            </a:lvl1pPr>
          </a:lstStyle>
          <a:p>
            <a:pPr lvl="0"/>
            <a:r>
              <a:rPr lang="pt-BR" altLang="pt-BR" noProof="0"/>
              <a:t>Clique para editar o estilo do subtítulo mestre</a:t>
            </a:r>
          </a:p>
          <a:p>
            <a:pPr lvl="0"/>
            <a:endParaRPr lang="pt-BR" altLang="pt-BR" noProof="0"/>
          </a:p>
        </p:txBody>
      </p:sp>
      <p:sp>
        <p:nvSpPr>
          <p:cNvPr id="6" name="Rectangle 6"/>
          <p:cNvSpPr>
            <a:spLocks noGrp="1" noChangeArrowheads="1"/>
          </p:cNvSpPr>
          <p:nvPr>
            <p:ph type="dt" sz="quarter" idx="10"/>
          </p:nvPr>
        </p:nvSpPr>
        <p:spPr>
          <a:extLst>
            <a:ext uri="{909E8E84-426E-40DD-AFC4-6F175D3DCCD1}">
              <a14:hiddenFill xmlns:a14="http://schemas.microsoft.com/office/drawing/2010/main">
                <a:solidFill>
                  <a:schemeClr val="accent2"/>
                </a:solidFill>
              </a14:hiddenFill>
            </a:ext>
          </a:extLst>
        </p:spPr>
        <p:txBody>
          <a:bodyPr/>
          <a:lstStyle>
            <a:lvl1pPr>
              <a:defRPr/>
            </a:lvl1pPr>
          </a:lstStyle>
          <a:p>
            <a:pPr>
              <a:defRPr/>
            </a:pPr>
            <a:endParaRPr lang="pt-BR" altLang="pt-BR" dirty="0"/>
          </a:p>
        </p:txBody>
      </p:sp>
      <p:sp>
        <p:nvSpPr>
          <p:cNvPr id="7" name="Rectangle 7"/>
          <p:cNvSpPr>
            <a:spLocks noGrp="1" noChangeArrowheads="1"/>
          </p:cNvSpPr>
          <p:nvPr>
            <p:ph type="ftr" sz="quarter" idx="11"/>
          </p:nvPr>
        </p:nvSpPr>
        <p:spPr/>
        <p:txBody>
          <a:bodyPr/>
          <a:lstStyle>
            <a:lvl1pPr>
              <a:defRPr/>
            </a:lvl1pPr>
          </a:lstStyle>
          <a:p>
            <a:pPr>
              <a:defRPr/>
            </a:pPr>
            <a:endParaRPr lang="pt-BR" altLang="pt-BR" dirty="0"/>
          </a:p>
        </p:txBody>
      </p:sp>
      <p:sp>
        <p:nvSpPr>
          <p:cNvPr id="8" name="Rectangle 8"/>
          <p:cNvSpPr>
            <a:spLocks noGrp="1" noChangeArrowheads="1"/>
          </p:cNvSpPr>
          <p:nvPr>
            <p:ph type="sldNum" sz="quarter" idx="12"/>
          </p:nvPr>
        </p:nvSpPr>
        <p:spPr/>
        <p:txBody>
          <a:bodyPr/>
          <a:lstStyle>
            <a:lvl1pPr>
              <a:defRPr/>
            </a:lvl1pPr>
          </a:lstStyle>
          <a:p>
            <a:pPr>
              <a:defRPr/>
            </a:pPr>
            <a:fld id="{B9C521EE-ACCD-4F83-8C28-589A16AB96F2}" type="slidenum">
              <a:rPr lang="pt-BR" altLang="pt-BR"/>
              <a:pPr>
                <a:defRPr/>
              </a:pPr>
              <a:t>‹nº›</a:t>
            </a:fld>
            <a:endParaRPr lang="pt-BR" altLang="pt-BR" dirty="0"/>
          </a:p>
        </p:txBody>
      </p:sp>
    </p:spTree>
    <p:extLst>
      <p:ext uri="{BB962C8B-B14F-4D97-AF65-F5344CB8AC3E}">
        <p14:creationId xmlns:p14="http://schemas.microsoft.com/office/powerpoint/2010/main" val="39847168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7"/>
          <p:cNvSpPr>
            <a:spLocks noGrp="1" noChangeArrowheads="1"/>
          </p:cNvSpPr>
          <p:nvPr>
            <p:ph type="sldNum" sz="quarter" idx="12"/>
          </p:nvPr>
        </p:nvSpPr>
        <p:spPr>
          <a:ln/>
        </p:spPr>
        <p:txBody>
          <a:bodyPr/>
          <a:lstStyle>
            <a:lvl1pPr>
              <a:defRPr/>
            </a:lvl1pPr>
          </a:lstStyle>
          <a:p>
            <a:pPr>
              <a:defRPr/>
            </a:pPr>
            <a:fld id="{4BCBF96D-678E-42F5-A729-8DB60EAEA56A}" type="slidenum">
              <a:rPr lang="pt-BR" altLang="pt-BR"/>
              <a:pPr>
                <a:defRPr/>
              </a:pPr>
              <a:t>‹nº›</a:t>
            </a:fld>
            <a:endParaRPr lang="pt-BR" altLang="pt-BR" dirty="0"/>
          </a:p>
        </p:txBody>
      </p:sp>
    </p:spTree>
    <p:extLst>
      <p:ext uri="{BB962C8B-B14F-4D97-AF65-F5344CB8AC3E}">
        <p14:creationId xmlns:p14="http://schemas.microsoft.com/office/powerpoint/2010/main" val="2050321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2273909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7"/>
          <p:cNvSpPr>
            <a:spLocks noGrp="1" noChangeArrowheads="1"/>
          </p:cNvSpPr>
          <p:nvPr>
            <p:ph type="sldNum" sz="quarter" idx="12"/>
          </p:nvPr>
        </p:nvSpPr>
        <p:spPr>
          <a:ln/>
        </p:spPr>
        <p:txBody>
          <a:bodyPr/>
          <a:lstStyle>
            <a:lvl1pPr>
              <a:defRPr/>
            </a:lvl1pPr>
          </a:lstStyle>
          <a:p>
            <a:pPr>
              <a:defRPr/>
            </a:pPr>
            <a:fld id="{AB3364FE-5E7D-4CF9-8277-3FAC0552141E}" type="slidenum">
              <a:rPr lang="pt-BR" altLang="pt-BR"/>
              <a:pPr>
                <a:defRPr/>
              </a:pPr>
              <a:t>‹nº›</a:t>
            </a:fld>
            <a:endParaRPr lang="pt-BR" altLang="pt-BR" dirty="0"/>
          </a:p>
        </p:txBody>
      </p:sp>
    </p:spTree>
    <p:extLst>
      <p:ext uri="{BB962C8B-B14F-4D97-AF65-F5344CB8AC3E}">
        <p14:creationId xmlns:p14="http://schemas.microsoft.com/office/powerpoint/2010/main" val="2797277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2514600" y="2057400"/>
            <a:ext cx="3124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5791200" y="2057400"/>
            <a:ext cx="3124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7"/>
          <p:cNvSpPr>
            <a:spLocks noGrp="1" noChangeArrowheads="1"/>
          </p:cNvSpPr>
          <p:nvPr>
            <p:ph type="sldNum" sz="quarter" idx="12"/>
          </p:nvPr>
        </p:nvSpPr>
        <p:spPr>
          <a:ln/>
        </p:spPr>
        <p:txBody>
          <a:bodyPr/>
          <a:lstStyle>
            <a:lvl1pPr>
              <a:defRPr/>
            </a:lvl1pPr>
          </a:lstStyle>
          <a:p>
            <a:pPr>
              <a:defRPr/>
            </a:pPr>
            <a:fld id="{935B5904-8202-4C8C-BB8A-BAC1BD788481}" type="slidenum">
              <a:rPr lang="pt-BR" altLang="pt-BR"/>
              <a:pPr>
                <a:defRPr/>
              </a:pPr>
              <a:t>‹nº›</a:t>
            </a:fld>
            <a:endParaRPr lang="pt-BR" altLang="pt-BR" dirty="0"/>
          </a:p>
        </p:txBody>
      </p:sp>
    </p:spTree>
    <p:extLst>
      <p:ext uri="{BB962C8B-B14F-4D97-AF65-F5344CB8AC3E}">
        <p14:creationId xmlns:p14="http://schemas.microsoft.com/office/powerpoint/2010/main" val="25859449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8"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9" name="Rectangle 7"/>
          <p:cNvSpPr>
            <a:spLocks noGrp="1" noChangeArrowheads="1"/>
          </p:cNvSpPr>
          <p:nvPr>
            <p:ph type="sldNum" sz="quarter" idx="12"/>
          </p:nvPr>
        </p:nvSpPr>
        <p:spPr>
          <a:ln/>
        </p:spPr>
        <p:txBody>
          <a:bodyPr/>
          <a:lstStyle>
            <a:lvl1pPr>
              <a:defRPr/>
            </a:lvl1pPr>
          </a:lstStyle>
          <a:p>
            <a:pPr>
              <a:defRPr/>
            </a:pPr>
            <a:fld id="{89D21B34-3CD7-4220-901B-144E8F8DBF8F}" type="slidenum">
              <a:rPr lang="pt-BR" altLang="pt-BR"/>
              <a:pPr>
                <a:defRPr/>
              </a:pPr>
              <a:t>‹nº›</a:t>
            </a:fld>
            <a:endParaRPr lang="pt-BR" altLang="pt-BR" dirty="0"/>
          </a:p>
        </p:txBody>
      </p:sp>
    </p:spTree>
    <p:extLst>
      <p:ext uri="{BB962C8B-B14F-4D97-AF65-F5344CB8AC3E}">
        <p14:creationId xmlns:p14="http://schemas.microsoft.com/office/powerpoint/2010/main" val="4667514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4"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5" name="Rectangle 7"/>
          <p:cNvSpPr>
            <a:spLocks noGrp="1" noChangeArrowheads="1"/>
          </p:cNvSpPr>
          <p:nvPr>
            <p:ph type="sldNum" sz="quarter" idx="12"/>
          </p:nvPr>
        </p:nvSpPr>
        <p:spPr>
          <a:ln/>
        </p:spPr>
        <p:txBody>
          <a:bodyPr/>
          <a:lstStyle>
            <a:lvl1pPr>
              <a:defRPr/>
            </a:lvl1pPr>
          </a:lstStyle>
          <a:p>
            <a:pPr>
              <a:defRPr/>
            </a:pPr>
            <a:fld id="{96C71CA8-FEFB-42AE-8689-4FDB41BCC93F}" type="slidenum">
              <a:rPr lang="pt-BR" altLang="pt-BR"/>
              <a:pPr>
                <a:defRPr/>
              </a:pPr>
              <a:t>‹nº›</a:t>
            </a:fld>
            <a:endParaRPr lang="pt-BR" altLang="pt-BR" dirty="0"/>
          </a:p>
        </p:txBody>
      </p:sp>
    </p:spTree>
    <p:extLst>
      <p:ext uri="{BB962C8B-B14F-4D97-AF65-F5344CB8AC3E}">
        <p14:creationId xmlns:p14="http://schemas.microsoft.com/office/powerpoint/2010/main" val="30246609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3"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4" name="Rectangle 7"/>
          <p:cNvSpPr>
            <a:spLocks noGrp="1" noChangeArrowheads="1"/>
          </p:cNvSpPr>
          <p:nvPr>
            <p:ph type="sldNum" sz="quarter" idx="12"/>
          </p:nvPr>
        </p:nvSpPr>
        <p:spPr>
          <a:ln/>
        </p:spPr>
        <p:txBody>
          <a:bodyPr/>
          <a:lstStyle>
            <a:lvl1pPr>
              <a:defRPr/>
            </a:lvl1pPr>
          </a:lstStyle>
          <a:p>
            <a:pPr>
              <a:defRPr/>
            </a:pPr>
            <a:fld id="{F0A2E2F6-48F3-4B6F-9964-F4E891DDD008}" type="slidenum">
              <a:rPr lang="pt-BR" altLang="pt-BR"/>
              <a:pPr>
                <a:defRPr/>
              </a:pPr>
              <a:t>‹nº›</a:t>
            </a:fld>
            <a:endParaRPr lang="pt-BR" altLang="pt-BR" dirty="0"/>
          </a:p>
        </p:txBody>
      </p:sp>
    </p:spTree>
    <p:extLst>
      <p:ext uri="{BB962C8B-B14F-4D97-AF65-F5344CB8AC3E}">
        <p14:creationId xmlns:p14="http://schemas.microsoft.com/office/powerpoint/2010/main" val="27305244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7"/>
          <p:cNvSpPr>
            <a:spLocks noGrp="1" noChangeArrowheads="1"/>
          </p:cNvSpPr>
          <p:nvPr>
            <p:ph type="sldNum" sz="quarter" idx="12"/>
          </p:nvPr>
        </p:nvSpPr>
        <p:spPr>
          <a:ln/>
        </p:spPr>
        <p:txBody>
          <a:bodyPr/>
          <a:lstStyle>
            <a:lvl1pPr>
              <a:defRPr/>
            </a:lvl1pPr>
          </a:lstStyle>
          <a:p>
            <a:pPr>
              <a:defRPr/>
            </a:pPr>
            <a:fld id="{FAAAD7B6-114B-4CCC-82CB-EDAA13CE7910}" type="slidenum">
              <a:rPr lang="pt-BR" altLang="pt-BR"/>
              <a:pPr>
                <a:defRPr/>
              </a:pPr>
              <a:t>‹nº›</a:t>
            </a:fld>
            <a:endParaRPr lang="pt-BR" altLang="pt-BR" dirty="0"/>
          </a:p>
        </p:txBody>
      </p:sp>
    </p:spTree>
    <p:extLst>
      <p:ext uri="{BB962C8B-B14F-4D97-AF65-F5344CB8AC3E}">
        <p14:creationId xmlns:p14="http://schemas.microsoft.com/office/powerpoint/2010/main" val="6562215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7"/>
          <p:cNvSpPr>
            <a:spLocks noGrp="1" noChangeArrowheads="1"/>
          </p:cNvSpPr>
          <p:nvPr>
            <p:ph type="sldNum" sz="quarter" idx="12"/>
          </p:nvPr>
        </p:nvSpPr>
        <p:spPr>
          <a:ln/>
        </p:spPr>
        <p:txBody>
          <a:bodyPr/>
          <a:lstStyle>
            <a:lvl1pPr>
              <a:defRPr/>
            </a:lvl1pPr>
          </a:lstStyle>
          <a:p>
            <a:pPr>
              <a:defRPr/>
            </a:pPr>
            <a:fld id="{D51F8DF9-7394-4183-BCE7-D5562C0DB77D}" type="slidenum">
              <a:rPr lang="pt-BR" altLang="pt-BR"/>
              <a:pPr>
                <a:defRPr/>
              </a:pPr>
              <a:t>‹nº›</a:t>
            </a:fld>
            <a:endParaRPr lang="pt-BR" altLang="pt-BR" dirty="0"/>
          </a:p>
        </p:txBody>
      </p:sp>
    </p:spTree>
    <p:extLst>
      <p:ext uri="{BB962C8B-B14F-4D97-AF65-F5344CB8AC3E}">
        <p14:creationId xmlns:p14="http://schemas.microsoft.com/office/powerpoint/2010/main" val="35384363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7"/>
          <p:cNvSpPr>
            <a:spLocks noGrp="1" noChangeArrowheads="1"/>
          </p:cNvSpPr>
          <p:nvPr>
            <p:ph type="sldNum" sz="quarter" idx="12"/>
          </p:nvPr>
        </p:nvSpPr>
        <p:spPr>
          <a:ln/>
        </p:spPr>
        <p:txBody>
          <a:bodyPr/>
          <a:lstStyle>
            <a:lvl1pPr>
              <a:defRPr/>
            </a:lvl1pPr>
          </a:lstStyle>
          <a:p>
            <a:pPr>
              <a:defRPr/>
            </a:pPr>
            <a:fld id="{8E45E3BE-DF50-49B7-A5B0-799D59A1CBD4}" type="slidenum">
              <a:rPr lang="pt-BR" altLang="pt-BR"/>
              <a:pPr>
                <a:defRPr/>
              </a:pPr>
              <a:t>‹nº›</a:t>
            </a:fld>
            <a:endParaRPr lang="pt-BR" altLang="pt-BR" dirty="0"/>
          </a:p>
        </p:txBody>
      </p:sp>
    </p:spTree>
    <p:extLst>
      <p:ext uri="{BB962C8B-B14F-4D97-AF65-F5344CB8AC3E}">
        <p14:creationId xmlns:p14="http://schemas.microsoft.com/office/powerpoint/2010/main" val="12118514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296150" y="304800"/>
            <a:ext cx="1619250" cy="57150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2438400" y="304800"/>
            <a:ext cx="4705350" cy="57150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7"/>
          <p:cNvSpPr>
            <a:spLocks noGrp="1" noChangeArrowheads="1"/>
          </p:cNvSpPr>
          <p:nvPr>
            <p:ph type="sldNum" sz="quarter" idx="12"/>
          </p:nvPr>
        </p:nvSpPr>
        <p:spPr>
          <a:ln/>
        </p:spPr>
        <p:txBody>
          <a:bodyPr/>
          <a:lstStyle>
            <a:lvl1pPr>
              <a:defRPr/>
            </a:lvl1pPr>
          </a:lstStyle>
          <a:p>
            <a:pPr>
              <a:defRPr/>
            </a:pPr>
            <a:fld id="{F04C5DD4-95EB-40C5-BD76-AB2835CDB80E}" type="slidenum">
              <a:rPr lang="pt-BR" altLang="pt-BR"/>
              <a:pPr>
                <a:defRPr/>
              </a:pPr>
              <a:t>‹nº›</a:t>
            </a:fld>
            <a:endParaRPr lang="pt-BR" altLang="pt-BR" dirty="0"/>
          </a:p>
        </p:txBody>
      </p:sp>
    </p:spTree>
    <p:extLst>
      <p:ext uri="{BB962C8B-B14F-4D97-AF65-F5344CB8AC3E}">
        <p14:creationId xmlns:p14="http://schemas.microsoft.com/office/powerpoint/2010/main" val="38925343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99231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722171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0851280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697728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0229982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6370950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2309218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6933226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4579638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8907867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36182157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2013882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910275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5831083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4596117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8032649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8673359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0557821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2617312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10054487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BE"/>
          </a:p>
        </p:txBody>
      </p:sp>
      <p:sp>
        <p:nvSpPr>
          <p:cNvPr id="4" name="Date Placeholder 3"/>
          <p:cNvSpPr>
            <a:spLocks noGrp="1"/>
          </p:cNvSpPr>
          <p:nvPr>
            <p:ph type="dt" sz="half" idx="10"/>
          </p:nvPr>
        </p:nvSpPr>
        <p:spPr/>
        <p:txBody>
          <a:bodyPr/>
          <a:lstStyle/>
          <a:p>
            <a:fld id="{6F0DA8BB-0D18-469F-8022-DD923457DE3A}" type="datetimeFigureOut">
              <a:rPr lang="nl-BE"/>
              <a:t>19/09/2017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0930548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19/09/2017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35366643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0DA8BB-0D18-469F-8022-DD923457DE3A}" type="datetimeFigureOut">
              <a:rPr lang="nl-BE"/>
              <a:t>19/09/2017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803863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p:cNvSpPr>
            <a:spLocks noGrp="1"/>
          </p:cNvSpPr>
          <p:nvPr>
            <p:ph type="dt" sz="half" idx="10"/>
          </p:nvPr>
        </p:nvSpPr>
        <p:spPr/>
        <p:txBody>
          <a:bodyPr/>
          <a:lstStyle/>
          <a:p>
            <a:fld id="{6F0DA8BB-0D18-469F-8022-DD923457DE3A}" type="datetimeFigureOut">
              <a:rPr lang="nl-BE"/>
              <a:t>19/09/2017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336878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025681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p:cNvSpPr>
            <a:spLocks noGrp="1"/>
          </p:cNvSpPr>
          <p:nvPr>
            <p:ph type="dt" sz="half" idx="10"/>
          </p:nvPr>
        </p:nvSpPr>
        <p:spPr/>
        <p:txBody>
          <a:bodyPr/>
          <a:lstStyle/>
          <a:p>
            <a:fld id="{6F0DA8BB-0D18-469F-8022-DD923457DE3A}" type="datetimeFigureOut">
              <a:rPr lang="nl-BE"/>
              <a:t>19/09/2017</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40695883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Date Placeholder 2"/>
          <p:cNvSpPr>
            <a:spLocks noGrp="1"/>
          </p:cNvSpPr>
          <p:nvPr>
            <p:ph type="dt" sz="half" idx="10"/>
          </p:nvPr>
        </p:nvSpPr>
        <p:spPr/>
        <p:txBody>
          <a:bodyPr/>
          <a:lstStyle/>
          <a:p>
            <a:fld id="{6F0DA8BB-0D18-469F-8022-DD923457DE3A}" type="datetimeFigureOut">
              <a:rPr lang="nl-BE"/>
              <a:t>19/09/2017</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23733088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a:t>19/09/2017</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0792972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t>19/09/2017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33303885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t>19/09/2017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1977988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19/09/2017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9891939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19/09/2017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9045681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a:extLst>
              <a:ext uri="{FF2B5EF4-FFF2-40B4-BE49-F238E27FC236}">
                <a16:creationId xmlns:a16="http://schemas.microsoft.com/office/drawing/2014/main" id="{5FEB0C1F-32D5-4BCD-A5A3-1BF9EF4B640E}"/>
              </a:ext>
            </a:extLst>
          </p:cNvPr>
          <p:cNvSpPr>
            <a:spLocks noGrp="1" noChangeArrowheads="1"/>
          </p:cNvSpPr>
          <p:nvPr>
            <p:ph type="dt" sz="half" idx="10"/>
          </p:nvPr>
        </p:nvSpPr>
        <p:spPr>
          <a:ln/>
        </p:spPr>
        <p:txBody>
          <a:bodyPr/>
          <a:lstStyle>
            <a:lvl1pPr>
              <a:defRPr/>
            </a:lvl1pPr>
          </a:lstStyle>
          <a:p>
            <a:pPr>
              <a:defRPr/>
            </a:pPr>
            <a:endParaRPr lang="pt-BR" altLang="pt-BR"/>
          </a:p>
        </p:txBody>
      </p:sp>
      <p:sp>
        <p:nvSpPr>
          <p:cNvPr id="5" name="Rectangle 5">
            <a:extLst>
              <a:ext uri="{FF2B5EF4-FFF2-40B4-BE49-F238E27FC236}">
                <a16:creationId xmlns:a16="http://schemas.microsoft.com/office/drawing/2014/main" id="{17DA453F-4A5D-452F-8AF2-433810FBFA47}"/>
              </a:ext>
            </a:extLst>
          </p:cNvPr>
          <p:cNvSpPr>
            <a:spLocks noGrp="1" noChangeArrowheads="1"/>
          </p:cNvSpPr>
          <p:nvPr>
            <p:ph type="ftr" sz="quarter" idx="11"/>
          </p:nvPr>
        </p:nvSpPr>
        <p:spPr>
          <a:ln/>
        </p:spPr>
        <p:txBody>
          <a:bodyPr/>
          <a:lstStyle>
            <a:lvl1pPr>
              <a:defRPr/>
            </a:lvl1pPr>
          </a:lstStyle>
          <a:p>
            <a:pPr>
              <a:defRPr/>
            </a:pPr>
            <a:endParaRPr lang="pt-BR" altLang="pt-BR"/>
          </a:p>
        </p:txBody>
      </p:sp>
      <p:sp>
        <p:nvSpPr>
          <p:cNvPr id="6" name="Rectangle 6">
            <a:extLst>
              <a:ext uri="{FF2B5EF4-FFF2-40B4-BE49-F238E27FC236}">
                <a16:creationId xmlns:a16="http://schemas.microsoft.com/office/drawing/2014/main" id="{565A6FDD-4C67-4CB6-BC69-8D1350BBDBC0}"/>
              </a:ext>
            </a:extLst>
          </p:cNvPr>
          <p:cNvSpPr>
            <a:spLocks noGrp="1" noChangeArrowheads="1"/>
          </p:cNvSpPr>
          <p:nvPr>
            <p:ph type="sldNum" sz="quarter" idx="12"/>
          </p:nvPr>
        </p:nvSpPr>
        <p:spPr>
          <a:ln/>
        </p:spPr>
        <p:txBody>
          <a:bodyPr/>
          <a:lstStyle>
            <a:lvl1pPr>
              <a:defRPr/>
            </a:lvl1pPr>
          </a:lstStyle>
          <a:p>
            <a:fld id="{AE0A8748-6F23-4B32-85AB-182CBA30CB49}" type="slidenum">
              <a:rPr lang="pt-BR" altLang="pt-BR"/>
              <a:pPr/>
              <a:t>‹nº›</a:t>
            </a:fld>
            <a:endParaRPr lang="pt-BR" altLang="pt-BR"/>
          </a:p>
        </p:txBody>
      </p:sp>
    </p:spTree>
    <p:extLst>
      <p:ext uri="{BB962C8B-B14F-4D97-AF65-F5344CB8AC3E}">
        <p14:creationId xmlns:p14="http://schemas.microsoft.com/office/powerpoint/2010/main" val="244014227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15928759-7D6B-4D07-B57B-A39A79F34227}"/>
              </a:ext>
            </a:extLst>
          </p:cNvPr>
          <p:cNvSpPr>
            <a:spLocks noGrp="1" noChangeArrowheads="1"/>
          </p:cNvSpPr>
          <p:nvPr>
            <p:ph type="dt" sz="half" idx="10"/>
          </p:nvPr>
        </p:nvSpPr>
        <p:spPr>
          <a:ln/>
        </p:spPr>
        <p:txBody>
          <a:bodyPr/>
          <a:lstStyle>
            <a:lvl1pPr>
              <a:defRPr/>
            </a:lvl1pPr>
          </a:lstStyle>
          <a:p>
            <a:pPr>
              <a:defRPr/>
            </a:pPr>
            <a:endParaRPr lang="pt-BR" altLang="pt-BR"/>
          </a:p>
        </p:txBody>
      </p:sp>
      <p:sp>
        <p:nvSpPr>
          <p:cNvPr id="5" name="Rectangle 5">
            <a:extLst>
              <a:ext uri="{FF2B5EF4-FFF2-40B4-BE49-F238E27FC236}">
                <a16:creationId xmlns:a16="http://schemas.microsoft.com/office/drawing/2014/main" id="{FC7101E7-98A7-4EB7-BED1-3AF49D436190}"/>
              </a:ext>
            </a:extLst>
          </p:cNvPr>
          <p:cNvSpPr>
            <a:spLocks noGrp="1" noChangeArrowheads="1"/>
          </p:cNvSpPr>
          <p:nvPr>
            <p:ph type="ftr" sz="quarter" idx="11"/>
          </p:nvPr>
        </p:nvSpPr>
        <p:spPr>
          <a:ln/>
        </p:spPr>
        <p:txBody>
          <a:bodyPr/>
          <a:lstStyle>
            <a:lvl1pPr>
              <a:defRPr/>
            </a:lvl1pPr>
          </a:lstStyle>
          <a:p>
            <a:pPr>
              <a:defRPr/>
            </a:pPr>
            <a:endParaRPr lang="pt-BR" altLang="pt-BR"/>
          </a:p>
        </p:txBody>
      </p:sp>
      <p:sp>
        <p:nvSpPr>
          <p:cNvPr id="6" name="Rectangle 6">
            <a:extLst>
              <a:ext uri="{FF2B5EF4-FFF2-40B4-BE49-F238E27FC236}">
                <a16:creationId xmlns:a16="http://schemas.microsoft.com/office/drawing/2014/main" id="{69544ABE-8ADB-406C-9ABB-8E449A3F385A}"/>
              </a:ext>
            </a:extLst>
          </p:cNvPr>
          <p:cNvSpPr>
            <a:spLocks noGrp="1" noChangeArrowheads="1"/>
          </p:cNvSpPr>
          <p:nvPr>
            <p:ph type="sldNum" sz="quarter" idx="12"/>
          </p:nvPr>
        </p:nvSpPr>
        <p:spPr>
          <a:ln/>
        </p:spPr>
        <p:txBody>
          <a:bodyPr/>
          <a:lstStyle>
            <a:lvl1pPr>
              <a:defRPr/>
            </a:lvl1pPr>
          </a:lstStyle>
          <a:p>
            <a:fld id="{432E99AB-9202-48C8-A582-6660D8467971}" type="slidenum">
              <a:rPr lang="pt-BR" altLang="pt-BR"/>
              <a:pPr/>
              <a:t>‹nº›</a:t>
            </a:fld>
            <a:endParaRPr lang="pt-BR" altLang="pt-BR"/>
          </a:p>
        </p:txBody>
      </p:sp>
    </p:spTree>
    <p:extLst>
      <p:ext uri="{BB962C8B-B14F-4D97-AF65-F5344CB8AC3E}">
        <p14:creationId xmlns:p14="http://schemas.microsoft.com/office/powerpoint/2010/main" val="40248006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Rectangle 4">
            <a:extLst>
              <a:ext uri="{FF2B5EF4-FFF2-40B4-BE49-F238E27FC236}">
                <a16:creationId xmlns:a16="http://schemas.microsoft.com/office/drawing/2014/main" id="{92EDD391-CE82-4179-A076-AD7BFC931EA5}"/>
              </a:ext>
            </a:extLst>
          </p:cNvPr>
          <p:cNvSpPr>
            <a:spLocks noGrp="1" noChangeArrowheads="1"/>
          </p:cNvSpPr>
          <p:nvPr>
            <p:ph type="dt" sz="half" idx="10"/>
          </p:nvPr>
        </p:nvSpPr>
        <p:spPr>
          <a:ln/>
        </p:spPr>
        <p:txBody>
          <a:bodyPr/>
          <a:lstStyle>
            <a:lvl1pPr>
              <a:defRPr/>
            </a:lvl1pPr>
          </a:lstStyle>
          <a:p>
            <a:pPr>
              <a:defRPr/>
            </a:pPr>
            <a:endParaRPr lang="pt-BR" altLang="pt-BR"/>
          </a:p>
        </p:txBody>
      </p:sp>
      <p:sp>
        <p:nvSpPr>
          <p:cNvPr id="5" name="Rectangle 5">
            <a:extLst>
              <a:ext uri="{FF2B5EF4-FFF2-40B4-BE49-F238E27FC236}">
                <a16:creationId xmlns:a16="http://schemas.microsoft.com/office/drawing/2014/main" id="{61B7ED02-AF0B-4028-B3F2-54258126A67F}"/>
              </a:ext>
            </a:extLst>
          </p:cNvPr>
          <p:cNvSpPr>
            <a:spLocks noGrp="1" noChangeArrowheads="1"/>
          </p:cNvSpPr>
          <p:nvPr>
            <p:ph type="ftr" sz="quarter" idx="11"/>
          </p:nvPr>
        </p:nvSpPr>
        <p:spPr>
          <a:ln/>
        </p:spPr>
        <p:txBody>
          <a:bodyPr/>
          <a:lstStyle>
            <a:lvl1pPr>
              <a:defRPr/>
            </a:lvl1pPr>
          </a:lstStyle>
          <a:p>
            <a:pPr>
              <a:defRPr/>
            </a:pPr>
            <a:endParaRPr lang="pt-BR" altLang="pt-BR"/>
          </a:p>
        </p:txBody>
      </p:sp>
      <p:sp>
        <p:nvSpPr>
          <p:cNvPr id="6" name="Rectangle 6">
            <a:extLst>
              <a:ext uri="{FF2B5EF4-FFF2-40B4-BE49-F238E27FC236}">
                <a16:creationId xmlns:a16="http://schemas.microsoft.com/office/drawing/2014/main" id="{4D5EC390-1924-4CFD-AC75-5E00F5E298EE}"/>
              </a:ext>
            </a:extLst>
          </p:cNvPr>
          <p:cNvSpPr>
            <a:spLocks noGrp="1" noChangeArrowheads="1"/>
          </p:cNvSpPr>
          <p:nvPr>
            <p:ph type="sldNum" sz="quarter" idx="12"/>
          </p:nvPr>
        </p:nvSpPr>
        <p:spPr>
          <a:ln/>
        </p:spPr>
        <p:txBody>
          <a:bodyPr/>
          <a:lstStyle>
            <a:lvl1pPr>
              <a:defRPr/>
            </a:lvl1pPr>
          </a:lstStyle>
          <a:p>
            <a:fld id="{3282AC88-7F40-4063-AAC3-F74A3A3B64FA}" type="slidenum">
              <a:rPr lang="pt-BR" altLang="pt-BR"/>
              <a:pPr/>
              <a:t>‹nº›</a:t>
            </a:fld>
            <a:endParaRPr lang="pt-BR" altLang="pt-BR"/>
          </a:p>
        </p:txBody>
      </p:sp>
    </p:spTree>
    <p:extLst>
      <p:ext uri="{BB962C8B-B14F-4D97-AF65-F5344CB8AC3E}">
        <p14:creationId xmlns:p14="http://schemas.microsoft.com/office/powerpoint/2010/main" val="391009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6069880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963FDB8E-1CCD-40BB-8C40-C842F51A558B}"/>
              </a:ext>
            </a:extLst>
          </p:cNvPr>
          <p:cNvSpPr>
            <a:spLocks noGrp="1" noChangeArrowheads="1"/>
          </p:cNvSpPr>
          <p:nvPr>
            <p:ph type="dt" sz="half" idx="10"/>
          </p:nvPr>
        </p:nvSpPr>
        <p:spPr>
          <a:ln/>
        </p:spPr>
        <p:txBody>
          <a:bodyPr/>
          <a:lstStyle>
            <a:lvl1pPr>
              <a:defRPr/>
            </a:lvl1pPr>
          </a:lstStyle>
          <a:p>
            <a:pPr>
              <a:defRPr/>
            </a:pPr>
            <a:endParaRPr lang="pt-BR" altLang="pt-BR"/>
          </a:p>
        </p:txBody>
      </p:sp>
      <p:sp>
        <p:nvSpPr>
          <p:cNvPr id="6" name="Rectangle 5">
            <a:extLst>
              <a:ext uri="{FF2B5EF4-FFF2-40B4-BE49-F238E27FC236}">
                <a16:creationId xmlns:a16="http://schemas.microsoft.com/office/drawing/2014/main" id="{AB3823A8-270A-4B76-A1BF-12BC671E163D}"/>
              </a:ext>
            </a:extLst>
          </p:cNvPr>
          <p:cNvSpPr>
            <a:spLocks noGrp="1" noChangeArrowheads="1"/>
          </p:cNvSpPr>
          <p:nvPr>
            <p:ph type="ftr" sz="quarter" idx="11"/>
          </p:nvPr>
        </p:nvSpPr>
        <p:spPr>
          <a:ln/>
        </p:spPr>
        <p:txBody>
          <a:bodyPr/>
          <a:lstStyle>
            <a:lvl1pPr>
              <a:defRPr/>
            </a:lvl1pPr>
          </a:lstStyle>
          <a:p>
            <a:pPr>
              <a:defRPr/>
            </a:pPr>
            <a:endParaRPr lang="pt-BR" altLang="pt-BR"/>
          </a:p>
        </p:txBody>
      </p:sp>
      <p:sp>
        <p:nvSpPr>
          <p:cNvPr id="7" name="Rectangle 6">
            <a:extLst>
              <a:ext uri="{FF2B5EF4-FFF2-40B4-BE49-F238E27FC236}">
                <a16:creationId xmlns:a16="http://schemas.microsoft.com/office/drawing/2014/main" id="{982D285C-1342-4A58-9DFB-30AF921492AB}"/>
              </a:ext>
            </a:extLst>
          </p:cNvPr>
          <p:cNvSpPr>
            <a:spLocks noGrp="1" noChangeArrowheads="1"/>
          </p:cNvSpPr>
          <p:nvPr>
            <p:ph type="sldNum" sz="quarter" idx="12"/>
          </p:nvPr>
        </p:nvSpPr>
        <p:spPr>
          <a:ln/>
        </p:spPr>
        <p:txBody>
          <a:bodyPr/>
          <a:lstStyle>
            <a:lvl1pPr>
              <a:defRPr/>
            </a:lvl1pPr>
          </a:lstStyle>
          <a:p>
            <a:fld id="{5954EA5A-A6FE-4302-829A-8495A9FE8957}" type="slidenum">
              <a:rPr lang="pt-BR" altLang="pt-BR"/>
              <a:pPr/>
              <a:t>‹nº›</a:t>
            </a:fld>
            <a:endParaRPr lang="pt-BR" altLang="pt-BR"/>
          </a:p>
        </p:txBody>
      </p:sp>
    </p:spTree>
    <p:extLst>
      <p:ext uri="{BB962C8B-B14F-4D97-AF65-F5344CB8AC3E}">
        <p14:creationId xmlns:p14="http://schemas.microsoft.com/office/powerpoint/2010/main" val="167933029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EA7C3808-1DEA-4BF5-9B3B-83D8BA0E904E}"/>
              </a:ext>
            </a:extLst>
          </p:cNvPr>
          <p:cNvSpPr>
            <a:spLocks noGrp="1" noChangeArrowheads="1"/>
          </p:cNvSpPr>
          <p:nvPr>
            <p:ph type="dt" sz="half" idx="10"/>
          </p:nvPr>
        </p:nvSpPr>
        <p:spPr>
          <a:ln/>
        </p:spPr>
        <p:txBody>
          <a:bodyPr/>
          <a:lstStyle>
            <a:lvl1pPr>
              <a:defRPr/>
            </a:lvl1pPr>
          </a:lstStyle>
          <a:p>
            <a:pPr>
              <a:defRPr/>
            </a:pPr>
            <a:endParaRPr lang="pt-BR" altLang="pt-BR"/>
          </a:p>
        </p:txBody>
      </p:sp>
      <p:sp>
        <p:nvSpPr>
          <p:cNvPr id="8" name="Rectangle 5">
            <a:extLst>
              <a:ext uri="{FF2B5EF4-FFF2-40B4-BE49-F238E27FC236}">
                <a16:creationId xmlns:a16="http://schemas.microsoft.com/office/drawing/2014/main" id="{B89FBCCD-B7E1-4C92-8A77-0E8A1B20BFA3}"/>
              </a:ext>
            </a:extLst>
          </p:cNvPr>
          <p:cNvSpPr>
            <a:spLocks noGrp="1" noChangeArrowheads="1"/>
          </p:cNvSpPr>
          <p:nvPr>
            <p:ph type="ftr" sz="quarter" idx="11"/>
          </p:nvPr>
        </p:nvSpPr>
        <p:spPr>
          <a:ln/>
        </p:spPr>
        <p:txBody>
          <a:bodyPr/>
          <a:lstStyle>
            <a:lvl1pPr>
              <a:defRPr/>
            </a:lvl1pPr>
          </a:lstStyle>
          <a:p>
            <a:pPr>
              <a:defRPr/>
            </a:pPr>
            <a:endParaRPr lang="pt-BR" altLang="pt-BR"/>
          </a:p>
        </p:txBody>
      </p:sp>
      <p:sp>
        <p:nvSpPr>
          <p:cNvPr id="9" name="Rectangle 6">
            <a:extLst>
              <a:ext uri="{FF2B5EF4-FFF2-40B4-BE49-F238E27FC236}">
                <a16:creationId xmlns:a16="http://schemas.microsoft.com/office/drawing/2014/main" id="{DFAA7EED-D314-402F-949C-AE466AF05DA8}"/>
              </a:ext>
            </a:extLst>
          </p:cNvPr>
          <p:cNvSpPr>
            <a:spLocks noGrp="1" noChangeArrowheads="1"/>
          </p:cNvSpPr>
          <p:nvPr>
            <p:ph type="sldNum" sz="quarter" idx="12"/>
          </p:nvPr>
        </p:nvSpPr>
        <p:spPr>
          <a:ln/>
        </p:spPr>
        <p:txBody>
          <a:bodyPr/>
          <a:lstStyle>
            <a:lvl1pPr>
              <a:defRPr/>
            </a:lvl1pPr>
          </a:lstStyle>
          <a:p>
            <a:fld id="{4F59570B-8C15-42E8-B01D-41C921A10B48}" type="slidenum">
              <a:rPr lang="pt-BR" altLang="pt-BR"/>
              <a:pPr/>
              <a:t>‹nº›</a:t>
            </a:fld>
            <a:endParaRPr lang="pt-BR" altLang="pt-BR"/>
          </a:p>
        </p:txBody>
      </p:sp>
    </p:spTree>
    <p:extLst>
      <p:ext uri="{BB962C8B-B14F-4D97-AF65-F5344CB8AC3E}">
        <p14:creationId xmlns:p14="http://schemas.microsoft.com/office/powerpoint/2010/main" val="29539186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a:extLst>
              <a:ext uri="{FF2B5EF4-FFF2-40B4-BE49-F238E27FC236}">
                <a16:creationId xmlns:a16="http://schemas.microsoft.com/office/drawing/2014/main" id="{3D3BD837-0012-4447-873C-621DE9AB0878}"/>
              </a:ext>
            </a:extLst>
          </p:cNvPr>
          <p:cNvSpPr>
            <a:spLocks noGrp="1" noChangeArrowheads="1"/>
          </p:cNvSpPr>
          <p:nvPr>
            <p:ph type="dt" sz="half" idx="10"/>
          </p:nvPr>
        </p:nvSpPr>
        <p:spPr>
          <a:ln/>
        </p:spPr>
        <p:txBody>
          <a:bodyPr/>
          <a:lstStyle>
            <a:lvl1pPr>
              <a:defRPr/>
            </a:lvl1pPr>
          </a:lstStyle>
          <a:p>
            <a:pPr>
              <a:defRPr/>
            </a:pPr>
            <a:endParaRPr lang="pt-BR" altLang="pt-BR"/>
          </a:p>
        </p:txBody>
      </p:sp>
      <p:sp>
        <p:nvSpPr>
          <p:cNvPr id="4" name="Rectangle 5">
            <a:extLst>
              <a:ext uri="{FF2B5EF4-FFF2-40B4-BE49-F238E27FC236}">
                <a16:creationId xmlns:a16="http://schemas.microsoft.com/office/drawing/2014/main" id="{FABE5878-E02B-4B1B-803F-A07AD39B7BBD}"/>
              </a:ext>
            </a:extLst>
          </p:cNvPr>
          <p:cNvSpPr>
            <a:spLocks noGrp="1" noChangeArrowheads="1"/>
          </p:cNvSpPr>
          <p:nvPr>
            <p:ph type="ftr" sz="quarter" idx="11"/>
          </p:nvPr>
        </p:nvSpPr>
        <p:spPr>
          <a:ln/>
        </p:spPr>
        <p:txBody>
          <a:bodyPr/>
          <a:lstStyle>
            <a:lvl1pPr>
              <a:defRPr/>
            </a:lvl1pPr>
          </a:lstStyle>
          <a:p>
            <a:pPr>
              <a:defRPr/>
            </a:pPr>
            <a:endParaRPr lang="pt-BR" altLang="pt-BR"/>
          </a:p>
        </p:txBody>
      </p:sp>
      <p:sp>
        <p:nvSpPr>
          <p:cNvPr id="5" name="Rectangle 6">
            <a:extLst>
              <a:ext uri="{FF2B5EF4-FFF2-40B4-BE49-F238E27FC236}">
                <a16:creationId xmlns:a16="http://schemas.microsoft.com/office/drawing/2014/main" id="{747136D7-9539-4088-ABAE-5695DB9E7C55}"/>
              </a:ext>
            </a:extLst>
          </p:cNvPr>
          <p:cNvSpPr>
            <a:spLocks noGrp="1" noChangeArrowheads="1"/>
          </p:cNvSpPr>
          <p:nvPr>
            <p:ph type="sldNum" sz="quarter" idx="12"/>
          </p:nvPr>
        </p:nvSpPr>
        <p:spPr>
          <a:ln/>
        </p:spPr>
        <p:txBody>
          <a:bodyPr/>
          <a:lstStyle>
            <a:lvl1pPr>
              <a:defRPr/>
            </a:lvl1pPr>
          </a:lstStyle>
          <a:p>
            <a:fld id="{FD02D21A-56AF-4B7D-8978-3A45E5656F35}" type="slidenum">
              <a:rPr lang="pt-BR" altLang="pt-BR"/>
              <a:pPr/>
              <a:t>‹nº›</a:t>
            </a:fld>
            <a:endParaRPr lang="pt-BR" altLang="pt-BR"/>
          </a:p>
        </p:txBody>
      </p:sp>
    </p:spTree>
    <p:extLst>
      <p:ext uri="{BB962C8B-B14F-4D97-AF65-F5344CB8AC3E}">
        <p14:creationId xmlns:p14="http://schemas.microsoft.com/office/powerpoint/2010/main" val="18174153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E77AE37-45CA-4647-A533-B66F6A04DEAC}"/>
              </a:ext>
            </a:extLst>
          </p:cNvPr>
          <p:cNvSpPr>
            <a:spLocks noGrp="1" noChangeArrowheads="1"/>
          </p:cNvSpPr>
          <p:nvPr>
            <p:ph type="dt" sz="half" idx="10"/>
          </p:nvPr>
        </p:nvSpPr>
        <p:spPr>
          <a:ln/>
        </p:spPr>
        <p:txBody>
          <a:bodyPr/>
          <a:lstStyle>
            <a:lvl1pPr>
              <a:defRPr/>
            </a:lvl1pPr>
          </a:lstStyle>
          <a:p>
            <a:pPr>
              <a:defRPr/>
            </a:pPr>
            <a:endParaRPr lang="pt-BR" altLang="pt-BR"/>
          </a:p>
        </p:txBody>
      </p:sp>
      <p:sp>
        <p:nvSpPr>
          <p:cNvPr id="3" name="Rectangle 5">
            <a:extLst>
              <a:ext uri="{FF2B5EF4-FFF2-40B4-BE49-F238E27FC236}">
                <a16:creationId xmlns:a16="http://schemas.microsoft.com/office/drawing/2014/main" id="{75C56838-8E70-4002-9E05-E5277CBCAEE9}"/>
              </a:ext>
            </a:extLst>
          </p:cNvPr>
          <p:cNvSpPr>
            <a:spLocks noGrp="1" noChangeArrowheads="1"/>
          </p:cNvSpPr>
          <p:nvPr>
            <p:ph type="ftr" sz="quarter" idx="11"/>
          </p:nvPr>
        </p:nvSpPr>
        <p:spPr>
          <a:ln/>
        </p:spPr>
        <p:txBody>
          <a:bodyPr/>
          <a:lstStyle>
            <a:lvl1pPr>
              <a:defRPr/>
            </a:lvl1pPr>
          </a:lstStyle>
          <a:p>
            <a:pPr>
              <a:defRPr/>
            </a:pPr>
            <a:endParaRPr lang="pt-BR" altLang="pt-BR"/>
          </a:p>
        </p:txBody>
      </p:sp>
      <p:sp>
        <p:nvSpPr>
          <p:cNvPr id="4" name="Rectangle 6">
            <a:extLst>
              <a:ext uri="{FF2B5EF4-FFF2-40B4-BE49-F238E27FC236}">
                <a16:creationId xmlns:a16="http://schemas.microsoft.com/office/drawing/2014/main" id="{B16AB9EB-DED3-48A1-B10C-807A48088AA4}"/>
              </a:ext>
            </a:extLst>
          </p:cNvPr>
          <p:cNvSpPr>
            <a:spLocks noGrp="1" noChangeArrowheads="1"/>
          </p:cNvSpPr>
          <p:nvPr>
            <p:ph type="sldNum" sz="quarter" idx="12"/>
          </p:nvPr>
        </p:nvSpPr>
        <p:spPr>
          <a:ln/>
        </p:spPr>
        <p:txBody>
          <a:bodyPr/>
          <a:lstStyle>
            <a:lvl1pPr>
              <a:defRPr/>
            </a:lvl1pPr>
          </a:lstStyle>
          <a:p>
            <a:fld id="{A11D723D-2B8B-4F0B-9BB2-9D4903A13030}" type="slidenum">
              <a:rPr lang="pt-BR" altLang="pt-BR"/>
              <a:pPr/>
              <a:t>‹nº›</a:t>
            </a:fld>
            <a:endParaRPr lang="pt-BR" altLang="pt-BR"/>
          </a:p>
        </p:txBody>
      </p:sp>
    </p:spTree>
    <p:extLst>
      <p:ext uri="{BB962C8B-B14F-4D97-AF65-F5344CB8AC3E}">
        <p14:creationId xmlns:p14="http://schemas.microsoft.com/office/powerpoint/2010/main" val="13655270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4">
            <a:extLst>
              <a:ext uri="{FF2B5EF4-FFF2-40B4-BE49-F238E27FC236}">
                <a16:creationId xmlns:a16="http://schemas.microsoft.com/office/drawing/2014/main" id="{EF143D13-6152-4B59-BA68-9BBD6D038DEF}"/>
              </a:ext>
            </a:extLst>
          </p:cNvPr>
          <p:cNvSpPr>
            <a:spLocks noGrp="1" noChangeArrowheads="1"/>
          </p:cNvSpPr>
          <p:nvPr>
            <p:ph type="dt" sz="half" idx="10"/>
          </p:nvPr>
        </p:nvSpPr>
        <p:spPr>
          <a:ln/>
        </p:spPr>
        <p:txBody>
          <a:bodyPr/>
          <a:lstStyle>
            <a:lvl1pPr>
              <a:defRPr/>
            </a:lvl1pPr>
          </a:lstStyle>
          <a:p>
            <a:pPr>
              <a:defRPr/>
            </a:pPr>
            <a:endParaRPr lang="pt-BR" altLang="pt-BR"/>
          </a:p>
        </p:txBody>
      </p:sp>
      <p:sp>
        <p:nvSpPr>
          <p:cNvPr id="6" name="Rectangle 5">
            <a:extLst>
              <a:ext uri="{FF2B5EF4-FFF2-40B4-BE49-F238E27FC236}">
                <a16:creationId xmlns:a16="http://schemas.microsoft.com/office/drawing/2014/main" id="{715A7548-6496-45A5-94DA-89D38F812F7C}"/>
              </a:ext>
            </a:extLst>
          </p:cNvPr>
          <p:cNvSpPr>
            <a:spLocks noGrp="1" noChangeArrowheads="1"/>
          </p:cNvSpPr>
          <p:nvPr>
            <p:ph type="ftr" sz="quarter" idx="11"/>
          </p:nvPr>
        </p:nvSpPr>
        <p:spPr>
          <a:ln/>
        </p:spPr>
        <p:txBody>
          <a:bodyPr/>
          <a:lstStyle>
            <a:lvl1pPr>
              <a:defRPr/>
            </a:lvl1pPr>
          </a:lstStyle>
          <a:p>
            <a:pPr>
              <a:defRPr/>
            </a:pPr>
            <a:endParaRPr lang="pt-BR" altLang="pt-BR"/>
          </a:p>
        </p:txBody>
      </p:sp>
      <p:sp>
        <p:nvSpPr>
          <p:cNvPr id="7" name="Rectangle 6">
            <a:extLst>
              <a:ext uri="{FF2B5EF4-FFF2-40B4-BE49-F238E27FC236}">
                <a16:creationId xmlns:a16="http://schemas.microsoft.com/office/drawing/2014/main" id="{80006E57-B514-4ADE-8511-6F7039279232}"/>
              </a:ext>
            </a:extLst>
          </p:cNvPr>
          <p:cNvSpPr>
            <a:spLocks noGrp="1" noChangeArrowheads="1"/>
          </p:cNvSpPr>
          <p:nvPr>
            <p:ph type="sldNum" sz="quarter" idx="12"/>
          </p:nvPr>
        </p:nvSpPr>
        <p:spPr>
          <a:ln/>
        </p:spPr>
        <p:txBody>
          <a:bodyPr/>
          <a:lstStyle>
            <a:lvl1pPr>
              <a:defRPr/>
            </a:lvl1pPr>
          </a:lstStyle>
          <a:p>
            <a:fld id="{CA42CF14-8380-4136-8D5D-EFF8B68B6682}" type="slidenum">
              <a:rPr lang="pt-BR" altLang="pt-BR"/>
              <a:pPr/>
              <a:t>‹nº›</a:t>
            </a:fld>
            <a:endParaRPr lang="pt-BR" altLang="pt-BR"/>
          </a:p>
        </p:txBody>
      </p:sp>
    </p:spTree>
    <p:extLst>
      <p:ext uri="{BB962C8B-B14F-4D97-AF65-F5344CB8AC3E}">
        <p14:creationId xmlns:p14="http://schemas.microsoft.com/office/powerpoint/2010/main" val="34310113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4">
            <a:extLst>
              <a:ext uri="{FF2B5EF4-FFF2-40B4-BE49-F238E27FC236}">
                <a16:creationId xmlns:a16="http://schemas.microsoft.com/office/drawing/2014/main" id="{E9800A86-7E3D-4D9C-B286-5E56826F3A87}"/>
              </a:ext>
            </a:extLst>
          </p:cNvPr>
          <p:cNvSpPr>
            <a:spLocks noGrp="1" noChangeArrowheads="1"/>
          </p:cNvSpPr>
          <p:nvPr>
            <p:ph type="dt" sz="half" idx="10"/>
          </p:nvPr>
        </p:nvSpPr>
        <p:spPr>
          <a:ln/>
        </p:spPr>
        <p:txBody>
          <a:bodyPr/>
          <a:lstStyle>
            <a:lvl1pPr>
              <a:defRPr/>
            </a:lvl1pPr>
          </a:lstStyle>
          <a:p>
            <a:pPr>
              <a:defRPr/>
            </a:pPr>
            <a:endParaRPr lang="pt-BR" altLang="pt-BR"/>
          </a:p>
        </p:txBody>
      </p:sp>
      <p:sp>
        <p:nvSpPr>
          <p:cNvPr id="6" name="Rectangle 5">
            <a:extLst>
              <a:ext uri="{FF2B5EF4-FFF2-40B4-BE49-F238E27FC236}">
                <a16:creationId xmlns:a16="http://schemas.microsoft.com/office/drawing/2014/main" id="{5F5395F5-C305-410B-83DC-E108C395D8D3}"/>
              </a:ext>
            </a:extLst>
          </p:cNvPr>
          <p:cNvSpPr>
            <a:spLocks noGrp="1" noChangeArrowheads="1"/>
          </p:cNvSpPr>
          <p:nvPr>
            <p:ph type="ftr" sz="quarter" idx="11"/>
          </p:nvPr>
        </p:nvSpPr>
        <p:spPr>
          <a:ln/>
        </p:spPr>
        <p:txBody>
          <a:bodyPr/>
          <a:lstStyle>
            <a:lvl1pPr>
              <a:defRPr/>
            </a:lvl1pPr>
          </a:lstStyle>
          <a:p>
            <a:pPr>
              <a:defRPr/>
            </a:pPr>
            <a:endParaRPr lang="pt-BR" altLang="pt-BR"/>
          </a:p>
        </p:txBody>
      </p:sp>
      <p:sp>
        <p:nvSpPr>
          <p:cNvPr id="7" name="Rectangle 6">
            <a:extLst>
              <a:ext uri="{FF2B5EF4-FFF2-40B4-BE49-F238E27FC236}">
                <a16:creationId xmlns:a16="http://schemas.microsoft.com/office/drawing/2014/main" id="{6A020BC8-4D07-4367-BD63-C26B44334F84}"/>
              </a:ext>
            </a:extLst>
          </p:cNvPr>
          <p:cNvSpPr>
            <a:spLocks noGrp="1" noChangeArrowheads="1"/>
          </p:cNvSpPr>
          <p:nvPr>
            <p:ph type="sldNum" sz="quarter" idx="12"/>
          </p:nvPr>
        </p:nvSpPr>
        <p:spPr>
          <a:ln/>
        </p:spPr>
        <p:txBody>
          <a:bodyPr/>
          <a:lstStyle>
            <a:lvl1pPr>
              <a:defRPr/>
            </a:lvl1pPr>
          </a:lstStyle>
          <a:p>
            <a:fld id="{59328C78-E65A-47F8-BDF6-E403293475A3}" type="slidenum">
              <a:rPr lang="pt-BR" altLang="pt-BR"/>
              <a:pPr/>
              <a:t>‹nº›</a:t>
            </a:fld>
            <a:endParaRPr lang="pt-BR" altLang="pt-BR"/>
          </a:p>
        </p:txBody>
      </p:sp>
    </p:spTree>
    <p:extLst>
      <p:ext uri="{BB962C8B-B14F-4D97-AF65-F5344CB8AC3E}">
        <p14:creationId xmlns:p14="http://schemas.microsoft.com/office/powerpoint/2010/main" val="39122930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D7086D58-F9A4-441B-B511-BA380D2C7EC3}"/>
              </a:ext>
            </a:extLst>
          </p:cNvPr>
          <p:cNvSpPr>
            <a:spLocks noGrp="1" noChangeArrowheads="1"/>
          </p:cNvSpPr>
          <p:nvPr>
            <p:ph type="dt" sz="half" idx="10"/>
          </p:nvPr>
        </p:nvSpPr>
        <p:spPr>
          <a:ln/>
        </p:spPr>
        <p:txBody>
          <a:bodyPr/>
          <a:lstStyle>
            <a:lvl1pPr>
              <a:defRPr/>
            </a:lvl1pPr>
          </a:lstStyle>
          <a:p>
            <a:pPr>
              <a:defRPr/>
            </a:pPr>
            <a:endParaRPr lang="pt-BR" altLang="pt-BR"/>
          </a:p>
        </p:txBody>
      </p:sp>
      <p:sp>
        <p:nvSpPr>
          <p:cNvPr id="5" name="Rectangle 5">
            <a:extLst>
              <a:ext uri="{FF2B5EF4-FFF2-40B4-BE49-F238E27FC236}">
                <a16:creationId xmlns:a16="http://schemas.microsoft.com/office/drawing/2014/main" id="{B854BB2F-7566-4312-B054-3EBFFBBA4081}"/>
              </a:ext>
            </a:extLst>
          </p:cNvPr>
          <p:cNvSpPr>
            <a:spLocks noGrp="1" noChangeArrowheads="1"/>
          </p:cNvSpPr>
          <p:nvPr>
            <p:ph type="ftr" sz="quarter" idx="11"/>
          </p:nvPr>
        </p:nvSpPr>
        <p:spPr>
          <a:ln/>
        </p:spPr>
        <p:txBody>
          <a:bodyPr/>
          <a:lstStyle>
            <a:lvl1pPr>
              <a:defRPr/>
            </a:lvl1pPr>
          </a:lstStyle>
          <a:p>
            <a:pPr>
              <a:defRPr/>
            </a:pPr>
            <a:endParaRPr lang="pt-BR" altLang="pt-BR"/>
          </a:p>
        </p:txBody>
      </p:sp>
      <p:sp>
        <p:nvSpPr>
          <p:cNvPr id="6" name="Rectangle 6">
            <a:extLst>
              <a:ext uri="{FF2B5EF4-FFF2-40B4-BE49-F238E27FC236}">
                <a16:creationId xmlns:a16="http://schemas.microsoft.com/office/drawing/2014/main" id="{EBBFB0F3-1AEE-46AC-8278-9B9391DB4F2C}"/>
              </a:ext>
            </a:extLst>
          </p:cNvPr>
          <p:cNvSpPr>
            <a:spLocks noGrp="1" noChangeArrowheads="1"/>
          </p:cNvSpPr>
          <p:nvPr>
            <p:ph type="sldNum" sz="quarter" idx="12"/>
          </p:nvPr>
        </p:nvSpPr>
        <p:spPr>
          <a:ln/>
        </p:spPr>
        <p:txBody>
          <a:bodyPr/>
          <a:lstStyle>
            <a:lvl1pPr>
              <a:defRPr/>
            </a:lvl1pPr>
          </a:lstStyle>
          <a:p>
            <a:fld id="{BDD17F1C-CD20-4046-AF60-EC20DDEE34A1}" type="slidenum">
              <a:rPr lang="pt-BR" altLang="pt-BR"/>
              <a:pPr/>
              <a:t>‹nº›</a:t>
            </a:fld>
            <a:endParaRPr lang="pt-BR" altLang="pt-BR"/>
          </a:p>
        </p:txBody>
      </p:sp>
    </p:spTree>
    <p:extLst>
      <p:ext uri="{BB962C8B-B14F-4D97-AF65-F5344CB8AC3E}">
        <p14:creationId xmlns:p14="http://schemas.microsoft.com/office/powerpoint/2010/main" val="40504649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BA965727-A9A3-4AEE-B1C7-C1B560752D65}"/>
              </a:ext>
            </a:extLst>
          </p:cNvPr>
          <p:cNvSpPr>
            <a:spLocks noGrp="1" noChangeArrowheads="1"/>
          </p:cNvSpPr>
          <p:nvPr>
            <p:ph type="dt" sz="half" idx="10"/>
          </p:nvPr>
        </p:nvSpPr>
        <p:spPr>
          <a:ln/>
        </p:spPr>
        <p:txBody>
          <a:bodyPr/>
          <a:lstStyle>
            <a:lvl1pPr>
              <a:defRPr/>
            </a:lvl1pPr>
          </a:lstStyle>
          <a:p>
            <a:pPr>
              <a:defRPr/>
            </a:pPr>
            <a:endParaRPr lang="pt-BR" altLang="pt-BR"/>
          </a:p>
        </p:txBody>
      </p:sp>
      <p:sp>
        <p:nvSpPr>
          <p:cNvPr id="5" name="Rectangle 5">
            <a:extLst>
              <a:ext uri="{FF2B5EF4-FFF2-40B4-BE49-F238E27FC236}">
                <a16:creationId xmlns:a16="http://schemas.microsoft.com/office/drawing/2014/main" id="{0207B1E2-46B7-4280-95B3-0146B505DAD6}"/>
              </a:ext>
            </a:extLst>
          </p:cNvPr>
          <p:cNvSpPr>
            <a:spLocks noGrp="1" noChangeArrowheads="1"/>
          </p:cNvSpPr>
          <p:nvPr>
            <p:ph type="ftr" sz="quarter" idx="11"/>
          </p:nvPr>
        </p:nvSpPr>
        <p:spPr>
          <a:ln/>
        </p:spPr>
        <p:txBody>
          <a:bodyPr/>
          <a:lstStyle>
            <a:lvl1pPr>
              <a:defRPr/>
            </a:lvl1pPr>
          </a:lstStyle>
          <a:p>
            <a:pPr>
              <a:defRPr/>
            </a:pPr>
            <a:endParaRPr lang="pt-BR" altLang="pt-BR"/>
          </a:p>
        </p:txBody>
      </p:sp>
      <p:sp>
        <p:nvSpPr>
          <p:cNvPr id="6" name="Rectangle 6">
            <a:extLst>
              <a:ext uri="{FF2B5EF4-FFF2-40B4-BE49-F238E27FC236}">
                <a16:creationId xmlns:a16="http://schemas.microsoft.com/office/drawing/2014/main" id="{F4BA6847-F3ED-4F3D-A784-E462E759ACB2}"/>
              </a:ext>
            </a:extLst>
          </p:cNvPr>
          <p:cNvSpPr>
            <a:spLocks noGrp="1" noChangeArrowheads="1"/>
          </p:cNvSpPr>
          <p:nvPr>
            <p:ph type="sldNum" sz="quarter" idx="12"/>
          </p:nvPr>
        </p:nvSpPr>
        <p:spPr>
          <a:ln/>
        </p:spPr>
        <p:txBody>
          <a:bodyPr/>
          <a:lstStyle>
            <a:lvl1pPr>
              <a:defRPr/>
            </a:lvl1pPr>
          </a:lstStyle>
          <a:p>
            <a:fld id="{196A0136-E689-4F14-991E-4A329882A1AE}" type="slidenum">
              <a:rPr lang="pt-BR" altLang="pt-BR"/>
              <a:pPr/>
              <a:t>‹nº›</a:t>
            </a:fld>
            <a:endParaRPr lang="pt-BR" altLang="pt-BR"/>
          </a:p>
        </p:txBody>
      </p:sp>
    </p:spTree>
    <p:extLst>
      <p:ext uri="{BB962C8B-B14F-4D97-AF65-F5344CB8AC3E}">
        <p14:creationId xmlns:p14="http://schemas.microsoft.com/office/powerpoint/2010/main" val="21742491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110594" name="Rectangle 2"/>
          <p:cNvSpPr>
            <a:spLocks noGrp="1" noRot="1" noChangeArrowheads="1"/>
          </p:cNvSpPr>
          <p:nvPr>
            <p:ph type="ctrTitle"/>
          </p:nvPr>
        </p:nvSpPr>
        <p:spPr>
          <a:xfrm>
            <a:off x="685800" y="1981200"/>
            <a:ext cx="7772400" cy="1600200"/>
          </a:xfrm>
        </p:spPr>
        <p:txBody>
          <a:bodyPr/>
          <a:lstStyle>
            <a:lvl1pPr>
              <a:defRPr/>
            </a:lvl1pPr>
          </a:lstStyle>
          <a:p>
            <a:r>
              <a:rPr lang="pt-BR"/>
              <a:t>Clique para editar o estilo do título mestre</a:t>
            </a:r>
          </a:p>
        </p:txBody>
      </p:sp>
      <p:sp>
        <p:nvSpPr>
          <p:cNvPr id="11059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pt-BR"/>
              <a:t>Clique para editar o estilo do subtítulo mestre</a:t>
            </a:r>
          </a:p>
        </p:txBody>
      </p:sp>
      <p:sp>
        <p:nvSpPr>
          <p:cNvPr id="4" name="Rectangle 4">
            <a:extLst>
              <a:ext uri="{FF2B5EF4-FFF2-40B4-BE49-F238E27FC236}">
                <a16:creationId xmlns:a16="http://schemas.microsoft.com/office/drawing/2014/main" id="{CBE8AB20-8765-4F3C-9079-823CB14C6BB7}"/>
              </a:ext>
            </a:extLst>
          </p:cNvPr>
          <p:cNvSpPr>
            <a:spLocks noGrp="1" noChangeArrowheads="1"/>
          </p:cNvSpPr>
          <p:nvPr>
            <p:ph type="dt" sz="half" idx="10"/>
          </p:nvPr>
        </p:nvSpPr>
        <p:spPr>
          <a:ln/>
        </p:spPr>
        <p:txBody>
          <a:bodyPr/>
          <a:lstStyle>
            <a:lvl1pPr>
              <a:defRPr/>
            </a:lvl1pPr>
          </a:lstStyle>
          <a:p>
            <a:pPr>
              <a:defRPr/>
            </a:pPr>
            <a:fld id="{5E48DDDE-B54B-4920-BCF0-48C078AF6D8B}" type="datetime1">
              <a:rPr lang="pt-BR"/>
              <a:pPr>
                <a:defRPr/>
              </a:pPr>
              <a:t>19/09/2017</a:t>
            </a:fld>
            <a:endParaRPr lang="pt-BR"/>
          </a:p>
        </p:txBody>
      </p:sp>
      <p:sp>
        <p:nvSpPr>
          <p:cNvPr id="5" name="Rectangle 5">
            <a:extLst>
              <a:ext uri="{FF2B5EF4-FFF2-40B4-BE49-F238E27FC236}">
                <a16:creationId xmlns:a16="http://schemas.microsoft.com/office/drawing/2014/main" id="{CC6F16F7-A873-4B0B-9C0A-A209ABFFB62A}"/>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A87AB5E2-DF15-4DCB-8927-00BA7E96BF9E}"/>
              </a:ext>
            </a:extLst>
          </p:cNvPr>
          <p:cNvSpPr>
            <a:spLocks noGrp="1" noChangeArrowheads="1"/>
          </p:cNvSpPr>
          <p:nvPr>
            <p:ph type="sldNum" sz="quarter" idx="12"/>
          </p:nvPr>
        </p:nvSpPr>
        <p:spPr>
          <a:ln/>
        </p:spPr>
        <p:txBody>
          <a:bodyPr/>
          <a:lstStyle>
            <a:lvl1pPr>
              <a:defRPr/>
            </a:lvl1pPr>
          </a:lstStyle>
          <a:p>
            <a:fld id="{74320609-84ED-45DC-814B-9FAC88753D33}" type="slidenum">
              <a:rPr lang="pt-BR" altLang="pt-BR"/>
              <a:pPr/>
              <a:t>‹nº›</a:t>
            </a:fld>
            <a:endParaRPr lang="pt-BR" altLang="pt-BR"/>
          </a:p>
        </p:txBody>
      </p:sp>
    </p:spTree>
    <p:extLst>
      <p:ext uri="{BB962C8B-B14F-4D97-AF65-F5344CB8AC3E}">
        <p14:creationId xmlns:p14="http://schemas.microsoft.com/office/powerpoint/2010/main" val="39169436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6B8D23BA-DF45-4D8A-A6D8-833F2F3B3887}"/>
              </a:ext>
            </a:extLst>
          </p:cNvPr>
          <p:cNvSpPr>
            <a:spLocks noGrp="1" noChangeArrowheads="1"/>
          </p:cNvSpPr>
          <p:nvPr>
            <p:ph type="dt" sz="half" idx="10"/>
          </p:nvPr>
        </p:nvSpPr>
        <p:spPr>
          <a:ln/>
        </p:spPr>
        <p:txBody>
          <a:bodyPr/>
          <a:lstStyle>
            <a:lvl1pPr>
              <a:defRPr/>
            </a:lvl1pPr>
          </a:lstStyle>
          <a:p>
            <a:pPr>
              <a:defRPr/>
            </a:pPr>
            <a:fld id="{5C641D80-0600-4F4D-A439-CDFEB580BC20}" type="datetime1">
              <a:rPr lang="pt-BR"/>
              <a:pPr>
                <a:defRPr/>
              </a:pPr>
              <a:t>19/09/2017</a:t>
            </a:fld>
            <a:endParaRPr lang="pt-BR"/>
          </a:p>
        </p:txBody>
      </p:sp>
      <p:sp>
        <p:nvSpPr>
          <p:cNvPr id="5" name="Rectangle 5">
            <a:extLst>
              <a:ext uri="{FF2B5EF4-FFF2-40B4-BE49-F238E27FC236}">
                <a16:creationId xmlns:a16="http://schemas.microsoft.com/office/drawing/2014/main" id="{96FADFD7-0BE9-4949-9BB0-55C59141CFB0}"/>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3A61CA58-4B87-4F37-82AF-9C3CD7605DEC}"/>
              </a:ext>
            </a:extLst>
          </p:cNvPr>
          <p:cNvSpPr>
            <a:spLocks noGrp="1" noChangeArrowheads="1"/>
          </p:cNvSpPr>
          <p:nvPr>
            <p:ph type="sldNum" sz="quarter" idx="12"/>
          </p:nvPr>
        </p:nvSpPr>
        <p:spPr>
          <a:ln/>
        </p:spPr>
        <p:txBody>
          <a:bodyPr/>
          <a:lstStyle>
            <a:lvl1pPr>
              <a:defRPr/>
            </a:lvl1pPr>
          </a:lstStyle>
          <a:p>
            <a:fld id="{EF2B83EA-3B02-4C45-A523-92EF4866885C}" type="slidenum">
              <a:rPr lang="pt-BR" altLang="pt-BR"/>
              <a:pPr/>
              <a:t>‹nº›</a:t>
            </a:fld>
            <a:endParaRPr lang="pt-BR" altLang="pt-BR"/>
          </a:p>
        </p:txBody>
      </p:sp>
    </p:spTree>
    <p:extLst>
      <p:ext uri="{BB962C8B-B14F-4D97-AF65-F5344CB8AC3E}">
        <p14:creationId xmlns:p14="http://schemas.microsoft.com/office/powerpoint/2010/main" val="2750807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9045977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a:extLst>
              <a:ext uri="{FF2B5EF4-FFF2-40B4-BE49-F238E27FC236}">
                <a16:creationId xmlns:a16="http://schemas.microsoft.com/office/drawing/2014/main" id="{CF12D93C-F9B7-42A0-9CDA-258393D52770}"/>
              </a:ext>
            </a:extLst>
          </p:cNvPr>
          <p:cNvSpPr>
            <a:spLocks noGrp="1" noChangeArrowheads="1"/>
          </p:cNvSpPr>
          <p:nvPr>
            <p:ph type="dt" sz="half" idx="10"/>
          </p:nvPr>
        </p:nvSpPr>
        <p:spPr>
          <a:ln/>
        </p:spPr>
        <p:txBody>
          <a:bodyPr/>
          <a:lstStyle>
            <a:lvl1pPr>
              <a:defRPr/>
            </a:lvl1pPr>
          </a:lstStyle>
          <a:p>
            <a:pPr>
              <a:defRPr/>
            </a:pPr>
            <a:fld id="{B35AB31C-D948-481C-AD17-8B1DEFC0AAE7}" type="datetime1">
              <a:rPr lang="pt-BR"/>
              <a:pPr>
                <a:defRPr/>
              </a:pPr>
              <a:t>19/09/2017</a:t>
            </a:fld>
            <a:endParaRPr lang="pt-BR"/>
          </a:p>
        </p:txBody>
      </p:sp>
      <p:sp>
        <p:nvSpPr>
          <p:cNvPr id="5" name="Rectangle 5">
            <a:extLst>
              <a:ext uri="{FF2B5EF4-FFF2-40B4-BE49-F238E27FC236}">
                <a16:creationId xmlns:a16="http://schemas.microsoft.com/office/drawing/2014/main" id="{D886700E-C84B-4E82-8096-011282895AC6}"/>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E66E6517-C5ED-4FED-8DF8-1DCD3A7C094B}"/>
              </a:ext>
            </a:extLst>
          </p:cNvPr>
          <p:cNvSpPr>
            <a:spLocks noGrp="1" noChangeArrowheads="1"/>
          </p:cNvSpPr>
          <p:nvPr>
            <p:ph type="sldNum" sz="quarter" idx="12"/>
          </p:nvPr>
        </p:nvSpPr>
        <p:spPr>
          <a:ln/>
        </p:spPr>
        <p:txBody>
          <a:bodyPr/>
          <a:lstStyle>
            <a:lvl1pPr>
              <a:defRPr/>
            </a:lvl1pPr>
          </a:lstStyle>
          <a:p>
            <a:fld id="{1BEB2268-9054-47B6-8323-A955DF369D61}" type="slidenum">
              <a:rPr lang="pt-BR" altLang="pt-BR"/>
              <a:pPr/>
              <a:t>‹nº›</a:t>
            </a:fld>
            <a:endParaRPr lang="pt-BR" altLang="pt-BR"/>
          </a:p>
        </p:txBody>
      </p:sp>
    </p:spTree>
    <p:extLst>
      <p:ext uri="{BB962C8B-B14F-4D97-AF65-F5344CB8AC3E}">
        <p14:creationId xmlns:p14="http://schemas.microsoft.com/office/powerpoint/2010/main" val="34469228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BF8CF94F-25E3-47B5-BC63-679C619AA12F}"/>
              </a:ext>
            </a:extLst>
          </p:cNvPr>
          <p:cNvSpPr>
            <a:spLocks noGrp="1" noChangeArrowheads="1"/>
          </p:cNvSpPr>
          <p:nvPr>
            <p:ph type="dt" sz="half" idx="10"/>
          </p:nvPr>
        </p:nvSpPr>
        <p:spPr>
          <a:ln/>
        </p:spPr>
        <p:txBody>
          <a:bodyPr/>
          <a:lstStyle>
            <a:lvl1pPr>
              <a:defRPr/>
            </a:lvl1pPr>
          </a:lstStyle>
          <a:p>
            <a:pPr>
              <a:defRPr/>
            </a:pPr>
            <a:fld id="{379623B5-08B0-494C-8B82-ED4186033CAC}" type="datetime1">
              <a:rPr lang="pt-BR"/>
              <a:pPr>
                <a:defRPr/>
              </a:pPr>
              <a:t>19/09/2017</a:t>
            </a:fld>
            <a:endParaRPr lang="pt-BR"/>
          </a:p>
        </p:txBody>
      </p:sp>
      <p:sp>
        <p:nvSpPr>
          <p:cNvPr id="6" name="Rectangle 5">
            <a:extLst>
              <a:ext uri="{FF2B5EF4-FFF2-40B4-BE49-F238E27FC236}">
                <a16:creationId xmlns:a16="http://schemas.microsoft.com/office/drawing/2014/main" id="{C81A5A91-23FA-4630-AFA2-99915944850A}"/>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1C20A3D7-8C8E-4270-B7C2-9543F093F904}"/>
              </a:ext>
            </a:extLst>
          </p:cNvPr>
          <p:cNvSpPr>
            <a:spLocks noGrp="1" noChangeArrowheads="1"/>
          </p:cNvSpPr>
          <p:nvPr>
            <p:ph type="sldNum" sz="quarter" idx="12"/>
          </p:nvPr>
        </p:nvSpPr>
        <p:spPr>
          <a:ln/>
        </p:spPr>
        <p:txBody>
          <a:bodyPr/>
          <a:lstStyle>
            <a:lvl1pPr>
              <a:defRPr/>
            </a:lvl1pPr>
          </a:lstStyle>
          <a:p>
            <a:fld id="{980FC32C-55AF-4779-B988-9AC29F1D92A5}" type="slidenum">
              <a:rPr lang="pt-BR" altLang="pt-BR"/>
              <a:pPr/>
              <a:t>‹nº›</a:t>
            </a:fld>
            <a:endParaRPr lang="pt-BR" altLang="pt-BR"/>
          </a:p>
        </p:txBody>
      </p:sp>
    </p:spTree>
    <p:extLst>
      <p:ext uri="{BB962C8B-B14F-4D97-AF65-F5344CB8AC3E}">
        <p14:creationId xmlns:p14="http://schemas.microsoft.com/office/powerpoint/2010/main" val="5601389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C39A4D59-487C-48A7-8F7B-D159369FBCFD}"/>
              </a:ext>
            </a:extLst>
          </p:cNvPr>
          <p:cNvSpPr>
            <a:spLocks noGrp="1" noChangeArrowheads="1"/>
          </p:cNvSpPr>
          <p:nvPr>
            <p:ph type="dt" sz="half" idx="10"/>
          </p:nvPr>
        </p:nvSpPr>
        <p:spPr>
          <a:ln/>
        </p:spPr>
        <p:txBody>
          <a:bodyPr/>
          <a:lstStyle>
            <a:lvl1pPr>
              <a:defRPr/>
            </a:lvl1pPr>
          </a:lstStyle>
          <a:p>
            <a:pPr>
              <a:defRPr/>
            </a:pPr>
            <a:fld id="{D21CC1F4-CF18-4646-A9DF-93D333731795}" type="datetime1">
              <a:rPr lang="pt-BR"/>
              <a:pPr>
                <a:defRPr/>
              </a:pPr>
              <a:t>19/09/2017</a:t>
            </a:fld>
            <a:endParaRPr lang="pt-BR"/>
          </a:p>
        </p:txBody>
      </p:sp>
      <p:sp>
        <p:nvSpPr>
          <p:cNvPr id="8" name="Rectangle 5">
            <a:extLst>
              <a:ext uri="{FF2B5EF4-FFF2-40B4-BE49-F238E27FC236}">
                <a16:creationId xmlns:a16="http://schemas.microsoft.com/office/drawing/2014/main" id="{8D06AB0D-FF94-4AD2-B438-9476970DCC17}"/>
              </a:ext>
            </a:extLst>
          </p:cNvPr>
          <p:cNvSpPr>
            <a:spLocks noGrp="1" noChangeArrowheads="1"/>
          </p:cNvSpPr>
          <p:nvPr>
            <p:ph type="ftr" sz="quarter" idx="11"/>
          </p:nvPr>
        </p:nvSpPr>
        <p:spPr>
          <a:ln/>
        </p:spPr>
        <p:txBody>
          <a:bodyPr/>
          <a:lstStyle>
            <a:lvl1pPr>
              <a:defRPr/>
            </a:lvl1pPr>
          </a:lstStyle>
          <a:p>
            <a:pPr>
              <a:defRPr/>
            </a:pPr>
            <a:endParaRPr lang="pt-BR"/>
          </a:p>
        </p:txBody>
      </p:sp>
      <p:sp>
        <p:nvSpPr>
          <p:cNvPr id="9" name="Rectangle 6">
            <a:extLst>
              <a:ext uri="{FF2B5EF4-FFF2-40B4-BE49-F238E27FC236}">
                <a16:creationId xmlns:a16="http://schemas.microsoft.com/office/drawing/2014/main" id="{77AC570D-4D97-4FAA-94BC-6CE042CA6D39}"/>
              </a:ext>
            </a:extLst>
          </p:cNvPr>
          <p:cNvSpPr>
            <a:spLocks noGrp="1" noChangeArrowheads="1"/>
          </p:cNvSpPr>
          <p:nvPr>
            <p:ph type="sldNum" sz="quarter" idx="12"/>
          </p:nvPr>
        </p:nvSpPr>
        <p:spPr>
          <a:ln/>
        </p:spPr>
        <p:txBody>
          <a:bodyPr/>
          <a:lstStyle>
            <a:lvl1pPr>
              <a:defRPr/>
            </a:lvl1pPr>
          </a:lstStyle>
          <a:p>
            <a:fld id="{20514D8F-5BD6-4974-AD66-A6DB12FA60F2}" type="slidenum">
              <a:rPr lang="pt-BR" altLang="pt-BR"/>
              <a:pPr/>
              <a:t>‹nº›</a:t>
            </a:fld>
            <a:endParaRPr lang="pt-BR" altLang="pt-BR"/>
          </a:p>
        </p:txBody>
      </p:sp>
    </p:spTree>
    <p:extLst>
      <p:ext uri="{BB962C8B-B14F-4D97-AF65-F5344CB8AC3E}">
        <p14:creationId xmlns:p14="http://schemas.microsoft.com/office/powerpoint/2010/main" val="23666577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a:extLst>
              <a:ext uri="{FF2B5EF4-FFF2-40B4-BE49-F238E27FC236}">
                <a16:creationId xmlns:a16="http://schemas.microsoft.com/office/drawing/2014/main" id="{5D6F7623-BD03-4B1F-AEE3-1C3D576E492B}"/>
              </a:ext>
            </a:extLst>
          </p:cNvPr>
          <p:cNvSpPr>
            <a:spLocks noGrp="1" noChangeArrowheads="1"/>
          </p:cNvSpPr>
          <p:nvPr>
            <p:ph type="dt" sz="half" idx="10"/>
          </p:nvPr>
        </p:nvSpPr>
        <p:spPr>
          <a:ln/>
        </p:spPr>
        <p:txBody>
          <a:bodyPr/>
          <a:lstStyle>
            <a:lvl1pPr>
              <a:defRPr/>
            </a:lvl1pPr>
          </a:lstStyle>
          <a:p>
            <a:pPr>
              <a:defRPr/>
            </a:pPr>
            <a:fld id="{9240E5B0-5C4A-4A28-85FA-B830C33D8529}" type="datetime1">
              <a:rPr lang="pt-BR"/>
              <a:pPr>
                <a:defRPr/>
              </a:pPr>
              <a:t>19/09/2017</a:t>
            </a:fld>
            <a:endParaRPr lang="pt-BR"/>
          </a:p>
        </p:txBody>
      </p:sp>
      <p:sp>
        <p:nvSpPr>
          <p:cNvPr id="4" name="Rectangle 5">
            <a:extLst>
              <a:ext uri="{FF2B5EF4-FFF2-40B4-BE49-F238E27FC236}">
                <a16:creationId xmlns:a16="http://schemas.microsoft.com/office/drawing/2014/main" id="{95C98A99-231C-4167-B1A6-2E01C67CDA1C}"/>
              </a:ext>
            </a:extLst>
          </p:cNvPr>
          <p:cNvSpPr>
            <a:spLocks noGrp="1" noChangeArrowheads="1"/>
          </p:cNvSpPr>
          <p:nvPr>
            <p:ph type="ftr" sz="quarter" idx="11"/>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83060705-C415-4B0B-A24B-558444EC4320}"/>
              </a:ext>
            </a:extLst>
          </p:cNvPr>
          <p:cNvSpPr>
            <a:spLocks noGrp="1" noChangeArrowheads="1"/>
          </p:cNvSpPr>
          <p:nvPr>
            <p:ph type="sldNum" sz="quarter" idx="12"/>
          </p:nvPr>
        </p:nvSpPr>
        <p:spPr>
          <a:ln/>
        </p:spPr>
        <p:txBody>
          <a:bodyPr/>
          <a:lstStyle>
            <a:lvl1pPr>
              <a:defRPr/>
            </a:lvl1pPr>
          </a:lstStyle>
          <a:p>
            <a:fld id="{BA7C033F-4C3F-4640-96B1-3F17F5211245}" type="slidenum">
              <a:rPr lang="pt-BR" altLang="pt-BR"/>
              <a:pPr/>
              <a:t>‹nº›</a:t>
            </a:fld>
            <a:endParaRPr lang="pt-BR" altLang="pt-BR"/>
          </a:p>
        </p:txBody>
      </p:sp>
    </p:spTree>
    <p:extLst>
      <p:ext uri="{BB962C8B-B14F-4D97-AF65-F5344CB8AC3E}">
        <p14:creationId xmlns:p14="http://schemas.microsoft.com/office/powerpoint/2010/main" val="4062883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0DB800-F45E-454E-831A-E660D587C552}"/>
              </a:ext>
            </a:extLst>
          </p:cNvPr>
          <p:cNvSpPr>
            <a:spLocks noGrp="1" noChangeArrowheads="1"/>
          </p:cNvSpPr>
          <p:nvPr>
            <p:ph type="dt" sz="half" idx="10"/>
          </p:nvPr>
        </p:nvSpPr>
        <p:spPr>
          <a:ln/>
        </p:spPr>
        <p:txBody>
          <a:bodyPr/>
          <a:lstStyle>
            <a:lvl1pPr>
              <a:defRPr/>
            </a:lvl1pPr>
          </a:lstStyle>
          <a:p>
            <a:pPr>
              <a:defRPr/>
            </a:pPr>
            <a:fld id="{A5F1631A-E5FE-4B16-BAB8-8F67AD3403BA}" type="datetime1">
              <a:rPr lang="pt-BR"/>
              <a:pPr>
                <a:defRPr/>
              </a:pPr>
              <a:t>19/09/2017</a:t>
            </a:fld>
            <a:endParaRPr lang="pt-BR"/>
          </a:p>
        </p:txBody>
      </p:sp>
      <p:sp>
        <p:nvSpPr>
          <p:cNvPr id="3" name="Rectangle 5">
            <a:extLst>
              <a:ext uri="{FF2B5EF4-FFF2-40B4-BE49-F238E27FC236}">
                <a16:creationId xmlns:a16="http://schemas.microsoft.com/office/drawing/2014/main" id="{DC2C0072-79CC-4F85-B820-2C0E0DED0850}"/>
              </a:ext>
            </a:extLst>
          </p:cNvPr>
          <p:cNvSpPr>
            <a:spLocks noGrp="1" noChangeArrowheads="1"/>
          </p:cNvSpPr>
          <p:nvPr>
            <p:ph type="ftr" sz="quarter" idx="11"/>
          </p:nvPr>
        </p:nvSpPr>
        <p:spPr>
          <a:ln/>
        </p:spPr>
        <p:txBody>
          <a:bodyPr/>
          <a:lstStyle>
            <a:lvl1pPr>
              <a:defRPr/>
            </a:lvl1pPr>
          </a:lstStyle>
          <a:p>
            <a:pPr>
              <a:defRPr/>
            </a:pPr>
            <a:endParaRPr lang="pt-BR"/>
          </a:p>
        </p:txBody>
      </p:sp>
      <p:sp>
        <p:nvSpPr>
          <p:cNvPr id="4" name="Rectangle 6">
            <a:extLst>
              <a:ext uri="{FF2B5EF4-FFF2-40B4-BE49-F238E27FC236}">
                <a16:creationId xmlns:a16="http://schemas.microsoft.com/office/drawing/2014/main" id="{EC7CFC7A-1F7E-4CE4-A44B-F5E1FD8C2EE5}"/>
              </a:ext>
            </a:extLst>
          </p:cNvPr>
          <p:cNvSpPr>
            <a:spLocks noGrp="1" noChangeArrowheads="1"/>
          </p:cNvSpPr>
          <p:nvPr>
            <p:ph type="sldNum" sz="quarter" idx="12"/>
          </p:nvPr>
        </p:nvSpPr>
        <p:spPr>
          <a:ln/>
        </p:spPr>
        <p:txBody>
          <a:bodyPr/>
          <a:lstStyle>
            <a:lvl1pPr>
              <a:defRPr/>
            </a:lvl1pPr>
          </a:lstStyle>
          <a:p>
            <a:fld id="{C59DE3FB-F209-4DE9-9928-A42765204543}" type="slidenum">
              <a:rPr lang="pt-BR" altLang="pt-BR"/>
              <a:pPr/>
              <a:t>‹nº›</a:t>
            </a:fld>
            <a:endParaRPr lang="pt-BR" altLang="pt-BR"/>
          </a:p>
        </p:txBody>
      </p:sp>
    </p:spTree>
    <p:extLst>
      <p:ext uri="{BB962C8B-B14F-4D97-AF65-F5344CB8AC3E}">
        <p14:creationId xmlns:p14="http://schemas.microsoft.com/office/powerpoint/2010/main" val="8206573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a:extLst>
              <a:ext uri="{FF2B5EF4-FFF2-40B4-BE49-F238E27FC236}">
                <a16:creationId xmlns:a16="http://schemas.microsoft.com/office/drawing/2014/main" id="{D59E22BE-1F1C-4772-8447-9E310F102325}"/>
              </a:ext>
            </a:extLst>
          </p:cNvPr>
          <p:cNvSpPr>
            <a:spLocks noGrp="1" noChangeArrowheads="1"/>
          </p:cNvSpPr>
          <p:nvPr>
            <p:ph type="dt" sz="half" idx="10"/>
          </p:nvPr>
        </p:nvSpPr>
        <p:spPr>
          <a:ln/>
        </p:spPr>
        <p:txBody>
          <a:bodyPr/>
          <a:lstStyle>
            <a:lvl1pPr>
              <a:defRPr/>
            </a:lvl1pPr>
          </a:lstStyle>
          <a:p>
            <a:pPr>
              <a:defRPr/>
            </a:pPr>
            <a:fld id="{7B4B10BF-33F1-4E2B-B91F-25DC7BC394AB}" type="datetime1">
              <a:rPr lang="pt-BR"/>
              <a:pPr>
                <a:defRPr/>
              </a:pPr>
              <a:t>19/09/2017</a:t>
            </a:fld>
            <a:endParaRPr lang="pt-BR"/>
          </a:p>
        </p:txBody>
      </p:sp>
      <p:sp>
        <p:nvSpPr>
          <p:cNvPr id="6" name="Rectangle 5">
            <a:extLst>
              <a:ext uri="{FF2B5EF4-FFF2-40B4-BE49-F238E27FC236}">
                <a16:creationId xmlns:a16="http://schemas.microsoft.com/office/drawing/2014/main" id="{ADFDC12A-75F2-41E6-9A18-804F96CDCDB5}"/>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4D73F3DA-D46A-437A-BDA6-E9536A34B6C4}"/>
              </a:ext>
            </a:extLst>
          </p:cNvPr>
          <p:cNvSpPr>
            <a:spLocks noGrp="1" noChangeArrowheads="1"/>
          </p:cNvSpPr>
          <p:nvPr>
            <p:ph type="sldNum" sz="quarter" idx="12"/>
          </p:nvPr>
        </p:nvSpPr>
        <p:spPr>
          <a:ln/>
        </p:spPr>
        <p:txBody>
          <a:bodyPr/>
          <a:lstStyle>
            <a:lvl1pPr>
              <a:defRPr/>
            </a:lvl1pPr>
          </a:lstStyle>
          <a:p>
            <a:fld id="{470DA174-D57D-45F4-8CC9-7C133BF26D30}" type="slidenum">
              <a:rPr lang="pt-BR" altLang="pt-BR"/>
              <a:pPr/>
              <a:t>‹nº›</a:t>
            </a:fld>
            <a:endParaRPr lang="pt-BR" altLang="pt-BR"/>
          </a:p>
        </p:txBody>
      </p:sp>
    </p:spTree>
    <p:extLst>
      <p:ext uri="{BB962C8B-B14F-4D97-AF65-F5344CB8AC3E}">
        <p14:creationId xmlns:p14="http://schemas.microsoft.com/office/powerpoint/2010/main" val="24708652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a:extLst>
              <a:ext uri="{FF2B5EF4-FFF2-40B4-BE49-F238E27FC236}">
                <a16:creationId xmlns:a16="http://schemas.microsoft.com/office/drawing/2014/main" id="{07F36260-FE9C-47ED-8F21-CDCB72DE3CE3}"/>
              </a:ext>
            </a:extLst>
          </p:cNvPr>
          <p:cNvSpPr>
            <a:spLocks noGrp="1" noChangeArrowheads="1"/>
          </p:cNvSpPr>
          <p:nvPr>
            <p:ph type="dt" sz="half" idx="10"/>
          </p:nvPr>
        </p:nvSpPr>
        <p:spPr>
          <a:ln/>
        </p:spPr>
        <p:txBody>
          <a:bodyPr/>
          <a:lstStyle>
            <a:lvl1pPr>
              <a:defRPr/>
            </a:lvl1pPr>
          </a:lstStyle>
          <a:p>
            <a:pPr>
              <a:defRPr/>
            </a:pPr>
            <a:fld id="{15B203DF-73B7-49FD-B924-5D57FA242E42}" type="datetime1">
              <a:rPr lang="pt-BR"/>
              <a:pPr>
                <a:defRPr/>
              </a:pPr>
              <a:t>19/09/2017</a:t>
            </a:fld>
            <a:endParaRPr lang="pt-BR"/>
          </a:p>
        </p:txBody>
      </p:sp>
      <p:sp>
        <p:nvSpPr>
          <p:cNvPr id="6" name="Rectangle 5">
            <a:extLst>
              <a:ext uri="{FF2B5EF4-FFF2-40B4-BE49-F238E27FC236}">
                <a16:creationId xmlns:a16="http://schemas.microsoft.com/office/drawing/2014/main" id="{C5FFAF7F-2193-444E-B4B8-DAD4417EBF60}"/>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D0C6766F-14BB-443D-817D-3ED10167734E}"/>
              </a:ext>
            </a:extLst>
          </p:cNvPr>
          <p:cNvSpPr>
            <a:spLocks noGrp="1" noChangeArrowheads="1"/>
          </p:cNvSpPr>
          <p:nvPr>
            <p:ph type="sldNum" sz="quarter" idx="12"/>
          </p:nvPr>
        </p:nvSpPr>
        <p:spPr>
          <a:ln/>
        </p:spPr>
        <p:txBody>
          <a:bodyPr/>
          <a:lstStyle>
            <a:lvl1pPr>
              <a:defRPr/>
            </a:lvl1pPr>
          </a:lstStyle>
          <a:p>
            <a:fld id="{AFADC8EA-3351-434A-9CE9-083995B80E12}" type="slidenum">
              <a:rPr lang="pt-BR" altLang="pt-BR"/>
              <a:pPr/>
              <a:t>‹nº›</a:t>
            </a:fld>
            <a:endParaRPr lang="pt-BR" altLang="pt-BR"/>
          </a:p>
        </p:txBody>
      </p:sp>
    </p:spTree>
    <p:extLst>
      <p:ext uri="{BB962C8B-B14F-4D97-AF65-F5344CB8AC3E}">
        <p14:creationId xmlns:p14="http://schemas.microsoft.com/office/powerpoint/2010/main" val="29248367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BB169353-3563-419F-AA03-D25400AFE632}"/>
              </a:ext>
            </a:extLst>
          </p:cNvPr>
          <p:cNvSpPr>
            <a:spLocks noGrp="1" noChangeArrowheads="1"/>
          </p:cNvSpPr>
          <p:nvPr>
            <p:ph type="dt" sz="half" idx="10"/>
          </p:nvPr>
        </p:nvSpPr>
        <p:spPr>
          <a:ln/>
        </p:spPr>
        <p:txBody>
          <a:bodyPr/>
          <a:lstStyle>
            <a:lvl1pPr>
              <a:defRPr/>
            </a:lvl1pPr>
          </a:lstStyle>
          <a:p>
            <a:pPr>
              <a:defRPr/>
            </a:pPr>
            <a:fld id="{C88A63B9-8F77-4F71-8A1E-0911E5AB654A}" type="datetime1">
              <a:rPr lang="pt-BR"/>
              <a:pPr>
                <a:defRPr/>
              </a:pPr>
              <a:t>19/09/2017</a:t>
            </a:fld>
            <a:endParaRPr lang="pt-BR"/>
          </a:p>
        </p:txBody>
      </p:sp>
      <p:sp>
        <p:nvSpPr>
          <p:cNvPr id="5" name="Rectangle 5">
            <a:extLst>
              <a:ext uri="{FF2B5EF4-FFF2-40B4-BE49-F238E27FC236}">
                <a16:creationId xmlns:a16="http://schemas.microsoft.com/office/drawing/2014/main" id="{DAFB8843-17E4-44EB-8E5A-CD4EF4135F8C}"/>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175CAC16-4E95-43E2-8FF7-75C0F9AA9BC3}"/>
              </a:ext>
            </a:extLst>
          </p:cNvPr>
          <p:cNvSpPr>
            <a:spLocks noGrp="1" noChangeArrowheads="1"/>
          </p:cNvSpPr>
          <p:nvPr>
            <p:ph type="sldNum" sz="quarter" idx="12"/>
          </p:nvPr>
        </p:nvSpPr>
        <p:spPr>
          <a:ln/>
        </p:spPr>
        <p:txBody>
          <a:bodyPr/>
          <a:lstStyle>
            <a:lvl1pPr>
              <a:defRPr/>
            </a:lvl1pPr>
          </a:lstStyle>
          <a:p>
            <a:fld id="{CECAA72A-C8ED-4FA9-88F2-65CD18982328}" type="slidenum">
              <a:rPr lang="pt-BR" altLang="pt-BR"/>
              <a:pPr/>
              <a:t>‹nº›</a:t>
            </a:fld>
            <a:endParaRPr lang="pt-BR" altLang="pt-BR"/>
          </a:p>
        </p:txBody>
      </p:sp>
    </p:spTree>
    <p:extLst>
      <p:ext uri="{BB962C8B-B14F-4D97-AF65-F5344CB8AC3E}">
        <p14:creationId xmlns:p14="http://schemas.microsoft.com/office/powerpoint/2010/main" val="5382882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07188" y="228600"/>
            <a:ext cx="2135187" cy="587057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301625" y="228600"/>
            <a:ext cx="6253163" cy="587057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2F23E1F1-B8E2-488A-A099-1DC01B473416}"/>
              </a:ext>
            </a:extLst>
          </p:cNvPr>
          <p:cNvSpPr>
            <a:spLocks noGrp="1" noChangeArrowheads="1"/>
          </p:cNvSpPr>
          <p:nvPr>
            <p:ph type="dt" sz="half" idx="10"/>
          </p:nvPr>
        </p:nvSpPr>
        <p:spPr>
          <a:ln/>
        </p:spPr>
        <p:txBody>
          <a:bodyPr/>
          <a:lstStyle>
            <a:lvl1pPr>
              <a:defRPr/>
            </a:lvl1pPr>
          </a:lstStyle>
          <a:p>
            <a:pPr>
              <a:defRPr/>
            </a:pPr>
            <a:fld id="{85A49280-1CEC-4E53-B9D7-12BF89ADAB42}" type="datetime1">
              <a:rPr lang="pt-BR"/>
              <a:pPr>
                <a:defRPr/>
              </a:pPr>
              <a:t>19/09/2017</a:t>
            </a:fld>
            <a:endParaRPr lang="pt-BR"/>
          </a:p>
        </p:txBody>
      </p:sp>
      <p:sp>
        <p:nvSpPr>
          <p:cNvPr id="5" name="Rectangle 5">
            <a:extLst>
              <a:ext uri="{FF2B5EF4-FFF2-40B4-BE49-F238E27FC236}">
                <a16:creationId xmlns:a16="http://schemas.microsoft.com/office/drawing/2014/main" id="{E48810B0-F475-45F8-AE97-7085AE24DBCF}"/>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579E7DC6-C425-45E2-A63D-F6A0D531444A}"/>
              </a:ext>
            </a:extLst>
          </p:cNvPr>
          <p:cNvSpPr>
            <a:spLocks noGrp="1" noChangeArrowheads="1"/>
          </p:cNvSpPr>
          <p:nvPr>
            <p:ph type="sldNum" sz="quarter" idx="12"/>
          </p:nvPr>
        </p:nvSpPr>
        <p:spPr>
          <a:ln/>
        </p:spPr>
        <p:txBody>
          <a:bodyPr/>
          <a:lstStyle>
            <a:lvl1pPr>
              <a:defRPr/>
            </a:lvl1pPr>
          </a:lstStyle>
          <a:p>
            <a:fld id="{6F8DD470-0839-45D8-9101-1B0D8C548354}" type="slidenum">
              <a:rPr lang="pt-BR" altLang="pt-BR"/>
              <a:pPr/>
              <a:t>‹nº›</a:t>
            </a:fld>
            <a:endParaRPr lang="pt-BR" altLang="pt-BR"/>
          </a:p>
        </p:txBody>
      </p:sp>
    </p:spTree>
    <p:extLst>
      <p:ext uri="{BB962C8B-B14F-4D97-AF65-F5344CB8AC3E}">
        <p14:creationId xmlns:p14="http://schemas.microsoft.com/office/powerpoint/2010/main" val="23718754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1B46566C-C26C-41C0-BAF0-34B3B664B22A}"/>
              </a:ext>
            </a:extLst>
          </p:cNvPr>
          <p:cNvSpPr>
            <a:spLocks/>
          </p:cNvSpPr>
          <p:nvPr/>
        </p:nvSpPr>
        <p:spPr bwMode="blackWhite">
          <a:xfrm>
            <a:off x="20638" y="12700"/>
            <a:ext cx="8896350" cy="6780213"/>
          </a:xfrm>
          <a:custGeom>
            <a:avLst/>
            <a:gdLst>
              <a:gd name="T0" fmla="*/ 2147483647 w 3985"/>
              <a:gd name="T1" fmla="*/ 0 h 3619"/>
              <a:gd name="T2" fmla="*/ 0 w 3985"/>
              <a:gd name="T3" fmla="*/ 2147483647 h 3619"/>
              <a:gd name="T4" fmla="*/ 2147483647 w 3985"/>
              <a:gd name="T5" fmla="*/ 2147483647 h 3619"/>
              <a:gd name="T6" fmla="*/ 2147483647 w 3985"/>
              <a:gd name="T7" fmla="*/ 2147483647 h 3619"/>
              <a:gd name="T8" fmla="*/ 2147483647 w 3985"/>
              <a:gd name="T9" fmla="*/ 0 h 3619"/>
              <a:gd name="T10" fmla="*/ 2147483647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nvGrpSpPr>
          <p:cNvPr id="5" name="Group 8">
            <a:extLst>
              <a:ext uri="{FF2B5EF4-FFF2-40B4-BE49-F238E27FC236}">
                <a16:creationId xmlns:a16="http://schemas.microsoft.com/office/drawing/2014/main" id="{66190B40-8154-44F2-B85B-8734ABC5E2C1}"/>
              </a:ext>
            </a:extLst>
          </p:cNvPr>
          <p:cNvGrpSpPr>
            <a:grpSpLocks/>
          </p:cNvGrpSpPr>
          <p:nvPr/>
        </p:nvGrpSpPr>
        <p:grpSpPr bwMode="auto">
          <a:xfrm>
            <a:off x="195263" y="234950"/>
            <a:ext cx="3787775" cy="1778000"/>
            <a:chOff x="123" y="148"/>
            <a:chExt cx="2386" cy="1120"/>
          </a:xfrm>
        </p:grpSpPr>
        <p:sp>
          <p:nvSpPr>
            <p:cNvPr id="6" name="Freeform 9">
              <a:extLst>
                <a:ext uri="{FF2B5EF4-FFF2-40B4-BE49-F238E27FC236}">
                  <a16:creationId xmlns:a16="http://schemas.microsoft.com/office/drawing/2014/main" id="{252A6F26-7612-4FEF-A104-FCCA39296F4C}"/>
                </a:ext>
              </a:extLst>
            </p:cNvPr>
            <p:cNvSpPr>
              <a:spLocks/>
            </p:cNvSpPr>
            <p:nvPr userDrawn="1"/>
          </p:nvSpPr>
          <p:spPr bwMode="auto">
            <a:xfrm>
              <a:off x="177" y="177"/>
              <a:ext cx="2250" cy="1017"/>
            </a:xfrm>
            <a:custGeom>
              <a:avLst/>
              <a:gdLst>
                <a:gd name="T0" fmla="*/ 145088 w 794"/>
                <a:gd name="T1" fmla="*/ 35325 h 414"/>
                <a:gd name="T2" fmla="*/ 129752 w 794"/>
                <a:gd name="T3" fmla="*/ 28447 h 414"/>
                <a:gd name="T4" fmla="*/ 101630 w 794"/>
                <a:gd name="T5" fmla="*/ 18797 h 414"/>
                <a:gd name="T6" fmla="*/ 12970 w 794"/>
                <a:gd name="T7" fmla="*/ 0 h 414"/>
                <a:gd name="T8" fmla="*/ 4183 w 794"/>
                <a:gd name="T9" fmla="*/ 1781 h 414"/>
                <a:gd name="T10" fmla="*/ 0 w 794"/>
                <a:gd name="T11" fmla="*/ 7429 h 414"/>
                <a:gd name="T12" fmla="*/ 5098 w 794"/>
                <a:gd name="T13" fmla="*/ 13874 h 414"/>
                <a:gd name="T14" fmla="*/ 104152 w 794"/>
                <a:gd name="T15" fmla="*/ 36600 h 414"/>
                <a:gd name="T16" fmla="*/ 125855 w 794"/>
                <a:gd name="T17" fmla="*/ 35145 h 414"/>
                <a:gd name="T18" fmla="*/ 143402 w 794"/>
                <a:gd name="T19" fmla="*/ 37027 h 414"/>
                <a:gd name="T20" fmla="*/ 145088 w 794"/>
                <a:gd name="T21" fmla="*/ 35325 h 414"/>
                <a:gd name="T22" fmla="*/ 145088 w 794"/>
                <a:gd name="T23" fmla="*/ 35325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 name="Freeform 10">
              <a:extLst>
                <a:ext uri="{FF2B5EF4-FFF2-40B4-BE49-F238E27FC236}">
                  <a16:creationId xmlns:a16="http://schemas.microsoft.com/office/drawing/2014/main" id="{A7D971CE-7E9F-412F-BD52-B0F8CB2883CB}"/>
                </a:ext>
              </a:extLst>
            </p:cNvPr>
            <p:cNvSpPr>
              <a:spLocks/>
            </p:cNvSpPr>
            <p:nvPr userDrawn="1"/>
          </p:nvSpPr>
          <p:spPr bwMode="auto">
            <a:xfrm>
              <a:off x="166" y="261"/>
              <a:ext cx="2244" cy="1007"/>
            </a:xfrm>
            <a:custGeom>
              <a:avLst/>
              <a:gdLst>
                <a:gd name="T0" fmla="*/ 777 w 1586"/>
                <a:gd name="T1" fmla="*/ 0 h 821"/>
                <a:gd name="T2" fmla="*/ 7546 w 1586"/>
                <a:gd name="T3" fmla="*/ 1441 h 821"/>
                <a:gd name="T4" fmla="*/ 8096 w 1586"/>
                <a:gd name="T5" fmla="*/ 1771 h 821"/>
                <a:gd name="T6" fmla="*/ 8993 w 1586"/>
                <a:gd name="T7" fmla="*/ 2198 h 821"/>
                <a:gd name="T8" fmla="*/ 8874 w 1586"/>
                <a:gd name="T9" fmla="*/ 2279 h 821"/>
                <a:gd name="T10" fmla="*/ 7653 w 1586"/>
                <a:gd name="T11" fmla="*/ 2184 h 821"/>
                <a:gd name="T12" fmla="*/ 6491 w 1586"/>
                <a:gd name="T13" fmla="*/ 2251 h 821"/>
                <a:gd name="T14" fmla="*/ 235 w 1586"/>
                <a:gd name="T15" fmla="*/ 829 h 821"/>
                <a:gd name="T16" fmla="*/ 0 w 1586"/>
                <a:gd name="T17" fmla="*/ 417 h 821"/>
                <a:gd name="T18" fmla="*/ 260 w 1586"/>
                <a:gd name="T19" fmla="*/ 88 h 821"/>
                <a:gd name="T20" fmla="*/ 777 w 1586"/>
                <a:gd name="T21" fmla="*/ 0 h 821"/>
                <a:gd name="T22" fmla="*/ 777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 name="Freeform 11">
              <a:extLst>
                <a:ext uri="{FF2B5EF4-FFF2-40B4-BE49-F238E27FC236}">
                  <a16:creationId xmlns:a16="http://schemas.microsoft.com/office/drawing/2014/main" id="{C6594054-F156-408C-AE32-499B111ACDDB}"/>
                </a:ext>
              </a:extLst>
            </p:cNvPr>
            <p:cNvSpPr>
              <a:spLocks/>
            </p:cNvSpPr>
            <p:nvPr userDrawn="1"/>
          </p:nvSpPr>
          <p:spPr bwMode="auto">
            <a:xfrm>
              <a:off x="474" y="344"/>
              <a:ext cx="1488" cy="919"/>
            </a:xfrm>
            <a:custGeom>
              <a:avLst/>
              <a:gdLst>
                <a:gd name="T0" fmla="*/ 0 w 1049"/>
                <a:gd name="T1" fmla="*/ 915 h 747"/>
                <a:gd name="T2" fmla="*/ 5294 w 1049"/>
                <a:gd name="T3" fmla="*/ 2105 h 747"/>
                <a:gd name="T4" fmla="*/ 5393 w 1049"/>
                <a:gd name="T5" fmla="*/ 1505 h 747"/>
                <a:gd name="T6" fmla="*/ 6024 w 1049"/>
                <a:gd name="T7" fmla="*/ 1190 h 747"/>
                <a:gd name="T8" fmla="*/ 448 w 1049"/>
                <a:gd name="T9" fmla="*/ 0 h 747"/>
                <a:gd name="T10" fmla="*/ 0 w 1049"/>
                <a:gd name="T11" fmla="*/ 357 h 747"/>
                <a:gd name="T12" fmla="*/ 0 w 1049"/>
                <a:gd name="T13" fmla="*/ 915 h 747"/>
                <a:gd name="T14" fmla="*/ 0 w 1049"/>
                <a:gd name="T15" fmla="*/ 91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nvGrpSpPr>
            <p:cNvPr id="9" name="Group 12">
              <a:extLst>
                <a:ext uri="{FF2B5EF4-FFF2-40B4-BE49-F238E27FC236}">
                  <a16:creationId xmlns:a16="http://schemas.microsoft.com/office/drawing/2014/main" id="{C184F2B5-8209-45FD-8E3E-ECB4B0604896}"/>
                </a:ext>
              </a:extLst>
            </p:cNvPr>
            <p:cNvGrpSpPr>
              <a:grpSpLocks/>
            </p:cNvGrpSpPr>
            <p:nvPr userDrawn="1"/>
          </p:nvGrpSpPr>
          <p:grpSpPr bwMode="auto">
            <a:xfrm>
              <a:off x="123" y="148"/>
              <a:ext cx="2386" cy="1081"/>
              <a:chOff x="123" y="148"/>
              <a:chExt cx="2386" cy="1081"/>
            </a:xfrm>
          </p:grpSpPr>
          <p:sp>
            <p:nvSpPr>
              <p:cNvPr id="10" name="Freeform 13">
                <a:extLst>
                  <a:ext uri="{FF2B5EF4-FFF2-40B4-BE49-F238E27FC236}">
                    <a16:creationId xmlns:a16="http://schemas.microsoft.com/office/drawing/2014/main" id="{24AB0AB6-8458-43AC-8044-3B92187BA4B7}"/>
                  </a:ext>
                </a:extLst>
              </p:cNvPr>
              <p:cNvSpPr>
                <a:spLocks/>
              </p:cNvSpPr>
              <p:nvPr userDrawn="1"/>
            </p:nvSpPr>
            <p:spPr bwMode="auto">
              <a:xfrm>
                <a:off x="2005" y="934"/>
                <a:ext cx="212" cy="214"/>
              </a:xfrm>
              <a:custGeom>
                <a:avLst/>
                <a:gdLst>
                  <a:gd name="T0" fmla="*/ 619 w 150"/>
                  <a:gd name="T1" fmla="*/ 0 h 173"/>
                  <a:gd name="T2" fmla="*/ 228 w 150"/>
                  <a:gd name="T3" fmla="*/ 192 h 173"/>
                  <a:gd name="T4" fmla="*/ 0 w 150"/>
                  <a:gd name="T5" fmla="*/ 502 h 173"/>
                  <a:gd name="T6" fmla="*/ 451 w 150"/>
                  <a:gd name="T7" fmla="*/ 464 h 173"/>
                  <a:gd name="T8" fmla="*/ 581 w 150"/>
                  <a:gd name="T9" fmla="*/ 245 h 173"/>
                  <a:gd name="T10" fmla="*/ 847 w 150"/>
                  <a:gd name="T11" fmla="*/ 78 h 173"/>
                  <a:gd name="T12" fmla="*/ 619 w 150"/>
                  <a:gd name="T13" fmla="*/ 0 h 173"/>
                  <a:gd name="T14" fmla="*/ 619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 name="Freeform 14">
                <a:extLst>
                  <a:ext uri="{FF2B5EF4-FFF2-40B4-BE49-F238E27FC236}">
                    <a16:creationId xmlns:a16="http://schemas.microsoft.com/office/drawing/2014/main" id="{69BDAA1C-AB73-4377-A5AD-56E07AB7A4E3}"/>
                  </a:ext>
                </a:extLst>
              </p:cNvPr>
              <p:cNvSpPr>
                <a:spLocks/>
              </p:cNvSpPr>
              <p:nvPr userDrawn="1"/>
            </p:nvSpPr>
            <p:spPr bwMode="auto">
              <a:xfrm>
                <a:off x="123" y="148"/>
                <a:ext cx="2386" cy="1081"/>
              </a:xfrm>
              <a:custGeom>
                <a:avLst/>
                <a:gdLst>
                  <a:gd name="T0" fmla="*/ 890 w 1684"/>
                  <a:gd name="T1" fmla="*/ 0 h 880"/>
                  <a:gd name="T2" fmla="*/ 360 w 1684"/>
                  <a:gd name="T3" fmla="*/ 146 h 880"/>
                  <a:gd name="T4" fmla="*/ 0 w 1684"/>
                  <a:gd name="T5" fmla="*/ 582 h 880"/>
                  <a:gd name="T6" fmla="*/ 384 w 1684"/>
                  <a:gd name="T7" fmla="*/ 1004 h 880"/>
                  <a:gd name="T8" fmla="*/ 6749 w 1684"/>
                  <a:gd name="T9" fmla="*/ 2425 h 880"/>
                  <a:gd name="T10" fmla="*/ 8120 w 1684"/>
                  <a:gd name="T11" fmla="*/ 2336 h 880"/>
                  <a:gd name="T12" fmla="*/ 9231 w 1684"/>
                  <a:gd name="T13" fmla="*/ 2462 h 880"/>
                  <a:gd name="T14" fmla="*/ 9616 w 1684"/>
                  <a:gd name="T15" fmla="*/ 2262 h 880"/>
                  <a:gd name="T16" fmla="*/ 8576 w 1684"/>
                  <a:gd name="T17" fmla="*/ 1857 h 880"/>
                  <a:gd name="T18" fmla="*/ 8153 w 1684"/>
                  <a:gd name="T19" fmla="*/ 1434 h 880"/>
                  <a:gd name="T20" fmla="*/ 7820 w 1684"/>
                  <a:gd name="T21" fmla="*/ 1474 h 880"/>
                  <a:gd name="T22" fmla="*/ 8216 w 1684"/>
                  <a:gd name="T23" fmla="*/ 1857 h 880"/>
                  <a:gd name="T24" fmla="*/ 9011 w 1684"/>
                  <a:gd name="T25" fmla="*/ 2265 h 880"/>
                  <a:gd name="T26" fmla="*/ 8070 w 1684"/>
                  <a:gd name="T27" fmla="*/ 2201 h 880"/>
                  <a:gd name="T28" fmla="*/ 6960 w 1684"/>
                  <a:gd name="T29" fmla="*/ 2275 h 880"/>
                  <a:gd name="T30" fmla="*/ 7165 w 1684"/>
                  <a:gd name="T31" fmla="*/ 1817 h 880"/>
                  <a:gd name="T32" fmla="*/ 7641 w 1684"/>
                  <a:gd name="T33" fmla="*/ 1505 h 880"/>
                  <a:gd name="T34" fmla="*/ 7084 w 1684"/>
                  <a:gd name="T35" fmla="*/ 1544 h 880"/>
                  <a:gd name="T36" fmla="*/ 6652 w 1684"/>
                  <a:gd name="T37" fmla="*/ 1841 h 880"/>
                  <a:gd name="T38" fmla="*/ 6505 w 1684"/>
                  <a:gd name="T39" fmla="*/ 2214 h 880"/>
                  <a:gd name="T40" fmla="*/ 612 w 1684"/>
                  <a:gd name="T41" fmla="*/ 867 h 880"/>
                  <a:gd name="T42" fmla="*/ 456 w 1684"/>
                  <a:gd name="T43" fmla="*/ 601 h 880"/>
                  <a:gd name="T44" fmla="*/ 588 w 1684"/>
                  <a:gd name="T45" fmla="*/ 267 h 880"/>
                  <a:gd name="T46" fmla="*/ 1237 w 1684"/>
                  <a:gd name="T47" fmla="*/ 0 h 880"/>
                  <a:gd name="T48" fmla="*/ 890 w 1684"/>
                  <a:gd name="T49" fmla="*/ 0 h 880"/>
                  <a:gd name="T50" fmla="*/ 89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 name="Freeform 15">
                <a:extLst>
                  <a:ext uri="{FF2B5EF4-FFF2-40B4-BE49-F238E27FC236}">
                    <a16:creationId xmlns:a16="http://schemas.microsoft.com/office/drawing/2014/main" id="{670AC144-80E3-426F-B0E7-CC801A73C459}"/>
                  </a:ext>
                </a:extLst>
              </p:cNvPr>
              <p:cNvSpPr>
                <a:spLocks/>
              </p:cNvSpPr>
              <p:nvPr userDrawn="1"/>
            </p:nvSpPr>
            <p:spPr bwMode="auto">
              <a:xfrm>
                <a:off x="324" y="158"/>
                <a:ext cx="1686" cy="614"/>
              </a:xfrm>
              <a:custGeom>
                <a:avLst/>
                <a:gdLst>
                  <a:gd name="T0" fmla="*/ 572 w 1190"/>
                  <a:gd name="T1" fmla="*/ 0 h 500"/>
                  <a:gd name="T2" fmla="*/ 6795 w 1190"/>
                  <a:gd name="T3" fmla="*/ 1368 h 500"/>
                  <a:gd name="T4" fmla="*/ 6140 w 1190"/>
                  <a:gd name="T5" fmla="*/ 1396 h 500"/>
                  <a:gd name="T6" fmla="*/ 0 w 1190"/>
                  <a:gd name="T7" fmla="*/ 75 h 500"/>
                  <a:gd name="T8" fmla="*/ 572 w 1190"/>
                  <a:gd name="T9" fmla="*/ 0 h 500"/>
                  <a:gd name="T10" fmla="*/ 572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3" name="Freeform 16">
                <a:extLst>
                  <a:ext uri="{FF2B5EF4-FFF2-40B4-BE49-F238E27FC236}">
                    <a16:creationId xmlns:a16="http://schemas.microsoft.com/office/drawing/2014/main" id="{142E8B83-BAB6-4A4B-9179-6138D35B75DF}"/>
                  </a:ext>
                </a:extLst>
              </p:cNvPr>
              <p:cNvSpPr>
                <a:spLocks/>
              </p:cNvSpPr>
              <p:nvPr userDrawn="1"/>
            </p:nvSpPr>
            <p:spPr bwMode="auto">
              <a:xfrm>
                <a:off x="409" y="251"/>
                <a:ext cx="227" cy="410"/>
              </a:xfrm>
              <a:custGeom>
                <a:avLst/>
                <a:gdLst>
                  <a:gd name="T0" fmla="*/ 668 w 160"/>
                  <a:gd name="T1" fmla="*/ 0 h 335"/>
                  <a:gd name="T2" fmla="*/ 109 w 160"/>
                  <a:gd name="T3" fmla="*/ 293 h 335"/>
                  <a:gd name="T4" fmla="*/ 0 w 160"/>
                  <a:gd name="T5" fmla="*/ 630 h 335"/>
                  <a:gd name="T6" fmla="*/ 192 w 160"/>
                  <a:gd name="T7" fmla="*/ 862 h 335"/>
                  <a:gd name="T8" fmla="*/ 539 w 160"/>
                  <a:gd name="T9" fmla="*/ 919 h 335"/>
                  <a:gd name="T10" fmla="*/ 437 w 160"/>
                  <a:gd name="T11" fmla="*/ 421 h 335"/>
                  <a:gd name="T12" fmla="*/ 919 w 160"/>
                  <a:gd name="T13" fmla="*/ 48 h 335"/>
                  <a:gd name="T14" fmla="*/ 668 w 160"/>
                  <a:gd name="T15" fmla="*/ 0 h 335"/>
                  <a:gd name="T16" fmla="*/ 66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 name="Freeform 17">
                <a:extLst>
                  <a:ext uri="{FF2B5EF4-FFF2-40B4-BE49-F238E27FC236}">
                    <a16:creationId xmlns:a16="http://schemas.microsoft.com/office/drawing/2014/main" id="{0E6E242C-6CC2-43CD-9BD7-EAEF2B3E543A}"/>
                  </a:ext>
                </a:extLst>
              </p:cNvPr>
              <p:cNvSpPr>
                <a:spLocks/>
              </p:cNvSpPr>
              <p:nvPr userDrawn="1"/>
            </p:nvSpPr>
            <p:spPr bwMode="auto">
              <a:xfrm>
                <a:off x="846" y="536"/>
                <a:ext cx="691" cy="364"/>
              </a:xfrm>
              <a:custGeom>
                <a:avLst/>
                <a:gdLst>
                  <a:gd name="T0" fmla="*/ 81 w 489"/>
                  <a:gd name="T1" fmla="*/ 97 h 296"/>
                  <a:gd name="T2" fmla="*/ 900 w 489"/>
                  <a:gd name="T3" fmla="*/ 186 h 296"/>
                  <a:gd name="T4" fmla="*/ 1826 w 489"/>
                  <a:gd name="T5" fmla="*/ 386 h 296"/>
                  <a:gd name="T6" fmla="*/ 2480 w 489"/>
                  <a:gd name="T7" fmla="*/ 685 h 296"/>
                  <a:gd name="T8" fmla="*/ 1837 w 489"/>
                  <a:gd name="T9" fmla="*/ 647 h 296"/>
                  <a:gd name="T10" fmla="*/ 781 w 489"/>
                  <a:gd name="T11" fmla="*/ 411 h 296"/>
                  <a:gd name="T12" fmla="*/ 281 w 489"/>
                  <a:gd name="T13" fmla="*/ 225 h 296"/>
                  <a:gd name="T14" fmla="*/ 601 w 489"/>
                  <a:gd name="T15" fmla="*/ 459 h 296"/>
                  <a:gd name="T16" fmla="*/ 1532 w 489"/>
                  <a:gd name="T17" fmla="*/ 759 h 296"/>
                  <a:gd name="T18" fmla="*/ 2624 w 489"/>
                  <a:gd name="T19" fmla="*/ 834 h 296"/>
                  <a:gd name="T20" fmla="*/ 2754 w 489"/>
                  <a:gd name="T21" fmla="*/ 630 h 296"/>
                  <a:gd name="T22" fmla="*/ 2220 w 489"/>
                  <a:gd name="T23" fmla="*/ 338 h 296"/>
                  <a:gd name="T24" fmla="*/ 957 w 489"/>
                  <a:gd name="T25" fmla="*/ 48 h 296"/>
                  <a:gd name="T26" fmla="*/ 0 w 489"/>
                  <a:gd name="T27" fmla="*/ 0 h 296"/>
                  <a:gd name="T28" fmla="*/ 81 w 489"/>
                  <a:gd name="T29" fmla="*/ 97 h 296"/>
                  <a:gd name="T30" fmla="*/ 81 w 489"/>
                  <a:gd name="T31" fmla="*/ 97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grpSp>
      <p:grpSp>
        <p:nvGrpSpPr>
          <p:cNvPr id="15" name="Group 18">
            <a:extLst>
              <a:ext uri="{FF2B5EF4-FFF2-40B4-BE49-F238E27FC236}">
                <a16:creationId xmlns:a16="http://schemas.microsoft.com/office/drawing/2014/main" id="{6BD70AEE-064D-4200-B0FE-669413DBBC18}"/>
              </a:ext>
            </a:extLst>
          </p:cNvPr>
          <p:cNvGrpSpPr>
            <a:grpSpLocks/>
          </p:cNvGrpSpPr>
          <p:nvPr/>
        </p:nvGrpSpPr>
        <p:grpSpPr bwMode="auto">
          <a:xfrm>
            <a:off x="7915275" y="4368800"/>
            <a:ext cx="742950" cy="1058863"/>
            <a:chOff x="4986" y="2752"/>
            <a:chExt cx="468" cy="667"/>
          </a:xfrm>
        </p:grpSpPr>
        <p:sp>
          <p:nvSpPr>
            <p:cNvPr id="16" name="Freeform 19">
              <a:extLst>
                <a:ext uri="{FF2B5EF4-FFF2-40B4-BE49-F238E27FC236}">
                  <a16:creationId xmlns:a16="http://schemas.microsoft.com/office/drawing/2014/main" id="{587B93D7-DB03-4CF5-B111-210F7EE10AED}"/>
                </a:ext>
              </a:extLst>
            </p:cNvPr>
            <p:cNvSpPr>
              <a:spLocks/>
            </p:cNvSpPr>
            <p:nvPr userDrawn="1"/>
          </p:nvSpPr>
          <p:spPr bwMode="auto">
            <a:xfrm rot="7320404">
              <a:off x="4909" y="2936"/>
              <a:ext cx="629" cy="293"/>
            </a:xfrm>
            <a:custGeom>
              <a:avLst/>
              <a:gdLst>
                <a:gd name="T0" fmla="*/ 248 w 794"/>
                <a:gd name="T1" fmla="*/ 70 h 414"/>
                <a:gd name="T2" fmla="*/ 222 w 794"/>
                <a:gd name="T3" fmla="*/ 57 h 414"/>
                <a:gd name="T4" fmla="*/ 173 w 794"/>
                <a:gd name="T5" fmla="*/ 37 h 414"/>
                <a:gd name="T6" fmla="*/ 22 w 794"/>
                <a:gd name="T7" fmla="*/ 0 h 414"/>
                <a:gd name="T8" fmla="*/ 7 w 794"/>
                <a:gd name="T9" fmla="*/ 4 h 414"/>
                <a:gd name="T10" fmla="*/ 0 w 794"/>
                <a:gd name="T11" fmla="*/ 15 h 414"/>
                <a:gd name="T12" fmla="*/ 8 w 794"/>
                <a:gd name="T13" fmla="*/ 28 h 414"/>
                <a:gd name="T14" fmla="*/ 178 w 794"/>
                <a:gd name="T15" fmla="*/ 73 h 414"/>
                <a:gd name="T16" fmla="*/ 215 w 794"/>
                <a:gd name="T17" fmla="*/ 69 h 414"/>
                <a:gd name="T18" fmla="*/ 246 w 794"/>
                <a:gd name="T19" fmla="*/ 74 h 414"/>
                <a:gd name="T20" fmla="*/ 248 w 794"/>
                <a:gd name="T21" fmla="*/ 70 h 414"/>
                <a:gd name="T22" fmla="*/ 248 w 794"/>
                <a:gd name="T23" fmla="*/ 7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7" name="Freeform 20">
              <a:extLst>
                <a:ext uri="{FF2B5EF4-FFF2-40B4-BE49-F238E27FC236}">
                  <a16:creationId xmlns:a16="http://schemas.microsoft.com/office/drawing/2014/main" id="{ABD8CD0F-47B3-4E9D-8810-AE3F9FA370B1}"/>
                </a:ext>
              </a:extLst>
            </p:cNvPr>
            <p:cNvSpPr>
              <a:spLocks/>
            </p:cNvSpPr>
            <p:nvPr userDrawn="1"/>
          </p:nvSpPr>
          <p:spPr bwMode="auto">
            <a:xfrm rot="7320404">
              <a:off x="4893" y="2923"/>
              <a:ext cx="627" cy="290"/>
            </a:xfrm>
            <a:custGeom>
              <a:avLst/>
              <a:gdLst>
                <a:gd name="T0" fmla="*/ 1 w 1586"/>
                <a:gd name="T1" fmla="*/ 0 h 821"/>
                <a:gd name="T2" fmla="*/ 13 w 1586"/>
                <a:gd name="T3" fmla="*/ 3 h 821"/>
                <a:gd name="T4" fmla="*/ 14 w 1586"/>
                <a:gd name="T5" fmla="*/ 4 h 821"/>
                <a:gd name="T6" fmla="*/ 15 w 1586"/>
                <a:gd name="T7" fmla="*/ 4 h 821"/>
                <a:gd name="T8" fmla="*/ 15 w 1586"/>
                <a:gd name="T9" fmla="*/ 5 h 821"/>
                <a:gd name="T10" fmla="*/ 13 w 1586"/>
                <a:gd name="T11" fmla="*/ 4 h 821"/>
                <a:gd name="T12" fmla="*/ 11 w 1586"/>
                <a:gd name="T13" fmla="*/ 5 h 821"/>
                <a:gd name="T14" fmla="*/ 0 w 1586"/>
                <a:gd name="T15" fmla="*/ 2 h 821"/>
                <a:gd name="T16" fmla="*/ 0 w 1586"/>
                <a:gd name="T17" fmla="*/ 1 h 821"/>
                <a:gd name="T18" fmla="*/ 0 w 1586"/>
                <a:gd name="T19" fmla="*/ 0 h 821"/>
                <a:gd name="T20" fmla="*/ 1 w 1586"/>
                <a:gd name="T21" fmla="*/ 0 h 821"/>
                <a:gd name="T22" fmla="*/ 1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 name="Freeform 21">
              <a:extLst>
                <a:ext uri="{FF2B5EF4-FFF2-40B4-BE49-F238E27FC236}">
                  <a16:creationId xmlns:a16="http://schemas.microsoft.com/office/drawing/2014/main" id="{5BE3D1A4-A910-401A-9E92-22A959BA1625}"/>
                </a:ext>
              </a:extLst>
            </p:cNvPr>
            <p:cNvSpPr>
              <a:spLocks/>
            </p:cNvSpPr>
            <p:nvPr userDrawn="1"/>
          </p:nvSpPr>
          <p:spPr bwMode="auto">
            <a:xfrm rot="7320404">
              <a:off x="5000" y="2912"/>
              <a:ext cx="416" cy="265"/>
            </a:xfrm>
            <a:custGeom>
              <a:avLst/>
              <a:gdLst>
                <a:gd name="T0" fmla="*/ 0 w 1049"/>
                <a:gd name="T1" fmla="*/ 2 h 747"/>
                <a:gd name="T2" fmla="*/ 9 w 1049"/>
                <a:gd name="T3" fmla="*/ 4 h 747"/>
                <a:gd name="T4" fmla="*/ 9 w 1049"/>
                <a:gd name="T5" fmla="*/ 3 h 747"/>
                <a:gd name="T6" fmla="*/ 10 w 1049"/>
                <a:gd name="T7" fmla="*/ 2 h 747"/>
                <a:gd name="T8" fmla="*/ 1 w 1049"/>
                <a:gd name="T9" fmla="*/ 0 h 747"/>
                <a:gd name="T10" fmla="*/ 0 w 1049"/>
                <a:gd name="T11" fmla="*/ 1 h 747"/>
                <a:gd name="T12" fmla="*/ 0 w 1049"/>
                <a:gd name="T13" fmla="*/ 2 h 747"/>
                <a:gd name="T14" fmla="*/ 0 w 1049"/>
                <a:gd name="T15" fmla="*/ 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nvGrpSpPr>
            <p:cNvPr id="19" name="Group 22">
              <a:extLst>
                <a:ext uri="{FF2B5EF4-FFF2-40B4-BE49-F238E27FC236}">
                  <a16:creationId xmlns:a16="http://schemas.microsoft.com/office/drawing/2014/main" id="{03613D5A-3EED-4AC7-A7E9-2949B6BE22E7}"/>
                </a:ext>
              </a:extLst>
            </p:cNvPr>
            <p:cNvGrpSpPr>
              <a:grpSpLocks/>
            </p:cNvGrpSpPr>
            <p:nvPr userDrawn="1"/>
          </p:nvGrpSpPr>
          <p:grpSpPr bwMode="auto">
            <a:xfrm>
              <a:off x="4986" y="2752"/>
              <a:ext cx="468" cy="667"/>
              <a:chOff x="4986" y="2752"/>
              <a:chExt cx="468" cy="667"/>
            </a:xfrm>
          </p:grpSpPr>
          <p:sp>
            <p:nvSpPr>
              <p:cNvPr id="20" name="Freeform 23">
                <a:extLst>
                  <a:ext uri="{FF2B5EF4-FFF2-40B4-BE49-F238E27FC236}">
                    <a16:creationId xmlns:a16="http://schemas.microsoft.com/office/drawing/2014/main" id="{CA347A59-1D71-4241-9A2E-3753A41D01AD}"/>
                  </a:ext>
                </a:extLst>
              </p:cNvPr>
              <p:cNvSpPr>
                <a:spLocks/>
              </p:cNvSpPr>
              <p:nvPr userDrawn="1"/>
            </p:nvSpPr>
            <p:spPr bwMode="auto">
              <a:xfrm rot="7320404">
                <a:off x="4987" y="3190"/>
                <a:ext cx="59" cy="61"/>
              </a:xfrm>
              <a:custGeom>
                <a:avLst/>
                <a:gdLst>
                  <a:gd name="T0" fmla="*/ 1 w 150"/>
                  <a:gd name="T1" fmla="*/ 0 h 173"/>
                  <a:gd name="T2" fmla="*/ 0 w 150"/>
                  <a:gd name="T3" fmla="*/ 0 h 173"/>
                  <a:gd name="T4" fmla="*/ 0 w 150"/>
                  <a:gd name="T5" fmla="*/ 1 h 173"/>
                  <a:gd name="T6" fmla="*/ 1 w 150"/>
                  <a:gd name="T7" fmla="*/ 1 h 173"/>
                  <a:gd name="T8" fmla="*/ 1 w 150"/>
                  <a:gd name="T9" fmla="*/ 0 h 173"/>
                  <a:gd name="T10" fmla="*/ 2 w 150"/>
                  <a:gd name="T11" fmla="*/ 0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 name="Freeform 24">
                <a:extLst>
                  <a:ext uri="{FF2B5EF4-FFF2-40B4-BE49-F238E27FC236}">
                    <a16:creationId xmlns:a16="http://schemas.microsoft.com/office/drawing/2014/main" id="{16D27B8F-5599-4E7F-96CA-E9017F9BE247}"/>
                  </a:ext>
                </a:extLst>
              </p:cNvPr>
              <p:cNvSpPr>
                <a:spLocks/>
              </p:cNvSpPr>
              <p:nvPr userDrawn="1"/>
            </p:nvSpPr>
            <p:spPr bwMode="auto">
              <a:xfrm rot="7320404">
                <a:off x="4887" y="2930"/>
                <a:ext cx="667" cy="311"/>
              </a:xfrm>
              <a:custGeom>
                <a:avLst/>
                <a:gdLst>
                  <a:gd name="T0" fmla="*/ 2 w 1684"/>
                  <a:gd name="T1" fmla="*/ 0 h 880"/>
                  <a:gd name="T2" fmla="*/ 1 w 1684"/>
                  <a:gd name="T3" fmla="*/ 0 h 880"/>
                  <a:gd name="T4" fmla="*/ 0 w 1684"/>
                  <a:gd name="T5" fmla="*/ 1 h 880"/>
                  <a:gd name="T6" fmla="*/ 1 w 1684"/>
                  <a:gd name="T7" fmla="*/ 2 h 880"/>
                  <a:gd name="T8" fmla="*/ 11 w 1684"/>
                  <a:gd name="T9" fmla="*/ 5 h 880"/>
                  <a:gd name="T10" fmla="*/ 14 w 1684"/>
                  <a:gd name="T11" fmla="*/ 5 h 880"/>
                  <a:gd name="T12" fmla="*/ 16 w 1684"/>
                  <a:gd name="T13" fmla="*/ 5 h 880"/>
                  <a:gd name="T14" fmla="*/ 17 w 1684"/>
                  <a:gd name="T15" fmla="*/ 5 h 880"/>
                  <a:gd name="T16" fmla="*/ 15 w 1684"/>
                  <a:gd name="T17" fmla="*/ 4 h 880"/>
                  <a:gd name="T18" fmla="*/ 14 w 1684"/>
                  <a:gd name="T19" fmla="*/ 3 h 880"/>
                  <a:gd name="T20" fmla="*/ 13 w 1684"/>
                  <a:gd name="T21" fmla="*/ 3 h 880"/>
                  <a:gd name="T22" fmla="*/ 14 w 1684"/>
                  <a:gd name="T23" fmla="*/ 4 h 880"/>
                  <a:gd name="T24" fmla="*/ 15 w 1684"/>
                  <a:gd name="T25" fmla="*/ 5 h 880"/>
                  <a:gd name="T26" fmla="*/ 14 w 1684"/>
                  <a:gd name="T27" fmla="*/ 4 h 880"/>
                  <a:gd name="T28" fmla="*/ 12 w 1684"/>
                  <a:gd name="T29" fmla="*/ 5 h 880"/>
                  <a:gd name="T30" fmla="*/ 12 w 1684"/>
                  <a:gd name="T31" fmla="*/ 4 h 880"/>
                  <a:gd name="T32" fmla="*/ 13 w 1684"/>
                  <a:gd name="T33" fmla="*/ 3 h 880"/>
                  <a:gd name="T34" fmla="*/ 12 w 1684"/>
                  <a:gd name="T35" fmla="*/ 3 h 880"/>
                  <a:gd name="T36" fmla="*/ 11 w 1684"/>
                  <a:gd name="T37" fmla="*/ 4 h 880"/>
                  <a:gd name="T38" fmla="*/ 11 w 1684"/>
                  <a:gd name="T39" fmla="*/ 4 h 880"/>
                  <a:gd name="T40" fmla="*/ 1 w 1684"/>
                  <a:gd name="T41" fmla="*/ 2 h 880"/>
                  <a:gd name="T42" fmla="*/ 1 w 1684"/>
                  <a:gd name="T43" fmla="*/ 1 h 880"/>
                  <a:gd name="T44" fmla="*/ 1 w 1684"/>
                  <a:gd name="T45" fmla="*/ 0 h 880"/>
                  <a:gd name="T46" fmla="*/ 2 w 1684"/>
                  <a:gd name="T47" fmla="*/ 0 h 880"/>
                  <a:gd name="T48" fmla="*/ 2 w 1684"/>
                  <a:gd name="T49" fmla="*/ 0 h 880"/>
                  <a:gd name="T50" fmla="*/ 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2" name="Freeform 25">
                <a:extLst>
                  <a:ext uri="{FF2B5EF4-FFF2-40B4-BE49-F238E27FC236}">
                    <a16:creationId xmlns:a16="http://schemas.microsoft.com/office/drawing/2014/main" id="{B9B67A06-46B2-4E42-B822-41225B985C01}"/>
                  </a:ext>
                </a:extLst>
              </p:cNvPr>
              <p:cNvSpPr>
                <a:spLocks/>
              </p:cNvSpPr>
              <p:nvPr userDrawn="1"/>
            </p:nvSpPr>
            <p:spPr bwMode="auto">
              <a:xfrm rot="7320404">
                <a:off x="5062" y="2997"/>
                <a:ext cx="472" cy="176"/>
              </a:xfrm>
              <a:custGeom>
                <a:avLst/>
                <a:gdLst>
                  <a:gd name="T0" fmla="*/ 1 w 1190"/>
                  <a:gd name="T1" fmla="*/ 0 h 500"/>
                  <a:gd name="T2" fmla="*/ 12 w 1190"/>
                  <a:gd name="T3" fmla="*/ 2 h 500"/>
                  <a:gd name="T4" fmla="*/ 11 w 1190"/>
                  <a:gd name="T5" fmla="*/ 3 h 500"/>
                  <a:gd name="T6" fmla="*/ 0 w 1190"/>
                  <a:gd name="T7" fmla="*/ 0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3" name="Freeform 26">
                <a:extLst>
                  <a:ext uri="{FF2B5EF4-FFF2-40B4-BE49-F238E27FC236}">
                    <a16:creationId xmlns:a16="http://schemas.microsoft.com/office/drawing/2014/main" id="{6CA9C165-A7B5-4FF6-BE33-3EE5E5BD0F37}"/>
                  </a:ext>
                </a:extLst>
              </p:cNvPr>
              <p:cNvSpPr>
                <a:spLocks/>
              </p:cNvSpPr>
              <p:nvPr userDrawn="1"/>
            </p:nvSpPr>
            <p:spPr bwMode="auto">
              <a:xfrm rot="7320404">
                <a:off x="5363" y="2874"/>
                <a:ext cx="63" cy="118"/>
              </a:xfrm>
              <a:custGeom>
                <a:avLst/>
                <a:gdLst>
                  <a:gd name="T0" fmla="*/ 1 w 160"/>
                  <a:gd name="T1" fmla="*/ 0 h 335"/>
                  <a:gd name="T2" fmla="*/ 0 w 160"/>
                  <a:gd name="T3" fmla="*/ 1 h 335"/>
                  <a:gd name="T4" fmla="*/ 0 w 160"/>
                  <a:gd name="T5" fmla="*/ 1 h 335"/>
                  <a:gd name="T6" fmla="*/ 0 w 160"/>
                  <a:gd name="T7" fmla="*/ 2 h 335"/>
                  <a:gd name="T8" fmla="*/ 1 w 160"/>
                  <a:gd name="T9" fmla="*/ 2 h 335"/>
                  <a:gd name="T10" fmla="*/ 1 w 160"/>
                  <a:gd name="T11" fmla="*/ 1 h 335"/>
                  <a:gd name="T12" fmla="*/ 2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4" name="Freeform 27">
                <a:extLst>
                  <a:ext uri="{FF2B5EF4-FFF2-40B4-BE49-F238E27FC236}">
                    <a16:creationId xmlns:a16="http://schemas.microsoft.com/office/drawing/2014/main" id="{CE472A5F-128C-4791-BB92-FF91A45B392D}"/>
                  </a:ext>
                </a:extLst>
              </p:cNvPr>
              <p:cNvSpPr>
                <a:spLocks/>
              </p:cNvSpPr>
              <p:nvPr userDrawn="1"/>
            </p:nvSpPr>
            <p:spPr bwMode="auto">
              <a:xfrm rot="7320404">
                <a:off x="5136" y="3000"/>
                <a:ext cx="193" cy="104"/>
              </a:xfrm>
              <a:custGeom>
                <a:avLst/>
                <a:gdLst>
                  <a:gd name="T0" fmla="*/ 0 w 489"/>
                  <a:gd name="T1" fmla="*/ 0 h 296"/>
                  <a:gd name="T2" fmla="*/ 2 w 489"/>
                  <a:gd name="T3" fmla="*/ 0 h 296"/>
                  <a:gd name="T4" fmla="*/ 3 w 489"/>
                  <a:gd name="T5" fmla="*/ 1 h 296"/>
                  <a:gd name="T6" fmla="*/ 4 w 489"/>
                  <a:gd name="T7" fmla="*/ 1 h 296"/>
                  <a:gd name="T8" fmla="*/ 3 w 489"/>
                  <a:gd name="T9" fmla="*/ 1 h 296"/>
                  <a:gd name="T10" fmla="*/ 2 w 489"/>
                  <a:gd name="T11" fmla="*/ 1 h 296"/>
                  <a:gd name="T12" fmla="*/ 0 w 489"/>
                  <a:gd name="T13" fmla="*/ 0 h 296"/>
                  <a:gd name="T14" fmla="*/ 1 w 489"/>
                  <a:gd name="T15" fmla="*/ 1 h 296"/>
                  <a:gd name="T16" fmla="*/ 3 w 489"/>
                  <a:gd name="T17" fmla="*/ 1 h 296"/>
                  <a:gd name="T18" fmla="*/ 4 w 489"/>
                  <a:gd name="T19" fmla="*/ 2 h 296"/>
                  <a:gd name="T20" fmla="*/ 5 w 489"/>
                  <a:gd name="T21" fmla="*/ 1 h 296"/>
                  <a:gd name="T22" fmla="*/ 4 w 489"/>
                  <a:gd name="T23" fmla="*/ 1 h 296"/>
                  <a:gd name="T24" fmla="*/ 2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grpSp>
      <p:sp>
        <p:nvSpPr>
          <p:cNvPr id="25" name="Freeform 28">
            <a:extLst>
              <a:ext uri="{FF2B5EF4-FFF2-40B4-BE49-F238E27FC236}">
                <a16:creationId xmlns:a16="http://schemas.microsoft.com/office/drawing/2014/main" id="{E391ED4F-6812-4A83-AEC6-CE4A90316F2B}"/>
              </a:ext>
            </a:extLst>
          </p:cNvPr>
          <p:cNvSpPr>
            <a:spLocks/>
          </p:cNvSpPr>
          <p:nvPr/>
        </p:nvSpPr>
        <p:spPr bwMode="auto">
          <a:xfrm>
            <a:off x="901700" y="5054600"/>
            <a:ext cx="6807200" cy="728663"/>
          </a:xfrm>
          <a:custGeom>
            <a:avLst/>
            <a:gdLst>
              <a:gd name="T0" fmla="*/ 0 w 4288"/>
              <a:gd name="T1" fmla="*/ 0 h 459"/>
              <a:gd name="T2" fmla="*/ 2147483647 w 4288"/>
              <a:gd name="T3" fmla="*/ 2147483647 h 459"/>
              <a:gd name="T4" fmla="*/ 2147483647 w 4288"/>
              <a:gd name="T5" fmla="*/ 2147483647 h 459"/>
              <a:gd name="T6" fmla="*/ 2147483647 w 4288"/>
              <a:gd name="T7" fmla="*/ 2147483647 h 459"/>
              <a:gd name="T8" fmla="*/ 2147483647 w 4288"/>
              <a:gd name="T9" fmla="*/ 2147483647 h 459"/>
              <a:gd name="T10" fmla="*/ 2147483647 w 4288"/>
              <a:gd name="T11" fmla="*/ 2147483647 h 459"/>
              <a:gd name="T12" fmla="*/ 2147483647 w 4288"/>
              <a:gd name="T13" fmla="*/ 2147483647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6" name="Freeform 29">
            <a:extLst>
              <a:ext uri="{FF2B5EF4-FFF2-40B4-BE49-F238E27FC236}">
                <a16:creationId xmlns:a16="http://schemas.microsoft.com/office/drawing/2014/main" id="{F6943659-34B2-4F9C-9680-4569782C52DB}"/>
              </a:ext>
            </a:extLst>
          </p:cNvPr>
          <p:cNvSpPr>
            <a:spLocks/>
          </p:cNvSpPr>
          <p:nvPr/>
        </p:nvSpPr>
        <p:spPr bwMode="auto">
          <a:xfrm>
            <a:off x="4076700" y="1930400"/>
            <a:ext cx="889000" cy="381000"/>
          </a:xfrm>
          <a:custGeom>
            <a:avLst/>
            <a:gdLst>
              <a:gd name="T0" fmla="*/ 0 w 560"/>
              <a:gd name="T1" fmla="*/ 2147483647 h 240"/>
              <a:gd name="T2" fmla="*/ 2147483647 w 560"/>
              <a:gd name="T3" fmla="*/ 2147483647 h 240"/>
              <a:gd name="T4" fmla="*/ 2147483647 w 560"/>
              <a:gd name="T5" fmla="*/ 2147483647 h 240"/>
              <a:gd name="T6" fmla="*/ 2147483647 w 560"/>
              <a:gd name="T7" fmla="*/ 2147483647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42339"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pt-BR" altLang="pt-BR" noProof="0"/>
              <a:t>Clique para editar o estilo do título mestre</a:t>
            </a:r>
          </a:p>
        </p:txBody>
      </p:sp>
      <p:sp>
        <p:nvSpPr>
          <p:cNvPr id="142340"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pt-BR" altLang="pt-BR" noProof="0"/>
              <a:t>Clique para editar o estilo do subtítulo mestre</a:t>
            </a:r>
          </a:p>
        </p:txBody>
      </p:sp>
      <p:sp>
        <p:nvSpPr>
          <p:cNvPr id="27" name="Rectangle 5">
            <a:extLst>
              <a:ext uri="{FF2B5EF4-FFF2-40B4-BE49-F238E27FC236}">
                <a16:creationId xmlns:a16="http://schemas.microsoft.com/office/drawing/2014/main" id="{07BF8F60-DCA4-4232-8388-28DE1D66FC2A}"/>
              </a:ext>
            </a:extLst>
          </p:cNvPr>
          <p:cNvSpPr>
            <a:spLocks noGrp="1" noChangeArrowheads="1"/>
          </p:cNvSpPr>
          <p:nvPr>
            <p:ph type="dt" sz="half" idx="10"/>
          </p:nvPr>
        </p:nvSpPr>
        <p:spPr>
          <a:xfrm>
            <a:off x="685800" y="6248400"/>
            <a:ext cx="1905000" cy="457200"/>
          </a:xfrm>
        </p:spPr>
        <p:txBody>
          <a:bodyPr/>
          <a:lstStyle>
            <a:lvl1pPr>
              <a:defRPr>
                <a:latin typeface="Arial" charset="0"/>
              </a:defRPr>
            </a:lvl1pPr>
          </a:lstStyle>
          <a:p>
            <a:pPr>
              <a:defRPr/>
            </a:pPr>
            <a:endParaRPr lang="pt-BR" altLang="pt-BR"/>
          </a:p>
        </p:txBody>
      </p:sp>
      <p:sp>
        <p:nvSpPr>
          <p:cNvPr id="28" name="Rectangle 6">
            <a:extLst>
              <a:ext uri="{FF2B5EF4-FFF2-40B4-BE49-F238E27FC236}">
                <a16:creationId xmlns:a16="http://schemas.microsoft.com/office/drawing/2014/main" id="{F5EDC502-27CC-47A8-95F8-EF96DE17F300}"/>
              </a:ext>
            </a:extLst>
          </p:cNvPr>
          <p:cNvSpPr>
            <a:spLocks noGrp="1" noChangeArrowheads="1"/>
          </p:cNvSpPr>
          <p:nvPr>
            <p:ph type="ftr" sz="quarter" idx="11"/>
          </p:nvPr>
        </p:nvSpPr>
        <p:spPr>
          <a:xfrm>
            <a:off x="3124200" y="6248400"/>
            <a:ext cx="2895600" cy="457200"/>
          </a:xfrm>
        </p:spPr>
        <p:txBody>
          <a:bodyPr/>
          <a:lstStyle>
            <a:lvl1pPr>
              <a:defRPr>
                <a:latin typeface="Arial" charset="0"/>
              </a:defRPr>
            </a:lvl1pPr>
          </a:lstStyle>
          <a:p>
            <a:pPr>
              <a:defRPr/>
            </a:pPr>
            <a:endParaRPr lang="pt-BR" altLang="pt-BR"/>
          </a:p>
        </p:txBody>
      </p:sp>
      <p:sp>
        <p:nvSpPr>
          <p:cNvPr id="29" name="Rectangle 7">
            <a:extLst>
              <a:ext uri="{FF2B5EF4-FFF2-40B4-BE49-F238E27FC236}">
                <a16:creationId xmlns:a16="http://schemas.microsoft.com/office/drawing/2014/main" id="{8A180D79-EE1A-4002-9C8E-AF61C32C9304}"/>
              </a:ext>
            </a:extLst>
          </p:cNvPr>
          <p:cNvSpPr>
            <a:spLocks noGrp="1" noChangeArrowheads="1"/>
          </p:cNvSpPr>
          <p:nvPr>
            <p:ph type="sldNum" sz="quarter" idx="12"/>
          </p:nvPr>
        </p:nvSpPr>
        <p:spPr>
          <a:xfrm>
            <a:off x="6553200" y="6248400"/>
            <a:ext cx="1905000" cy="457200"/>
          </a:xfrm>
        </p:spPr>
        <p:txBody>
          <a:bodyPr/>
          <a:lstStyle>
            <a:lvl1pPr>
              <a:defRPr>
                <a:latin typeface="Arial" panose="020B0604020202020204" pitchFamily="34" charset="0"/>
              </a:defRPr>
            </a:lvl1pPr>
          </a:lstStyle>
          <a:p>
            <a:fld id="{2F495F68-C282-4211-A89A-C7F34592E64A}" type="slidenum">
              <a:rPr lang="pt-BR" altLang="pt-BR"/>
              <a:pPr/>
              <a:t>‹nº›</a:t>
            </a:fld>
            <a:endParaRPr lang="pt-BR" altLang="pt-BR"/>
          </a:p>
        </p:txBody>
      </p:sp>
    </p:spTree>
    <p:extLst>
      <p:ext uri="{BB962C8B-B14F-4D97-AF65-F5344CB8AC3E}">
        <p14:creationId xmlns:p14="http://schemas.microsoft.com/office/powerpoint/2010/main" val="804475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0896749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EA4C510-07A2-4706-9AB0-5B55980008FE}"/>
              </a:ext>
            </a:extLst>
          </p:cNvPr>
          <p:cNvSpPr>
            <a:spLocks noGrp="1"/>
          </p:cNvSpPr>
          <p:nvPr>
            <p:ph type="dt" sz="half" idx="10"/>
          </p:nvPr>
        </p:nvSpPr>
        <p:spPr/>
        <p:txBody>
          <a:bodyPr/>
          <a:lstStyle>
            <a:lvl1pPr>
              <a:defRPr>
                <a:latin typeface="Arial" charset="0"/>
              </a:defRPr>
            </a:lvl1pPr>
          </a:lstStyle>
          <a:p>
            <a:pPr>
              <a:defRPr/>
            </a:pPr>
            <a:endParaRPr lang="pt-BR" altLang="pt-BR"/>
          </a:p>
        </p:txBody>
      </p:sp>
      <p:sp>
        <p:nvSpPr>
          <p:cNvPr id="5" name="Espaço Reservado para Rodapé 4">
            <a:extLst>
              <a:ext uri="{FF2B5EF4-FFF2-40B4-BE49-F238E27FC236}">
                <a16:creationId xmlns:a16="http://schemas.microsoft.com/office/drawing/2014/main" id="{0FF1CBE7-6983-475D-B673-C42516A30D02}"/>
              </a:ext>
            </a:extLst>
          </p:cNvPr>
          <p:cNvSpPr>
            <a:spLocks noGrp="1"/>
          </p:cNvSpPr>
          <p:nvPr>
            <p:ph type="ftr" sz="quarter" idx="11"/>
          </p:nvPr>
        </p:nvSpPr>
        <p:spPr/>
        <p:txBody>
          <a:bodyPr/>
          <a:lstStyle>
            <a:lvl1pPr>
              <a:defRPr>
                <a:latin typeface="Arial" charset="0"/>
              </a:defRPr>
            </a:lvl1pPr>
          </a:lstStyle>
          <a:p>
            <a:pPr>
              <a:defRPr/>
            </a:pPr>
            <a:endParaRPr lang="pt-BR" altLang="pt-BR"/>
          </a:p>
        </p:txBody>
      </p:sp>
      <p:sp>
        <p:nvSpPr>
          <p:cNvPr id="6" name="Espaço Reservado para Número de Slide 5">
            <a:extLst>
              <a:ext uri="{FF2B5EF4-FFF2-40B4-BE49-F238E27FC236}">
                <a16:creationId xmlns:a16="http://schemas.microsoft.com/office/drawing/2014/main" id="{D2CF8171-212D-40C5-A185-52680C48A8B8}"/>
              </a:ext>
            </a:extLst>
          </p:cNvPr>
          <p:cNvSpPr>
            <a:spLocks noGrp="1"/>
          </p:cNvSpPr>
          <p:nvPr>
            <p:ph type="sldNum" sz="quarter" idx="12"/>
          </p:nvPr>
        </p:nvSpPr>
        <p:spPr/>
        <p:txBody>
          <a:bodyPr/>
          <a:lstStyle>
            <a:lvl1pPr>
              <a:defRPr>
                <a:latin typeface="Arial" panose="020B0604020202020204" pitchFamily="34" charset="0"/>
              </a:defRPr>
            </a:lvl1pPr>
          </a:lstStyle>
          <a:p>
            <a:fld id="{455DC55E-AE12-491B-B305-77689FAB415A}" type="slidenum">
              <a:rPr lang="pt-BR" altLang="pt-BR"/>
              <a:pPr/>
              <a:t>‹nº›</a:t>
            </a:fld>
            <a:endParaRPr lang="pt-BR" altLang="pt-BR"/>
          </a:p>
        </p:txBody>
      </p:sp>
    </p:spTree>
    <p:extLst>
      <p:ext uri="{BB962C8B-B14F-4D97-AF65-F5344CB8AC3E}">
        <p14:creationId xmlns:p14="http://schemas.microsoft.com/office/powerpoint/2010/main" val="15608142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Espaço Reservado para Data 3">
            <a:extLst>
              <a:ext uri="{FF2B5EF4-FFF2-40B4-BE49-F238E27FC236}">
                <a16:creationId xmlns:a16="http://schemas.microsoft.com/office/drawing/2014/main" id="{8D022970-B2D7-4242-8A55-182108D13723}"/>
              </a:ext>
            </a:extLst>
          </p:cNvPr>
          <p:cNvSpPr>
            <a:spLocks noGrp="1"/>
          </p:cNvSpPr>
          <p:nvPr>
            <p:ph type="dt" sz="half" idx="10"/>
          </p:nvPr>
        </p:nvSpPr>
        <p:spPr/>
        <p:txBody>
          <a:bodyPr/>
          <a:lstStyle>
            <a:lvl1pPr>
              <a:defRPr>
                <a:latin typeface="Arial" charset="0"/>
              </a:defRPr>
            </a:lvl1pPr>
          </a:lstStyle>
          <a:p>
            <a:pPr>
              <a:defRPr/>
            </a:pPr>
            <a:endParaRPr lang="pt-BR" altLang="pt-BR"/>
          </a:p>
        </p:txBody>
      </p:sp>
      <p:sp>
        <p:nvSpPr>
          <p:cNvPr id="5" name="Espaço Reservado para Rodapé 4">
            <a:extLst>
              <a:ext uri="{FF2B5EF4-FFF2-40B4-BE49-F238E27FC236}">
                <a16:creationId xmlns:a16="http://schemas.microsoft.com/office/drawing/2014/main" id="{3F3F3E92-4B21-4C19-AD84-D3D0FA3C912F}"/>
              </a:ext>
            </a:extLst>
          </p:cNvPr>
          <p:cNvSpPr>
            <a:spLocks noGrp="1"/>
          </p:cNvSpPr>
          <p:nvPr>
            <p:ph type="ftr" sz="quarter" idx="11"/>
          </p:nvPr>
        </p:nvSpPr>
        <p:spPr/>
        <p:txBody>
          <a:bodyPr/>
          <a:lstStyle>
            <a:lvl1pPr>
              <a:defRPr>
                <a:latin typeface="Arial" charset="0"/>
              </a:defRPr>
            </a:lvl1pPr>
          </a:lstStyle>
          <a:p>
            <a:pPr>
              <a:defRPr/>
            </a:pPr>
            <a:endParaRPr lang="pt-BR" altLang="pt-BR"/>
          </a:p>
        </p:txBody>
      </p:sp>
      <p:sp>
        <p:nvSpPr>
          <p:cNvPr id="6" name="Espaço Reservado para Número de Slide 5">
            <a:extLst>
              <a:ext uri="{FF2B5EF4-FFF2-40B4-BE49-F238E27FC236}">
                <a16:creationId xmlns:a16="http://schemas.microsoft.com/office/drawing/2014/main" id="{2A436DF8-09F3-4A6C-8E47-80CD51A38DBB}"/>
              </a:ext>
            </a:extLst>
          </p:cNvPr>
          <p:cNvSpPr>
            <a:spLocks noGrp="1"/>
          </p:cNvSpPr>
          <p:nvPr>
            <p:ph type="sldNum" sz="quarter" idx="12"/>
          </p:nvPr>
        </p:nvSpPr>
        <p:spPr/>
        <p:txBody>
          <a:bodyPr/>
          <a:lstStyle>
            <a:lvl1pPr>
              <a:defRPr>
                <a:latin typeface="Arial" panose="020B0604020202020204" pitchFamily="34" charset="0"/>
              </a:defRPr>
            </a:lvl1pPr>
          </a:lstStyle>
          <a:p>
            <a:fld id="{51D2A5BB-31B3-4DDE-82EC-09364254249E}" type="slidenum">
              <a:rPr lang="pt-BR" altLang="pt-BR"/>
              <a:pPr/>
              <a:t>‹nº›</a:t>
            </a:fld>
            <a:endParaRPr lang="pt-BR" altLang="pt-BR"/>
          </a:p>
        </p:txBody>
      </p:sp>
    </p:spTree>
    <p:extLst>
      <p:ext uri="{BB962C8B-B14F-4D97-AF65-F5344CB8AC3E}">
        <p14:creationId xmlns:p14="http://schemas.microsoft.com/office/powerpoint/2010/main" val="806803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23BDCDA-8F91-45C9-9CDF-CB074E43E47B}"/>
              </a:ext>
            </a:extLst>
          </p:cNvPr>
          <p:cNvSpPr>
            <a:spLocks noGrp="1"/>
          </p:cNvSpPr>
          <p:nvPr>
            <p:ph type="dt" sz="half" idx="10"/>
          </p:nvPr>
        </p:nvSpPr>
        <p:spPr/>
        <p:txBody>
          <a:bodyPr/>
          <a:lstStyle>
            <a:lvl1pPr>
              <a:defRPr>
                <a:latin typeface="Arial" charset="0"/>
              </a:defRPr>
            </a:lvl1pPr>
          </a:lstStyle>
          <a:p>
            <a:pPr>
              <a:defRPr/>
            </a:pPr>
            <a:endParaRPr lang="pt-BR" altLang="pt-BR"/>
          </a:p>
        </p:txBody>
      </p:sp>
      <p:sp>
        <p:nvSpPr>
          <p:cNvPr id="6" name="Espaço Reservado para Rodapé 5">
            <a:extLst>
              <a:ext uri="{FF2B5EF4-FFF2-40B4-BE49-F238E27FC236}">
                <a16:creationId xmlns:a16="http://schemas.microsoft.com/office/drawing/2014/main" id="{93D4B679-203F-4E9D-92B1-871876AC1F2C}"/>
              </a:ext>
            </a:extLst>
          </p:cNvPr>
          <p:cNvSpPr>
            <a:spLocks noGrp="1"/>
          </p:cNvSpPr>
          <p:nvPr>
            <p:ph type="ftr" sz="quarter" idx="11"/>
          </p:nvPr>
        </p:nvSpPr>
        <p:spPr/>
        <p:txBody>
          <a:bodyPr/>
          <a:lstStyle>
            <a:lvl1pPr>
              <a:defRPr>
                <a:latin typeface="Arial" charset="0"/>
              </a:defRPr>
            </a:lvl1pPr>
          </a:lstStyle>
          <a:p>
            <a:pPr>
              <a:defRPr/>
            </a:pPr>
            <a:endParaRPr lang="pt-BR" altLang="pt-BR"/>
          </a:p>
        </p:txBody>
      </p:sp>
      <p:sp>
        <p:nvSpPr>
          <p:cNvPr id="7" name="Espaço Reservado para Número de Slide 6">
            <a:extLst>
              <a:ext uri="{FF2B5EF4-FFF2-40B4-BE49-F238E27FC236}">
                <a16:creationId xmlns:a16="http://schemas.microsoft.com/office/drawing/2014/main" id="{506B2AA5-F6ED-4DD3-98B9-D35A5B22D6BE}"/>
              </a:ext>
            </a:extLst>
          </p:cNvPr>
          <p:cNvSpPr>
            <a:spLocks noGrp="1"/>
          </p:cNvSpPr>
          <p:nvPr>
            <p:ph type="sldNum" sz="quarter" idx="12"/>
          </p:nvPr>
        </p:nvSpPr>
        <p:spPr/>
        <p:txBody>
          <a:bodyPr/>
          <a:lstStyle>
            <a:lvl1pPr>
              <a:defRPr>
                <a:latin typeface="Arial" panose="020B0604020202020204" pitchFamily="34" charset="0"/>
              </a:defRPr>
            </a:lvl1pPr>
          </a:lstStyle>
          <a:p>
            <a:fld id="{1F1A8662-062D-4686-AAAB-822DD07B57F1}" type="slidenum">
              <a:rPr lang="pt-BR" altLang="pt-BR"/>
              <a:pPr/>
              <a:t>‹nº›</a:t>
            </a:fld>
            <a:endParaRPr lang="pt-BR" altLang="pt-BR"/>
          </a:p>
        </p:txBody>
      </p:sp>
    </p:spTree>
    <p:extLst>
      <p:ext uri="{BB962C8B-B14F-4D97-AF65-F5344CB8AC3E}">
        <p14:creationId xmlns:p14="http://schemas.microsoft.com/office/powerpoint/2010/main" val="15204840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6DD16A6-FE23-4562-A972-CDFAE5282144}"/>
              </a:ext>
            </a:extLst>
          </p:cNvPr>
          <p:cNvSpPr>
            <a:spLocks noGrp="1"/>
          </p:cNvSpPr>
          <p:nvPr>
            <p:ph type="dt" sz="half" idx="10"/>
          </p:nvPr>
        </p:nvSpPr>
        <p:spPr/>
        <p:txBody>
          <a:bodyPr/>
          <a:lstStyle>
            <a:lvl1pPr>
              <a:defRPr>
                <a:latin typeface="Arial" charset="0"/>
              </a:defRPr>
            </a:lvl1pPr>
          </a:lstStyle>
          <a:p>
            <a:pPr>
              <a:defRPr/>
            </a:pPr>
            <a:endParaRPr lang="pt-BR" altLang="pt-BR"/>
          </a:p>
        </p:txBody>
      </p:sp>
      <p:sp>
        <p:nvSpPr>
          <p:cNvPr id="8" name="Espaço Reservado para Rodapé 7">
            <a:extLst>
              <a:ext uri="{FF2B5EF4-FFF2-40B4-BE49-F238E27FC236}">
                <a16:creationId xmlns:a16="http://schemas.microsoft.com/office/drawing/2014/main" id="{9EB56E0B-E31D-4686-9AD8-76A190751F08}"/>
              </a:ext>
            </a:extLst>
          </p:cNvPr>
          <p:cNvSpPr>
            <a:spLocks noGrp="1"/>
          </p:cNvSpPr>
          <p:nvPr>
            <p:ph type="ftr" sz="quarter" idx="11"/>
          </p:nvPr>
        </p:nvSpPr>
        <p:spPr/>
        <p:txBody>
          <a:bodyPr/>
          <a:lstStyle>
            <a:lvl1pPr>
              <a:defRPr>
                <a:latin typeface="Arial" charset="0"/>
              </a:defRPr>
            </a:lvl1pPr>
          </a:lstStyle>
          <a:p>
            <a:pPr>
              <a:defRPr/>
            </a:pPr>
            <a:endParaRPr lang="pt-BR" altLang="pt-BR"/>
          </a:p>
        </p:txBody>
      </p:sp>
      <p:sp>
        <p:nvSpPr>
          <p:cNvPr id="9" name="Espaço Reservado para Número de Slide 8">
            <a:extLst>
              <a:ext uri="{FF2B5EF4-FFF2-40B4-BE49-F238E27FC236}">
                <a16:creationId xmlns:a16="http://schemas.microsoft.com/office/drawing/2014/main" id="{072B09FF-3832-4DB3-9CF7-5AF97D49395E}"/>
              </a:ext>
            </a:extLst>
          </p:cNvPr>
          <p:cNvSpPr>
            <a:spLocks noGrp="1"/>
          </p:cNvSpPr>
          <p:nvPr>
            <p:ph type="sldNum" sz="quarter" idx="12"/>
          </p:nvPr>
        </p:nvSpPr>
        <p:spPr/>
        <p:txBody>
          <a:bodyPr/>
          <a:lstStyle>
            <a:lvl1pPr>
              <a:defRPr>
                <a:latin typeface="Arial" panose="020B0604020202020204" pitchFamily="34" charset="0"/>
              </a:defRPr>
            </a:lvl1pPr>
          </a:lstStyle>
          <a:p>
            <a:fld id="{F6496489-A970-44B9-B69D-80FCDE9A733A}" type="slidenum">
              <a:rPr lang="pt-BR" altLang="pt-BR"/>
              <a:pPr/>
              <a:t>‹nº›</a:t>
            </a:fld>
            <a:endParaRPr lang="pt-BR" altLang="pt-BR"/>
          </a:p>
        </p:txBody>
      </p:sp>
    </p:spTree>
    <p:extLst>
      <p:ext uri="{BB962C8B-B14F-4D97-AF65-F5344CB8AC3E}">
        <p14:creationId xmlns:p14="http://schemas.microsoft.com/office/powerpoint/2010/main" val="4686244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DF1E4B9-3902-4995-BD0D-22AEF3D327E2}"/>
              </a:ext>
            </a:extLst>
          </p:cNvPr>
          <p:cNvSpPr>
            <a:spLocks noGrp="1"/>
          </p:cNvSpPr>
          <p:nvPr>
            <p:ph type="dt" sz="half" idx="10"/>
          </p:nvPr>
        </p:nvSpPr>
        <p:spPr/>
        <p:txBody>
          <a:bodyPr/>
          <a:lstStyle>
            <a:lvl1pPr>
              <a:defRPr>
                <a:latin typeface="Arial" charset="0"/>
              </a:defRPr>
            </a:lvl1pPr>
          </a:lstStyle>
          <a:p>
            <a:pPr>
              <a:defRPr/>
            </a:pPr>
            <a:endParaRPr lang="pt-BR" altLang="pt-BR"/>
          </a:p>
        </p:txBody>
      </p:sp>
      <p:sp>
        <p:nvSpPr>
          <p:cNvPr id="4" name="Espaço Reservado para Rodapé 3">
            <a:extLst>
              <a:ext uri="{FF2B5EF4-FFF2-40B4-BE49-F238E27FC236}">
                <a16:creationId xmlns:a16="http://schemas.microsoft.com/office/drawing/2014/main" id="{C5BDF259-264A-4740-BF85-A8D01046E8F0}"/>
              </a:ext>
            </a:extLst>
          </p:cNvPr>
          <p:cNvSpPr>
            <a:spLocks noGrp="1"/>
          </p:cNvSpPr>
          <p:nvPr>
            <p:ph type="ftr" sz="quarter" idx="11"/>
          </p:nvPr>
        </p:nvSpPr>
        <p:spPr/>
        <p:txBody>
          <a:bodyPr/>
          <a:lstStyle>
            <a:lvl1pPr>
              <a:defRPr>
                <a:latin typeface="Arial" charset="0"/>
              </a:defRPr>
            </a:lvl1pPr>
          </a:lstStyle>
          <a:p>
            <a:pPr>
              <a:defRPr/>
            </a:pPr>
            <a:endParaRPr lang="pt-BR" altLang="pt-BR"/>
          </a:p>
        </p:txBody>
      </p:sp>
      <p:sp>
        <p:nvSpPr>
          <p:cNvPr id="5" name="Espaço Reservado para Número de Slide 4">
            <a:extLst>
              <a:ext uri="{FF2B5EF4-FFF2-40B4-BE49-F238E27FC236}">
                <a16:creationId xmlns:a16="http://schemas.microsoft.com/office/drawing/2014/main" id="{3AFC8231-72C6-4696-9862-541034127D4F}"/>
              </a:ext>
            </a:extLst>
          </p:cNvPr>
          <p:cNvSpPr>
            <a:spLocks noGrp="1"/>
          </p:cNvSpPr>
          <p:nvPr>
            <p:ph type="sldNum" sz="quarter" idx="12"/>
          </p:nvPr>
        </p:nvSpPr>
        <p:spPr/>
        <p:txBody>
          <a:bodyPr/>
          <a:lstStyle>
            <a:lvl1pPr>
              <a:defRPr>
                <a:latin typeface="Arial" panose="020B0604020202020204" pitchFamily="34" charset="0"/>
              </a:defRPr>
            </a:lvl1pPr>
          </a:lstStyle>
          <a:p>
            <a:fld id="{9798EA5D-4932-41B0-B2CE-8C9539B1A36C}" type="slidenum">
              <a:rPr lang="pt-BR" altLang="pt-BR"/>
              <a:pPr/>
              <a:t>‹nº›</a:t>
            </a:fld>
            <a:endParaRPr lang="pt-BR" altLang="pt-BR"/>
          </a:p>
        </p:txBody>
      </p:sp>
    </p:spTree>
    <p:extLst>
      <p:ext uri="{BB962C8B-B14F-4D97-AF65-F5344CB8AC3E}">
        <p14:creationId xmlns:p14="http://schemas.microsoft.com/office/powerpoint/2010/main" val="10000787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28889098-C867-494C-B465-B3724A95F883}"/>
              </a:ext>
            </a:extLst>
          </p:cNvPr>
          <p:cNvSpPr>
            <a:spLocks noGrp="1"/>
          </p:cNvSpPr>
          <p:nvPr>
            <p:ph type="dt" sz="half" idx="10"/>
          </p:nvPr>
        </p:nvSpPr>
        <p:spPr/>
        <p:txBody>
          <a:bodyPr/>
          <a:lstStyle>
            <a:lvl1pPr>
              <a:defRPr>
                <a:latin typeface="Arial" charset="0"/>
              </a:defRPr>
            </a:lvl1pPr>
          </a:lstStyle>
          <a:p>
            <a:pPr>
              <a:defRPr/>
            </a:pPr>
            <a:endParaRPr lang="pt-BR" altLang="pt-BR"/>
          </a:p>
        </p:txBody>
      </p:sp>
      <p:sp>
        <p:nvSpPr>
          <p:cNvPr id="3" name="Espaço Reservado para Rodapé 2">
            <a:extLst>
              <a:ext uri="{FF2B5EF4-FFF2-40B4-BE49-F238E27FC236}">
                <a16:creationId xmlns:a16="http://schemas.microsoft.com/office/drawing/2014/main" id="{9110B44E-DF83-4727-843D-B79F7ED0D5F1}"/>
              </a:ext>
            </a:extLst>
          </p:cNvPr>
          <p:cNvSpPr>
            <a:spLocks noGrp="1"/>
          </p:cNvSpPr>
          <p:nvPr>
            <p:ph type="ftr" sz="quarter" idx="11"/>
          </p:nvPr>
        </p:nvSpPr>
        <p:spPr/>
        <p:txBody>
          <a:bodyPr/>
          <a:lstStyle>
            <a:lvl1pPr>
              <a:defRPr>
                <a:latin typeface="Arial" charset="0"/>
              </a:defRPr>
            </a:lvl1pPr>
          </a:lstStyle>
          <a:p>
            <a:pPr>
              <a:defRPr/>
            </a:pPr>
            <a:endParaRPr lang="pt-BR" altLang="pt-BR"/>
          </a:p>
        </p:txBody>
      </p:sp>
      <p:sp>
        <p:nvSpPr>
          <p:cNvPr id="4" name="Espaço Reservado para Número de Slide 3">
            <a:extLst>
              <a:ext uri="{FF2B5EF4-FFF2-40B4-BE49-F238E27FC236}">
                <a16:creationId xmlns:a16="http://schemas.microsoft.com/office/drawing/2014/main" id="{5E14C54C-963B-4B30-9726-BF5D53C6E663}"/>
              </a:ext>
            </a:extLst>
          </p:cNvPr>
          <p:cNvSpPr>
            <a:spLocks noGrp="1"/>
          </p:cNvSpPr>
          <p:nvPr>
            <p:ph type="sldNum" sz="quarter" idx="12"/>
          </p:nvPr>
        </p:nvSpPr>
        <p:spPr/>
        <p:txBody>
          <a:bodyPr/>
          <a:lstStyle>
            <a:lvl1pPr>
              <a:defRPr>
                <a:latin typeface="Arial" panose="020B0604020202020204" pitchFamily="34" charset="0"/>
              </a:defRPr>
            </a:lvl1pPr>
          </a:lstStyle>
          <a:p>
            <a:fld id="{868D9DAB-52CF-479D-A06B-6928C087AD21}" type="slidenum">
              <a:rPr lang="pt-BR" altLang="pt-BR"/>
              <a:pPr/>
              <a:t>‹nº›</a:t>
            </a:fld>
            <a:endParaRPr lang="pt-BR" altLang="pt-BR"/>
          </a:p>
        </p:txBody>
      </p:sp>
    </p:spTree>
    <p:extLst>
      <p:ext uri="{BB962C8B-B14F-4D97-AF65-F5344CB8AC3E}">
        <p14:creationId xmlns:p14="http://schemas.microsoft.com/office/powerpoint/2010/main" val="41118924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a:extLst>
              <a:ext uri="{FF2B5EF4-FFF2-40B4-BE49-F238E27FC236}">
                <a16:creationId xmlns:a16="http://schemas.microsoft.com/office/drawing/2014/main" id="{1586367E-3769-4042-8637-0A6D3130A92F}"/>
              </a:ext>
            </a:extLst>
          </p:cNvPr>
          <p:cNvSpPr>
            <a:spLocks noGrp="1"/>
          </p:cNvSpPr>
          <p:nvPr>
            <p:ph type="dt" sz="half" idx="10"/>
          </p:nvPr>
        </p:nvSpPr>
        <p:spPr/>
        <p:txBody>
          <a:bodyPr/>
          <a:lstStyle>
            <a:lvl1pPr>
              <a:defRPr>
                <a:latin typeface="Arial" charset="0"/>
              </a:defRPr>
            </a:lvl1pPr>
          </a:lstStyle>
          <a:p>
            <a:pPr>
              <a:defRPr/>
            </a:pPr>
            <a:endParaRPr lang="pt-BR" altLang="pt-BR"/>
          </a:p>
        </p:txBody>
      </p:sp>
      <p:sp>
        <p:nvSpPr>
          <p:cNvPr id="6" name="Espaço Reservado para Rodapé 5">
            <a:extLst>
              <a:ext uri="{FF2B5EF4-FFF2-40B4-BE49-F238E27FC236}">
                <a16:creationId xmlns:a16="http://schemas.microsoft.com/office/drawing/2014/main" id="{86767A76-0CBB-4892-A88F-ECAAC25F0184}"/>
              </a:ext>
            </a:extLst>
          </p:cNvPr>
          <p:cNvSpPr>
            <a:spLocks noGrp="1"/>
          </p:cNvSpPr>
          <p:nvPr>
            <p:ph type="ftr" sz="quarter" idx="11"/>
          </p:nvPr>
        </p:nvSpPr>
        <p:spPr/>
        <p:txBody>
          <a:bodyPr/>
          <a:lstStyle>
            <a:lvl1pPr>
              <a:defRPr>
                <a:latin typeface="Arial" charset="0"/>
              </a:defRPr>
            </a:lvl1pPr>
          </a:lstStyle>
          <a:p>
            <a:pPr>
              <a:defRPr/>
            </a:pPr>
            <a:endParaRPr lang="pt-BR" altLang="pt-BR"/>
          </a:p>
        </p:txBody>
      </p:sp>
      <p:sp>
        <p:nvSpPr>
          <p:cNvPr id="7" name="Espaço Reservado para Número de Slide 6">
            <a:extLst>
              <a:ext uri="{FF2B5EF4-FFF2-40B4-BE49-F238E27FC236}">
                <a16:creationId xmlns:a16="http://schemas.microsoft.com/office/drawing/2014/main" id="{8D0E7FB4-76B0-45A1-90D4-587209853CB8}"/>
              </a:ext>
            </a:extLst>
          </p:cNvPr>
          <p:cNvSpPr>
            <a:spLocks noGrp="1"/>
          </p:cNvSpPr>
          <p:nvPr>
            <p:ph type="sldNum" sz="quarter" idx="12"/>
          </p:nvPr>
        </p:nvSpPr>
        <p:spPr/>
        <p:txBody>
          <a:bodyPr/>
          <a:lstStyle>
            <a:lvl1pPr>
              <a:defRPr>
                <a:latin typeface="Arial" panose="020B0604020202020204" pitchFamily="34" charset="0"/>
              </a:defRPr>
            </a:lvl1pPr>
          </a:lstStyle>
          <a:p>
            <a:fld id="{5DC600FB-BACE-4716-8D49-696CE501EF74}" type="slidenum">
              <a:rPr lang="pt-BR" altLang="pt-BR"/>
              <a:pPr/>
              <a:t>‹nº›</a:t>
            </a:fld>
            <a:endParaRPr lang="pt-BR" altLang="pt-BR"/>
          </a:p>
        </p:txBody>
      </p:sp>
    </p:spTree>
    <p:extLst>
      <p:ext uri="{BB962C8B-B14F-4D97-AF65-F5344CB8AC3E}">
        <p14:creationId xmlns:p14="http://schemas.microsoft.com/office/powerpoint/2010/main" val="41697082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a:extLst>
              <a:ext uri="{FF2B5EF4-FFF2-40B4-BE49-F238E27FC236}">
                <a16:creationId xmlns:a16="http://schemas.microsoft.com/office/drawing/2014/main" id="{A3043CAC-E70E-4401-ADB2-7A3012D274EF}"/>
              </a:ext>
            </a:extLst>
          </p:cNvPr>
          <p:cNvSpPr>
            <a:spLocks noGrp="1"/>
          </p:cNvSpPr>
          <p:nvPr>
            <p:ph type="dt" sz="half" idx="10"/>
          </p:nvPr>
        </p:nvSpPr>
        <p:spPr/>
        <p:txBody>
          <a:bodyPr/>
          <a:lstStyle>
            <a:lvl1pPr>
              <a:defRPr>
                <a:latin typeface="Arial" charset="0"/>
              </a:defRPr>
            </a:lvl1pPr>
          </a:lstStyle>
          <a:p>
            <a:pPr>
              <a:defRPr/>
            </a:pPr>
            <a:endParaRPr lang="pt-BR" altLang="pt-BR"/>
          </a:p>
        </p:txBody>
      </p:sp>
      <p:sp>
        <p:nvSpPr>
          <p:cNvPr id="6" name="Espaço Reservado para Rodapé 5">
            <a:extLst>
              <a:ext uri="{FF2B5EF4-FFF2-40B4-BE49-F238E27FC236}">
                <a16:creationId xmlns:a16="http://schemas.microsoft.com/office/drawing/2014/main" id="{8B6E62C8-07AA-4366-8596-BCC4CB25905D}"/>
              </a:ext>
            </a:extLst>
          </p:cNvPr>
          <p:cNvSpPr>
            <a:spLocks noGrp="1"/>
          </p:cNvSpPr>
          <p:nvPr>
            <p:ph type="ftr" sz="quarter" idx="11"/>
          </p:nvPr>
        </p:nvSpPr>
        <p:spPr/>
        <p:txBody>
          <a:bodyPr/>
          <a:lstStyle>
            <a:lvl1pPr>
              <a:defRPr>
                <a:latin typeface="Arial" charset="0"/>
              </a:defRPr>
            </a:lvl1pPr>
          </a:lstStyle>
          <a:p>
            <a:pPr>
              <a:defRPr/>
            </a:pPr>
            <a:endParaRPr lang="pt-BR" altLang="pt-BR"/>
          </a:p>
        </p:txBody>
      </p:sp>
      <p:sp>
        <p:nvSpPr>
          <p:cNvPr id="7" name="Espaço Reservado para Número de Slide 6">
            <a:extLst>
              <a:ext uri="{FF2B5EF4-FFF2-40B4-BE49-F238E27FC236}">
                <a16:creationId xmlns:a16="http://schemas.microsoft.com/office/drawing/2014/main" id="{4825ED29-AE50-43CC-A5E1-5DF7876110EF}"/>
              </a:ext>
            </a:extLst>
          </p:cNvPr>
          <p:cNvSpPr>
            <a:spLocks noGrp="1"/>
          </p:cNvSpPr>
          <p:nvPr>
            <p:ph type="sldNum" sz="quarter" idx="12"/>
          </p:nvPr>
        </p:nvSpPr>
        <p:spPr/>
        <p:txBody>
          <a:bodyPr/>
          <a:lstStyle>
            <a:lvl1pPr>
              <a:defRPr>
                <a:latin typeface="Arial" panose="020B0604020202020204" pitchFamily="34" charset="0"/>
              </a:defRPr>
            </a:lvl1pPr>
          </a:lstStyle>
          <a:p>
            <a:fld id="{856EE137-5DE4-4463-8936-E08180E9A758}" type="slidenum">
              <a:rPr lang="pt-BR" altLang="pt-BR"/>
              <a:pPr/>
              <a:t>‹nº›</a:t>
            </a:fld>
            <a:endParaRPr lang="pt-BR" altLang="pt-BR"/>
          </a:p>
        </p:txBody>
      </p:sp>
    </p:spTree>
    <p:extLst>
      <p:ext uri="{BB962C8B-B14F-4D97-AF65-F5344CB8AC3E}">
        <p14:creationId xmlns:p14="http://schemas.microsoft.com/office/powerpoint/2010/main" val="3693596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3544D09-1BB7-463B-9B4D-BF3F7B425C68}"/>
              </a:ext>
            </a:extLst>
          </p:cNvPr>
          <p:cNvSpPr>
            <a:spLocks noGrp="1"/>
          </p:cNvSpPr>
          <p:nvPr>
            <p:ph type="dt" sz="half" idx="10"/>
          </p:nvPr>
        </p:nvSpPr>
        <p:spPr/>
        <p:txBody>
          <a:bodyPr/>
          <a:lstStyle>
            <a:lvl1pPr>
              <a:defRPr>
                <a:latin typeface="Arial" charset="0"/>
              </a:defRPr>
            </a:lvl1pPr>
          </a:lstStyle>
          <a:p>
            <a:pPr>
              <a:defRPr/>
            </a:pPr>
            <a:endParaRPr lang="pt-BR" altLang="pt-BR"/>
          </a:p>
        </p:txBody>
      </p:sp>
      <p:sp>
        <p:nvSpPr>
          <p:cNvPr id="5" name="Espaço Reservado para Rodapé 4">
            <a:extLst>
              <a:ext uri="{FF2B5EF4-FFF2-40B4-BE49-F238E27FC236}">
                <a16:creationId xmlns:a16="http://schemas.microsoft.com/office/drawing/2014/main" id="{DAEA03B2-B5A8-44EC-B719-E9622C635680}"/>
              </a:ext>
            </a:extLst>
          </p:cNvPr>
          <p:cNvSpPr>
            <a:spLocks noGrp="1"/>
          </p:cNvSpPr>
          <p:nvPr>
            <p:ph type="ftr" sz="quarter" idx="11"/>
          </p:nvPr>
        </p:nvSpPr>
        <p:spPr/>
        <p:txBody>
          <a:bodyPr/>
          <a:lstStyle>
            <a:lvl1pPr>
              <a:defRPr>
                <a:latin typeface="Arial" charset="0"/>
              </a:defRPr>
            </a:lvl1pPr>
          </a:lstStyle>
          <a:p>
            <a:pPr>
              <a:defRPr/>
            </a:pPr>
            <a:endParaRPr lang="pt-BR" altLang="pt-BR"/>
          </a:p>
        </p:txBody>
      </p:sp>
      <p:sp>
        <p:nvSpPr>
          <p:cNvPr id="6" name="Espaço Reservado para Número de Slide 5">
            <a:extLst>
              <a:ext uri="{FF2B5EF4-FFF2-40B4-BE49-F238E27FC236}">
                <a16:creationId xmlns:a16="http://schemas.microsoft.com/office/drawing/2014/main" id="{A73B267B-F996-4A49-AB94-5FE562B837D3}"/>
              </a:ext>
            </a:extLst>
          </p:cNvPr>
          <p:cNvSpPr>
            <a:spLocks noGrp="1"/>
          </p:cNvSpPr>
          <p:nvPr>
            <p:ph type="sldNum" sz="quarter" idx="12"/>
          </p:nvPr>
        </p:nvSpPr>
        <p:spPr/>
        <p:txBody>
          <a:bodyPr/>
          <a:lstStyle>
            <a:lvl1pPr>
              <a:defRPr>
                <a:latin typeface="Arial" panose="020B0604020202020204" pitchFamily="34" charset="0"/>
              </a:defRPr>
            </a:lvl1pPr>
          </a:lstStyle>
          <a:p>
            <a:fld id="{E1EC5984-0F3D-4271-9492-3406731052F1}" type="slidenum">
              <a:rPr lang="pt-BR" altLang="pt-BR"/>
              <a:pPr/>
              <a:t>‹nº›</a:t>
            </a:fld>
            <a:endParaRPr lang="pt-BR" altLang="pt-BR"/>
          </a:p>
        </p:txBody>
      </p:sp>
    </p:spTree>
    <p:extLst>
      <p:ext uri="{BB962C8B-B14F-4D97-AF65-F5344CB8AC3E}">
        <p14:creationId xmlns:p14="http://schemas.microsoft.com/office/powerpoint/2010/main" val="301525278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457950" y="152400"/>
            <a:ext cx="1924050" cy="53340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85800" y="152400"/>
            <a:ext cx="5619750" cy="53340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82CF4B-DBA7-4901-BF78-3C5266FA5276}"/>
              </a:ext>
            </a:extLst>
          </p:cNvPr>
          <p:cNvSpPr>
            <a:spLocks noGrp="1"/>
          </p:cNvSpPr>
          <p:nvPr>
            <p:ph type="dt" sz="half" idx="10"/>
          </p:nvPr>
        </p:nvSpPr>
        <p:spPr/>
        <p:txBody>
          <a:bodyPr/>
          <a:lstStyle>
            <a:lvl1pPr>
              <a:defRPr>
                <a:latin typeface="Arial" charset="0"/>
              </a:defRPr>
            </a:lvl1pPr>
          </a:lstStyle>
          <a:p>
            <a:pPr>
              <a:defRPr/>
            </a:pPr>
            <a:endParaRPr lang="pt-BR" altLang="pt-BR"/>
          </a:p>
        </p:txBody>
      </p:sp>
      <p:sp>
        <p:nvSpPr>
          <p:cNvPr id="5" name="Espaço Reservado para Rodapé 4">
            <a:extLst>
              <a:ext uri="{FF2B5EF4-FFF2-40B4-BE49-F238E27FC236}">
                <a16:creationId xmlns:a16="http://schemas.microsoft.com/office/drawing/2014/main" id="{F8FDAC69-D2A4-4BCD-9B41-AAED551196EA}"/>
              </a:ext>
            </a:extLst>
          </p:cNvPr>
          <p:cNvSpPr>
            <a:spLocks noGrp="1"/>
          </p:cNvSpPr>
          <p:nvPr>
            <p:ph type="ftr" sz="quarter" idx="11"/>
          </p:nvPr>
        </p:nvSpPr>
        <p:spPr/>
        <p:txBody>
          <a:bodyPr/>
          <a:lstStyle>
            <a:lvl1pPr>
              <a:defRPr>
                <a:latin typeface="Arial" charset="0"/>
              </a:defRPr>
            </a:lvl1pPr>
          </a:lstStyle>
          <a:p>
            <a:pPr>
              <a:defRPr/>
            </a:pPr>
            <a:endParaRPr lang="pt-BR" altLang="pt-BR"/>
          </a:p>
        </p:txBody>
      </p:sp>
      <p:sp>
        <p:nvSpPr>
          <p:cNvPr id="6" name="Espaço Reservado para Número de Slide 5">
            <a:extLst>
              <a:ext uri="{FF2B5EF4-FFF2-40B4-BE49-F238E27FC236}">
                <a16:creationId xmlns:a16="http://schemas.microsoft.com/office/drawing/2014/main" id="{299B8CC0-017F-4FCC-B264-CA3438496079}"/>
              </a:ext>
            </a:extLst>
          </p:cNvPr>
          <p:cNvSpPr>
            <a:spLocks noGrp="1"/>
          </p:cNvSpPr>
          <p:nvPr>
            <p:ph type="sldNum" sz="quarter" idx="12"/>
          </p:nvPr>
        </p:nvSpPr>
        <p:spPr/>
        <p:txBody>
          <a:bodyPr/>
          <a:lstStyle>
            <a:lvl1pPr>
              <a:defRPr>
                <a:latin typeface="Arial" panose="020B0604020202020204" pitchFamily="34" charset="0"/>
              </a:defRPr>
            </a:lvl1pPr>
          </a:lstStyle>
          <a:p>
            <a:fld id="{5DF88223-400C-4F05-A98B-8023022D632B}" type="slidenum">
              <a:rPr lang="pt-BR" altLang="pt-BR"/>
              <a:pPr/>
              <a:t>‹nº›</a:t>
            </a:fld>
            <a:endParaRPr lang="pt-BR" altLang="pt-BR"/>
          </a:p>
        </p:txBody>
      </p:sp>
    </p:spTree>
    <p:extLst>
      <p:ext uri="{BB962C8B-B14F-4D97-AF65-F5344CB8AC3E}">
        <p14:creationId xmlns:p14="http://schemas.microsoft.com/office/powerpoint/2010/main" val="4047773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575190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43664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67783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979820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134082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021152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5613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575032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795170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833084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125399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638690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047089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476744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98351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410600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677489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50646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139649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720970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00467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009248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419684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544541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4997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34671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77769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917664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72881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grpSp>
      <p:sp>
        <p:nvSpPr>
          <p:cNvPr id="6042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pt-BR" altLang="pt-BR" noProof="0"/>
              <a:t>Clique para editar o estilo do título mestre</a:t>
            </a:r>
          </a:p>
        </p:txBody>
      </p:sp>
      <p:sp>
        <p:nvSpPr>
          <p:cNvPr id="604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pt-BR" altLang="pt-BR" noProof="0"/>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endParaRPr lang="pt-BR" altLang="pt-BR" dirty="0"/>
          </a:p>
        </p:txBody>
      </p:sp>
      <p:sp>
        <p:nvSpPr>
          <p:cNvPr id="13" name="Rectangle 13"/>
          <p:cNvSpPr>
            <a:spLocks noGrp="1" noChangeArrowheads="1"/>
          </p:cNvSpPr>
          <p:nvPr>
            <p:ph type="ftr" sz="quarter" idx="11"/>
          </p:nvPr>
        </p:nvSpPr>
        <p:spPr/>
        <p:txBody>
          <a:bodyPr/>
          <a:lstStyle>
            <a:lvl1pPr>
              <a:defRPr/>
            </a:lvl1pPr>
          </a:lstStyle>
          <a:p>
            <a:pPr>
              <a:defRPr/>
            </a:pPr>
            <a:endParaRPr lang="pt-BR" altLang="pt-BR" dirty="0"/>
          </a:p>
        </p:txBody>
      </p:sp>
      <p:sp>
        <p:nvSpPr>
          <p:cNvPr id="14" name="Rectangle 14"/>
          <p:cNvSpPr>
            <a:spLocks noGrp="1" noChangeArrowheads="1"/>
          </p:cNvSpPr>
          <p:nvPr>
            <p:ph type="sldNum" sz="quarter" idx="12"/>
          </p:nvPr>
        </p:nvSpPr>
        <p:spPr/>
        <p:txBody>
          <a:bodyPr/>
          <a:lstStyle>
            <a:lvl1pPr>
              <a:defRPr/>
            </a:lvl1pPr>
          </a:lstStyle>
          <a:p>
            <a:pPr>
              <a:defRPr/>
            </a:pPr>
            <a:fld id="{216BD144-C2CA-45DD-88B2-26C62E5C2788}" type="slidenum">
              <a:rPr lang="pt-BR" altLang="pt-BR"/>
              <a:pPr>
                <a:defRPr/>
              </a:pPr>
              <a:t>‹nº›</a:t>
            </a:fld>
            <a:endParaRPr lang="pt-BR" altLang="pt-BR" dirty="0"/>
          </a:p>
        </p:txBody>
      </p:sp>
    </p:spTree>
    <p:extLst>
      <p:ext uri="{BB962C8B-B14F-4D97-AF65-F5344CB8AC3E}">
        <p14:creationId xmlns:p14="http://schemas.microsoft.com/office/powerpoint/2010/main" val="2518801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a:defRPr/>
            </a:lvl1pPr>
          </a:lstStyle>
          <a:p>
            <a:pPr>
              <a:defRPr/>
            </a:pPr>
            <a:endParaRPr lang="pt-BR" alt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altLang="pt-BR" dirty="0"/>
          </a:p>
        </p:txBody>
      </p:sp>
      <p:sp>
        <p:nvSpPr>
          <p:cNvPr id="6" name="Rectangle 14"/>
          <p:cNvSpPr>
            <a:spLocks noGrp="1" noChangeArrowheads="1"/>
          </p:cNvSpPr>
          <p:nvPr>
            <p:ph type="sldNum" sz="quarter" idx="12"/>
          </p:nvPr>
        </p:nvSpPr>
        <p:spPr/>
        <p:txBody>
          <a:bodyPr/>
          <a:lstStyle>
            <a:lvl1pPr>
              <a:defRPr/>
            </a:lvl1pPr>
          </a:lstStyle>
          <a:p>
            <a:pPr>
              <a:defRPr/>
            </a:pPr>
            <a:fld id="{69E9FBF9-CFC2-4012-B255-9E7127E0FA72}" type="slidenum">
              <a:rPr lang="pt-BR" altLang="pt-BR"/>
              <a:pPr>
                <a:defRPr/>
              </a:pPr>
              <a:t>‹nº›</a:t>
            </a:fld>
            <a:endParaRPr lang="pt-BR" altLang="pt-BR" dirty="0"/>
          </a:p>
        </p:txBody>
      </p:sp>
    </p:spTree>
    <p:extLst>
      <p:ext uri="{BB962C8B-B14F-4D97-AF65-F5344CB8AC3E}">
        <p14:creationId xmlns:p14="http://schemas.microsoft.com/office/powerpoint/2010/main" val="2280497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Rectangle 12"/>
          <p:cNvSpPr>
            <a:spLocks noGrp="1" noChangeArrowheads="1"/>
          </p:cNvSpPr>
          <p:nvPr>
            <p:ph type="dt" sz="half" idx="10"/>
          </p:nvPr>
        </p:nvSpPr>
        <p:spPr/>
        <p:txBody>
          <a:bodyPr/>
          <a:lstStyle>
            <a:lvl1pPr>
              <a:defRPr/>
            </a:lvl1pPr>
          </a:lstStyle>
          <a:p>
            <a:pPr>
              <a:defRPr/>
            </a:pPr>
            <a:endParaRPr lang="pt-BR" alt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altLang="pt-BR" dirty="0"/>
          </a:p>
        </p:txBody>
      </p:sp>
      <p:sp>
        <p:nvSpPr>
          <p:cNvPr id="6" name="Rectangle 14"/>
          <p:cNvSpPr>
            <a:spLocks noGrp="1" noChangeArrowheads="1"/>
          </p:cNvSpPr>
          <p:nvPr>
            <p:ph type="sldNum" sz="quarter" idx="12"/>
          </p:nvPr>
        </p:nvSpPr>
        <p:spPr/>
        <p:txBody>
          <a:bodyPr/>
          <a:lstStyle>
            <a:lvl1pPr>
              <a:defRPr/>
            </a:lvl1pPr>
          </a:lstStyle>
          <a:p>
            <a:pPr>
              <a:defRPr/>
            </a:pPr>
            <a:fld id="{0FB0EF86-D8F8-4AD8-947B-558EA1D6FF06}" type="slidenum">
              <a:rPr lang="pt-BR" altLang="pt-BR"/>
              <a:pPr>
                <a:defRPr/>
              </a:pPr>
              <a:t>‹nº›</a:t>
            </a:fld>
            <a:endParaRPr lang="pt-BR" altLang="pt-BR" dirty="0"/>
          </a:p>
        </p:txBody>
      </p:sp>
    </p:spTree>
    <p:extLst>
      <p:ext uri="{BB962C8B-B14F-4D97-AF65-F5344CB8AC3E}">
        <p14:creationId xmlns:p14="http://schemas.microsoft.com/office/powerpoint/2010/main" val="1050111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12"/>
          <p:cNvSpPr>
            <a:spLocks noGrp="1" noChangeArrowheads="1"/>
          </p:cNvSpPr>
          <p:nvPr>
            <p:ph type="dt" sz="half" idx="10"/>
          </p:nvPr>
        </p:nvSpPr>
        <p:spPr/>
        <p:txBody>
          <a:bodyPr/>
          <a:lstStyle>
            <a:lvl1pPr>
              <a:defRPr/>
            </a:lvl1pPr>
          </a:lstStyle>
          <a:p>
            <a:pPr>
              <a:defRPr/>
            </a:pPr>
            <a:endParaRPr lang="pt-BR" altLang="pt-BR" dirty="0"/>
          </a:p>
        </p:txBody>
      </p:sp>
      <p:sp>
        <p:nvSpPr>
          <p:cNvPr id="6" name="Rectangle 13"/>
          <p:cNvSpPr>
            <a:spLocks noGrp="1" noChangeArrowheads="1"/>
          </p:cNvSpPr>
          <p:nvPr>
            <p:ph type="ftr" sz="quarter" idx="11"/>
          </p:nvPr>
        </p:nvSpPr>
        <p:spPr/>
        <p:txBody>
          <a:bodyPr/>
          <a:lstStyle>
            <a:lvl1pPr>
              <a:defRPr/>
            </a:lvl1pPr>
          </a:lstStyle>
          <a:p>
            <a:pPr>
              <a:defRPr/>
            </a:pPr>
            <a:endParaRPr lang="pt-BR" altLang="pt-BR" dirty="0"/>
          </a:p>
        </p:txBody>
      </p:sp>
      <p:sp>
        <p:nvSpPr>
          <p:cNvPr id="7" name="Rectangle 14"/>
          <p:cNvSpPr>
            <a:spLocks noGrp="1" noChangeArrowheads="1"/>
          </p:cNvSpPr>
          <p:nvPr>
            <p:ph type="sldNum" sz="quarter" idx="12"/>
          </p:nvPr>
        </p:nvSpPr>
        <p:spPr/>
        <p:txBody>
          <a:bodyPr/>
          <a:lstStyle>
            <a:lvl1pPr>
              <a:defRPr/>
            </a:lvl1pPr>
          </a:lstStyle>
          <a:p>
            <a:pPr>
              <a:defRPr/>
            </a:pPr>
            <a:fld id="{344CA204-CDBE-4967-B361-BBED997D7435}" type="slidenum">
              <a:rPr lang="pt-BR" altLang="pt-BR"/>
              <a:pPr>
                <a:defRPr/>
              </a:pPr>
              <a:t>‹nº›</a:t>
            </a:fld>
            <a:endParaRPr lang="pt-BR" altLang="pt-BR" dirty="0"/>
          </a:p>
        </p:txBody>
      </p:sp>
    </p:spTree>
    <p:extLst>
      <p:ext uri="{BB962C8B-B14F-4D97-AF65-F5344CB8AC3E}">
        <p14:creationId xmlns:p14="http://schemas.microsoft.com/office/powerpoint/2010/main" val="863606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12"/>
          <p:cNvSpPr>
            <a:spLocks noGrp="1" noChangeArrowheads="1"/>
          </p:cNvSpPr>
          <p:nvPr>
            <p:ph type="dt" sz="half" idx="10"/>
          </p:nvPr>
        </p:nvSpPr>
        <p:spPr/>
        <p:txBody>
          <a:bodyPr/>
          <a:lstStyle>
            <a:lvl1pPr>
              <a:defRPr/>
            </a:lvl1pPr>
          </a:lstStyle>
          <a:p>
            <a:pPr>
              <a:defRPr/>
            </a:pPr>
            <a:endParaRPr lang="pt-BR" altLang="pt-BR" dirty="0"/>
          </a:p>
        </p:txBody>
      </p:sp>
      <p:sp>
        <p:nvSpPr>
          <p:cNvPr id="8" name="Rectangle 13"/>
          <p:cNvSpPr>
            <a:spLocks noGrp="1" noChangeArrowheads="1"/>
          </p:cNvSpPr>
          <p:nvPr>
            <p:ph type="ftr" sz="quarter" idx="11"/>
          </p:nvPr>
        </p:nvSpPr>
        <p:spPr/>
        <p:txBody>
          <a:bodyPr/>
          <a:lstStyle>
            <a:lvl1pPr>
              <a:defRPr/>
            </a:lvl1pPr>
          </a:lstStyle>
          <a:p>
            <a:pPr>
              <a:defRPr/>
            </a:pPr>
            <a:endParaRPr lang="pt-BR" altLang="pt-BR" dirty="0"/>
          </a:p>
        </p:txBody>
      </p:sp>
      <p:sp>
        <p:nvSpPr>
          <p:cNvPr id="9" name="Rectangle 14"/>
          <p:cNvSpPr>
            <a:spLocks noGrp="1" noChangeArrowheads="1"/>
          </p:cNvSpPr>
          <p:nvPr>
            <p:ph type="sldNum" sz="quarter" idx="12"/>
          </p:nvPr>
        </p:nvSpPr>
        <p:spPr/>
        <p:txBody>
          <a:bodyPr/>
          <a:lstStyle>
            <a:lvl1pPr>
              <a:defRPr/>
            </a:lvl1pPr>
          </a:lstStyle>
          <a:p>
            <a:pPr>
              <a:defRPr/>
            </a:pPr>
            <a:fld id="{41A133B2-19A0-45EC-9E21-964E5CDDEFF9}" type="slidenum">
              <a:rPr lang="pt-BR" altLang="pt-BR"/>
              <a:pPr>
                <a:defRPr/>
              </a:pPr>
              <a:t>‹nº›</a:t>
            </a:fld>
            <a:endParaRPr lang="pt-BR" altLang="pt-BR" dirty="0"/>
          </a:p>
        </p:txBody>
      </p:sp>
    </p:spTree>
    <p:extLst>
      <p:ext uri="{BB962C8B-B14F-4D97-AF65-F5344CB8AC3E}">
        <p14:creationId xmlns:p14="http://schemas.microsoft.com/office/powerpoint/2010/main" val="16548623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12"/>
          <p:cNvSpPr>
            <a:spLocks noGrp="1" noChangeArrowheads="1"/>
          </p:cNvSpPr>
          <p:nvPr>
            <p:ph type="dt" sz="half" idx="10"/>
          </p:nvPr>
        </p:nvSpPr>
        <p:spPr/>
        <p:txBody>
          <a:bodyPr/>
          <a:lstStyle>
            <a:lvl1pPr>
              <a:defRPr/>
            </a:lvl1pPr>
          </a:lstStyle>
          <a:p>
            <a:pPr>
              <a:defRPr/>
            </a:pPr>
            <a:endParaRPr lang="pt-BR" altLang="pt-BR" dirty="0"/>
          </a:p>
        </p:txBody>
      </p:sp>
      <p:sp>
        <p:nvSpPr>
          <p:cNvPr id="4" name="Rectangle 13"/>
          <p:cNvSpPr>
            <a:spLocks noGrp="1" noChangeArrowheads="1"/>
          </p:cNvSpPr>
          <p:nvPr>
            <p:ph type="ftr" sz="quarter" idx="11"/>
          </p:nvPr>
        </p:nvSpPr>
        <p:spPr/>
        <p:txBody>
          <a:bodyPr/>
          <a:lstStyle>
            <a:lvl1pPr>
              <a:defRPr/>
            </a:lvl1pPr>
          </a:lstStyle>
          <a:p>
            <a:pPr>
              <a:defRPr/>
            </a:pPr>
            <a:endParaRPr lang="pt-BR" altLang="pt-BR" dirty="0"/>
          </a:p>
        </p:txBody>
      </p:sp>
      <p:sp>
        <p:nvSpPr>
          <p:cNvPr id="5" name="Rectangle 14"/>
          <p:cNvSpPr>
            <a:spLocks noGrp="1" noChangeArrowheads="1"/>
          </p:cNvSpPr>
          <p:nvPr>
            <p:ph type="sldNum" sz="quarter" idx="12"/>
          </p:nvPr>
        </p:nvSpPr>
        <p:spPr/>
        <p:txBody>
          <a:bodyPr/>
          <a:lstStyle>
            <a:lvl1pPr>
              <a:defRPr/>
            </a:lvl1pPr>
          </a:lstStyle>
          <a:p>
            <a:pPr>
              <a:defRPr/>
            </a:pPr>
            <a:fld id="{0AD1C9FE-8384-4C8C-AAF1-7BC35B75769D}" type="slidenum">
              <a:rPr lang="pt-BR" altLang="pt-BR"/>
              <a:pPr>
                <a:defRPr/>
              </a:pPr>
              <a:t>‹nº›</a:t>
            </a:fld>
            <a:endParaRPr lang="pt-BR" altLang="pt-BR" dirty="0"/>
          </a:p>
        </p:txBody>
      </p:sp>
    </p:spTree>
    <p:extLst>
      <p:ext uri="{BB962C8B-B14F-4D97-AF65-F5344CB8AC3E}">
        <p14:creationId xmlns:p14="http://schemas.microsoft.com/office/powerpoint/2010/main" val="3748616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pt-BR" altLang="pt-BR" dirty="0"/>
          </a:p>
        </p:txBody>
      </p:sp>
      <p:sp>
        <p:nvSpPr>
          <p:cNvPr id="3" name="Rectangle 13"/>
          <p:cNvSpPr>
            <a:spLocks noGrp="1" noChangeArrowheads="1"/>
          </p:cNvSpPr>
          <p:nvPr>
            <p:ph type="ftr" sz="quarter" idx="11"/>
          </p:nvPr>
        </p:nvSpPr>
        <p:spPr/>
        <p:txBody>
          <a:bodyPr/>
          <a:lstStyle>
            <a:lvl1pPr>
              <a:defRPr/>
            </a:lvl1pPr>
          </a:lstStyle>
          <a:p>
            <a:pPr>
              <a:defRPr/>
            </a:pPr>
            <a:endParaRPr lang="pt-BR" altLang="pt-BR" dirty="0"/>
          </a:p>
        </p:txBody>
      </p:sp>
      <p:sp>
        <p:nvSpPr>
          <p:cNvPr id="4" name="Rectangle 14"/>
          <p:cNvSpPr>
            <a:spLocks noGrp="1" noChangeArrowheads="1"/>
          </p:cNvSpPr>
          <p:nvPr>
            <p:ph type="sldNum" sz="quarter" idx="12"/>
          </p:nvPr>
        </p:nvSpPr>
        <p:spPr/>
        <p:txBody>
          <a:bodyPr/>
          <a:lstStyle>
            <a:lvl1pPr>
              <a:defRPr/>
            </a:lvl1pPr>
          </a:lstStyle>
          <a:p>
            <a:pPr>
              <a:defRPr/>
            </a:pPr>
            <a:fld id="{8445EA96-B07D-4B74-8561-00139A31CB2B}" type="slidenum">
              <a:rPr lang="pt-BR" altLang="pt-BR"/>
              <a:pPr>
                <a:defRPr/>
              </a:pPr>
              <a:t>‹nº›</a:t>
            </a:fld>
            <a:endParaRPr lang="pt-BR" altLang="pt-BR" dirty="0"/>
          </a:p>
        </p:txBody>
      </p:sp>
    </p:spTree>
    <p:extLst>
      <p:ext uri="{BB962C8B-B14F-4D97-AF65-F5344CB8AC3E}">
        <p14:creationId xmlns:p14="http://schemas.microsoft.com/office/powerpoint/2010/main" val="20444241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12"/>
          <p:cNvSpPr>
            <a:spLocks noGrp="1" noChangeArrowheads="1"/>
          </p:cNvSpPr>
          <p:nvPr>
            <p:ph type="dt" sz="half" idx="10"/>
          </p:nvPr>
        </p:nvSpPr>
        <p:spPr/>
        <p:txBody>
          <a:bodyPr/>
          <a:lstStyle>
            <a:lvl1pPr>
              <a:defRPr/>
            </a:lvl1pPr>
          </a:lstStyle>
          <a:p>
            <a:pPr>
              <a:defRPr/>
            </a:pPr>
            <a:endParaRPr lang="pt-BR" altLang="pt-BR" dirty="0"/>
          </a:p>
        </p:txBody>
      </p:sp>
      <p:sp>
        <p:nvSpPr>
          <p:cNvPr id="6" name="Rectangle 13"/>
          <p:cNvSpPr>
            <a:spLocks noGrp="1" noChangeArrowheads="1"/>
          </p:cNvSpPr>
          <p:nvPr>
            <p:ph type="ftr" sz="quarter" idx="11"/>
          </p:nvPr>
        </p:nvSpPr>
        <p:spPr/>
        <p:txBody>
          <a:bodyPr/>
          <a:lstStyle>
            <a:lvl1pPr>
              <a:defRPr/>
            </a:lvl1pPr>
          </a:lstStyle>
          <a:p>
            <a:pPr>
              <a:defRPr/>
            </a:pPr>
            <a:endParaRPr lang="pt-BR" altLang="pt-BR" dirty="0"/>
          </a:p>
        </p:txBody>
      </p:sp>
      <p:sp>
        <p:nvSpPr>
          <p:cNvPr id="7" name="Rectangle 14"/>
          <p:cNvSpPr>
            <a:spLocks noGrp="1" noChangeArrowheads="1"/>
          </p:cNvSpPr>
          <p:nvPr>
            <p:ph type="sldNum" sz="quarter" idx="12"/>
          </p:nvPr>
        </p:nvSpPr>
        <p:spPr/>
        <p:txBody>
          <a:bodyPr/>
          <a:lstStyle>
            <a:lvl1pPr>
              <a:defRPr/>
            </a:lvl1pPr>
          </a:lstStyle>
          <a:p>
            <a:pPr>
              <a:defRPr/>
            </a:pPr>
            <a:fld id="{4FF3C98A-6C21-4EDE-B94B-29092B15BD0A}" type="slidenum">
              <a:rPr lang="pt-BR" altLang="pt-BR"/>
              <a:pPr>
                <a:defRPr/>
              </a:pPr>
              <a:t>‹nº›</a:t>
            </a:fld>
            <a:endParaRPr lang="pt-BR" altLang="pt-BR" dirty="0"/>
          </a:p>
        </p:txBody>
      </p:sp>
    </p:spTree>
    <p:extLst>
      <p:ext uri="{BB962C8B-B14F-4D97-AF65-F5344CB8AC3E}">
        <p14:creationId xmlns:p14="http://schemas.microsoft.com/office/powerpoint/2010/main" val="2025267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865517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12"/>
          <p:cNvSpPr>
            <a:spLocks noGrp="1" noChangeArrowheads="1"/>
          </p:cNvSpPr>
          <p:nvPr>
            <p:ph type="dt" sz="half" idx="10"/>
          </p:nvPr>
        </p:nvSpPr>
        <p:spPr/>
        <p:txBody>
          <a:bodyPr/>
          <a:lstStyle>
            <a:lvl1pPr>
              <a:defRPr/>
            </a:lvl1pPr>
          </a:lstStyle>
          <a:p>
            <a:pPr>
              <a:defRPr/>
            </a:pPr>
            <a:endParaRPr lang="pt-BR" altLang="pt-BR" dirty="0"/>
          </a:p>
        </p:txBody>
      </p:sp>
      <p:sp>
        <p:nvSpPr>
          <p:cNvPr id="6" name="Rectangle 13"/>
          <p:cNvSpPr>
            <a:spLocks noGrp="1" noChangeArrowheads="1"/>
          </p:cNvSpPr>
          <p:nvPr>
            <p:ph type="ftr" sz="quarter" idx="11"/>
          </p:nvPr>
        </p:nvSpPr>
        <p:spPr/>
        <p:txBody>
          <a:bodyPr/>
          <a:lstStyle>
            <a:lvl1pPr>
              <a:defRPr/>
            </a:lvl1pPr>
          </a:lstStyle>
          <a:p>
            <a:pPr>
              <a:defRPr/>
            </a:pPr>
            <a:endParaRPr lang="pt-BR" altLang="pt-BR" dirty="0"/>
          </a:p>
        </p:txBody>
      </p:sp>
      <p:sp>
        <p:nvSpPr>
          <p:cNvPr id="7" name="Rectangle 14"/>
          <p:cNvSpPr>
            <a:spLocks noGrp="1" noChangeArrowheads="1"/>
          </p:cNvSpPr>
          <p:nvPr>
            <p:ph type="sldNum" sz="quarter" idx="12"/>
          </p:nvPr>
        </p:nvSpPr>
        <p:spPr/>
        <p:txBody>
          <a:bodyPr/>
          <a:lstStyle>
            <a:lvl1pPr>
              <a:defRPr/>
            </a:lvl1pPr>
          </a:lstStyle>
          <a:p>
            <a:pPr>
              <a:defRPr/>
            </a:pPr>
            <a:fld id="{FA8D8B81-D014-42B0-BEB1-1D6FBBC1EF9F}" type="slidenum">
              <a:rPr lang="pt-BR" altLang="pt-BR"/>
              <a:pPr>
                <a:defRPr/>
              </a:pPr>
              <a:t>‹nº›</a:t>
            </a:fld>
            <a:endParaRPr lang="pt-BR" altLang="pt-BR" dirty="0"/>
          </a:p>
        </p:txBody>
      </p:sp>
    </p:spTree>
    <p:extLst>
      <p:ext uri="{BB962C8B-B14F-4D97-AF65-F5344CB8AC3E}">
        <p14:creationId xmlns:p14="http://schemas.microsoft.com/office/powerpoint/2010/main" val="3249482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a:defRPr/>
            </a:lvl1pPr>
          </a:lstStyle>
          <a:p>
            <a:pPr>
              <a:defRPr/>
            </a:pPr>
            <a:endParaRPr lang="pt-BR" alt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altLang="pt-BR" dirty="0"/>
          </a:p>
        </p:txBody>
      </p:sp>
      <p:sp>
        <p:nvSpPr>
          <p:cNvPr id="6" name="Rectangle 14"/>
          <p:cNvSpPr>
            <a:spLocks noGrp="1" noChangeArrowheads="1"/>
          </p:cNvSpPr>
          <p:nvPr>
            <p:ph type="sldNum" sz="quarter" idx="12"/>
          </p:nvPr>
        </p:nvSpPr>
        <p:spPr/>
        <p:txBody>
          <a:bodyPr/>
          <a:lstStyle>
            <a:lvl1pPr>
              <a:defRPr/>
            </a:lvl1pPr>
          </a:lstStyle>
          <a:p>
            <a:pPr>
              <a:defRPr/>
            </a:pPr>
            <a:fld id="{F9E883A2-F4E6-42E7-9725-F165E3B3EE93}" type="slidenum">
              <a:rPr lang="pt-BR" altLang="pt-BR"/>
              <a:pPr>
                <a:defRPr/>
              </a:pPr>
              <a:t>‹nº›</a:t>
            </a:fld>
            <a:endParaRPr lang="pt-BR" altLang="pt-BR" dirty="0"/>
          </a:p>
        </p:txBody>
      </p:sp>
    </p:spTree>
    <p:extLst>
      <p:ext uri="{BB962C8B-B14F-4D97-AF65-F5344CB8AC3E}">
        <p14:creationId xmlns:p14="http://schemas.microsoft.com/office/powerpoint/2010/main" val="166915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7813"/>
            <a:ext cx="2057400" cy="5853112"/>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7813"/>
            <a:ext cx="6019800" cy="5853112"/>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a:defRPr/>
            </a:lvl1pPr>
          </a:lstStyle>
          <a:p>
            <a:pPr>
              <a:defRPr/>
            </a:pPr>
            <a:endParaRPr lang="pt-BR" alt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altLang="pt-BR" dirty="0"/>
          </a:p>
        </p:txBody>
      </p:sp>
      <p:sp>
        <p:nvSpPr>
          <p:cNvPr id="6" name="Rectangle 14"/>
          <p:cNvSpPr>
            <a:spLocks noGrp="1" noChangeArrowheads="1"/>
          </p:cNvSpPr>
          <p:nvPr>
            <p:ph type="sldNum" sz="quarter" idx="12"/>
          </p:nvPr>
        </p:nvSpPr>
        <p:spPr/>
        <p:txBody>
          <a:bodyPr/>
          <a:lstStyle>
            <a:lvl1pPr>
              <a:defRPr/>
            </a:lvl1pPr>
          </a:lstStyle>
          <a:p>
            <a:pPr>
              <a:defRPr/>
            </a:pPr>
            <a:fld id="{38C7B6FC-ED63-4E4C-AA57-2A8E37A474A7}" type="slidenum">
              <a:rPr lang="pt-BR" altLang="pt-BR"/>
              <a:pPr>
                <a:defRPr/>
              </a:pPr>
              <a:t>‹nº›</a:t>
            </a:fld>
            <a:endParaRPr lang="pt-BR" altLang="pt-BR" dirty="0"/>
          </a:p>
        </p:txBody>
      </p:sp>
    </p:spTree>
    <p:extLst>
      <p:ext uri="{BB962C8B-B14F-4D97-AF65-F5344CB8AC3E}">
        <p14:creationId xmlns:p14="http://schemas.microsoft.com/office/powerpoint/2010/main" val="23368172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endParaRPr lang="pt-BR" altLang="pt-BR" dirty="0"/>
          </a:p>
        </p:txBody>
      </p:sp>
      <p:sp>
        <p:nvSpPr>
          <p:cNvPr id="5" name="Espaço Reservado para Rodapé 4"/>
          <p:cNvSpPr>
            <a:spLocks noGrp="1"/>
          </p:cNvSpPr>
          <p:nvPr>
            <p:ph type="ftr" sz="quarter" idx="11"/>
          </p:nvPr>
        </p:nvSpPr>
        <p:spPr/>
        <p:txBody>
          <a:bodyPr/>
          <a:lstStyle>
            <a:lvl1pPr>
              <a:defRPr/>
            </a:lvl1pPr>
          </a:lstStyle>
          <a:p>
            <a:endParaRPr lang="pt-BR" altLang="pt-BR" dirty="0"/>
          </a:p>
        </p:txBody>
      </p:sp>
      <p:sp>
        <p:nvSpPr>
          <p:cNvPr id="6" name="Espaço Reservado para Número de Slide 5"/>
          <p:cNvSpPr>
            <a:spLocks noGrp="1"/>
          </p:cNvSpPr>
          <p:nvPr>
            <p:ph type="sldNum" sz="quarter" idx="12"/>
          </p:nvPr>
        </p:nvSpPr>
        <p:spPr/>
        <p:txBody>
          <a:bodyPr/>
          <a:lstStyle>
            <a:lvl1pPr>
              <a:defRPr/>
            </a:lvl1pPr>
          </a:lstStyle>
          <a:p>
            <a:fld id="{998BA84A-6B9D-4D26-B0FD-61021F36F54D}" type="slidenum">
              <a:rPr lang="pt-BR" altLang="pt-BR"/>
              <a:pPr/>
              <a:t>‹nº›</a:t>
            </a:fld>
            <a:endParaRPr lang="pt-BR" altLang="pt-BR" dirty="0"/>
          </a:p>
        </p:txBody>
      </p:sp>
    </p:spTree>
    <p:extLst>
      <p:ext uri="{BB962C8B-B14F-4D97-AF65-F5344CB8AC3E}">
        <p14:creationId xmlns:p14="http://schemas.microsoft.com/office/powerpoint/2010/main" val="3128005273"/>
      </p:ext>
    </p:extLst>
  </p:cSld>
  <p:clrMapOvr>
    <a:masterClrMapping/>
  </p:clrMapOvr>
  <p:transition>
    <p:pull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
        <p:nvSpPr>
          <p:cNvPr id="3" name="Espaço Reservado para Conteúdo 2"/>
          <p:cNvSpPr>
            <a:spLocks noGrp="1"/>
          </p:cNvSpPr>
          <p:nvPr>
            <p:ph idx="1"/>
          </p:nvPr>
        </p:nvSpPr>
        <p:spPr>
          <a:xfrm>
            <a:off x="628650" y="1825625"/>
            <a:ext cx="788670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ltLang="pt-BR" dirty="0"/>
          </a:p>
        </p:txBody>
      </p:sp>
      <p:sp>
        <p:nvSpPr>
          <p:cNvPr id="5" name="Espaço Reservado para Rodapé 4"/>
          <p:cNvSpPr>
            <a:spLocks noGrp="1"/>
          </p:cNvSpPr>
          <p:nvPr>
            <p:ph type="ftr" sz="quarter" idx="11"/>
          </p:nvPr>
        </p:nvSpPr>
        <p:spPr/>
        <p:txBody>
          <a:bodyPr/>
          <a:lstStyle>
            <a:lvl1pPr>
              <a:defRPr/>
            </a:lvl1pPr>
          </a:lstStyle>
          <a:p>
            <a:endParaRPr lang="pt-BR" altLang="pt-BR" dirty="0"/>
          </a:p>
        </p:txBody>
      </p:sp>
      <p:sp>
        <p:nvSpPr>
          <p:cNvPr id="6" name="Espaço Reservado para Número de Slide 5"/>
          <p:cNvSpPr>
            <a:spLocks noGrp="1"/>
          </p:cNvSpPr>
          <p:nvPr>
            <p:ph type="sldNum" sz="quarter" idx="12"/>
          </p:nvPr>
        </p:nvSpPr>
        <p:spPr/>
        <p:txBody>
          <a:bodyPr/>
          <a:lstStyle>
            <a:lvl1pPr>
              <a:defRPr/>
            </a:lvl1pPr>
          </a:lstStyle>
          <a:p>
            <a:fld id="{44930CD9-6F67-45E0-8269-F3F9339D1268}" type="slidenum">
              <a:rPr lang="pt-BR" altLang="pt-BR"/>
              <a:pPr/>
              <a:t>‹nº›</a:t>
            </a:fld>
            <a:endParaRPr lang="pt-BR" altLang="pt-BR" dirty="0"/>
          </a:p>
        </p:txBody>
      </p:sp>
    </p:spTree>
    <p:extLst>
      <p:ext uri="{BB962C8B-B14F-4D97-AF65-F5344CB8AC3E}">
        <p14:creationId xmlns:p14="http://schemas.microsoft.com/office/powerpoint/2010/main" val="1832516779"/>
      </p:ext>
    </p:extLst>
  </p:cSld>
  <p:clrMapOvr>
    <a:masterClrMapping/>
  </p:clrMapOvr>
  <p:transition>
    <p:pull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a:prstGeom prst="rect">
            <a:avLst/>
          </a:prstGeo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Editar estilos de texto Mestre</a:t>
            </a:r>
          </a:p>
        </p:txBody>
      </p:sp>
      <p:sp>
        <p:nvSpPr>
          <p:cNvPr id="4" name="Espaço Reservado para Data 3"/>
          <p:cNvSpPr>
            <a:spLocks noGrp="1"/>
          </p:cNvSpPr>
          <p:nvPr>
            <p:ph type="dt" sz="half" idx="10"/>
          </p:nvPr>
        </p:nvSpPr>
        <p:spPr/>
        <p:txBody>
          <a:bodyPr/>
          <a:lstStyle>
            <a:lvl1pPr>
              <a:defRPr/>
            </a:lvl1pPr>
          </a:lstStyle>
          <a:p>
            <a:endParaRPr lang="pt-BR" altLang="pt-BR" dirty="0"/>
          </a:p>
        </p:txBody>
      </p:sp>
      <p:sp>
        <p:nvSpPr>
          <p:cNvPr id="5" name="Espaço Reservado para Rodapé 4"/>
          <p:cNvSpPr>
            <a:spLocks noGrp="1"/>
          </p:cNvSpPr>
          <p:nvPr>
            <p:ph type="ftr" sz="quarter" idx="11"/>
          </p:nvPr>
        </p:nvSpPr>
        <p:spPr/>
        <p:txBody>
          <a:bodyPr/>
          <a:lstStyle>
            <a:lvl1pPr>
              <a:defRPr/>
            </a:lvl1pPr>
          </a:lstStyle>
          <a:p>
            <a:endParaRPr lang="pt-BR" altLang="pt-BR" dirty="0"/>
          </a:p>
        </p:txBody>
      </p:sp>
      <p:sp>
        <p:nvSpPr>
          <p:cNvPr id="6" name="Espaço Reservado para Número de Slide 5"/>
          <p:cNvSpPr>
            <a:spLocks noGrp="1"/>
          </p:cNvSpPr>
          <p:nvPr>
            <p:ph type="sldNum" sz="quarter" idx="12"/>
          </p:nvPr>
        </p:nvSpPr>
        <p:spPr/>
        <p:txBody>
          <a:bodyPr/>
          <a:lstStyle>
            <a:lvl1pPr>
              <a:defRPr/>
            </a:lvl1pPr>
          </a:lstStyle>
          <a:p>
            <a:fld id="{A4ED5D2C-B248-432A-AA2D-A413A957CD23}" type="slidenum">
              <a:rPr lang="pt-BR" altLang="pt-BR"/>
              <a:pPr/>
              <a:t>‹nº›</a:t>
            </a:fld>
            <a:endParaRPr lang="pt-BR" altLang="pt-BR" dirty="0"/>
          </a:p>
        </p:txBody>
      </p:sp>
    </p:spTree>
    <p:extLst>
      <p:ext uri="{BB962C8B-B14F-4D97-AF65-F5344CB8AC3E}">
        <p14:creationId xmlns:p14="http://schemas.microsoft.com/office/powerpoint/2010/main" val="3814932780"/>
      </p:ext>
    </p:extLst>
  </p:cSld>
  <p:clrMapOvr>
    <a:masterClrMapping/>
  </p:clrMapOvr>
  <p:transition>
    <p:pull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
        <p:nvSpPr>
          <p:cNvPr id="3" name="Espaço Reservado para Conteúdo 2"/>
          <p:cNvSpPr>
            <a:spLocks noGrp="1"/>
          </p:cNvSpPr>
          <p:nvPr>
            <p:ph sz="half" idx="1"/>
          </p:nvPr>
        </p:nvSpPr>
        <p:spPr>
          <a:xfrm>
            <a:off x="628650" y="1825625"/>
            <a:ext cx="386715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825625"/>
            <a:ext cx="386715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lvl1pPr>
              <a:defRPr/>
            </a:lvl1pPr>
          </a:lstStyle>
          <a:p>
            <a:endParaRPr lang="pt-BR" altLang="pt-BR" dirty="0"/>
          </a:p>
        </p:txBody>
      </p:sp>
      <p:sp>
        <p:nvSpPr>
          <p:cNvPr id="6" name="Espaço Reservado para Rodapé 5"/>
          <p:cNvSpPr>
            <a:spLocks noGrp="1"/>
          </p:cNvSpPr>
          <p:nvPr>
            <p:ph type="ftr" sz="quarter" idx="11"/>
          </p:nvPr>
        </p:nvSpPr>
        <p:spPr/>
        <p:txBody>
          <a:bodyPr/>
          <a:lstStyle>
            <a:lvl1pPr>
              <a:defRPr/>
            </a:lvl1pPr>
          </a:lstStyle>
          <a:p>
            <a:endParaRPr lang="pt-BR" altLang="pt-BR" dirty="0"/>
          </a:p>
        </p:txBody>
      </p:sp>
      <p:sp>
        <p:nvSpPr>
          <p:cNvPr id="7" name="Espaço Reservado para Número de Slide 6"/>
          <p:cNvSpPr>
            <a:spLocks noGrp="1"/>
          </p:cNvSpPr>
          <p:nvPr>
            <p:ph type="sldNum" sz="quarter" idx="12"/>
          </p:nvPr>
        </p:nvSpPr>
        <p:spPr/>
        <p:txBody>
          <a:bodyPr/>
          <a:lstStyle>
            <a:lvl1pPr>
              <a:defRPr/>
            </a:lvl1pPr>
          </a:lstStyle>
          <a:p>
            <a:fld id="{77F26E3D-2809-49F9-9EE6-5F2527C722A8}" type="slidenum">
              <a:rPr lang="pt-BR" altLang="pt-BR"/>
              <a:pPr/>
              <a:t>‹nº›</a:t>
            </a:fld>
            <a:endParaRPr lang="pt-BR" altLang="pt-BR" dirty="0"/>
          </a:p>
        </p:txBody>
      </p:sp>
    </p:spTree>
    <p:extLst>
      <p:ext uri="{BB962C8B-B14F-4D97-AF65-F5344CB8AC3E}">
        <p14:creationId xmlns:p14="http://schemas.microsoft.com/office/powerpoint/2010/main" val="4162437902"/>
      </p:ext>
    </p:extLst>
  </p:cSld>
  <p:clrMapOvr>
    <a:masterClrMapping/>
  </p:clrMapOvr>
  <p:transition>
    <p:pull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a:prstGeom prst="rect">
            <a:avLst/>
          </a:prstGeom>
        </p:spPr>
        <p:txBody>
          <a:bodyPr/>
          <a:lstStyle/>
          <a:p>
            <a:r>
              <a:rPr lang="pt-BR"/>
              <a:t>Clique para editar o título mestre</a:t>
            </a:r>
          </a:p>
        </p:txBody>
      </p:sp>
      <p:sp>
        <p:nvSpPr>
          <p:cNvPr id="3" name="Espaço Reservado para Tex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630238" y="2505075"/>
            <a:ext cx="3868737" cy="368458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4629150" y="2505075"/>
            <a:ext cx="3887788" cy="368458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lvl1pPr>
              <a:defRPr/>
            </a:lvl1pPr>
          </a:lstStyle>
          <a:p>
            <a:endParaRPr lang="pt-BR" altLang="pt-BR" dirty="0"/>
          </a:p>
        </p:txBody>
      </p:sp>
      <p:sp>
        <p:nvSpPr>
          <p:cNvPr id="8" name="Espaço Reservado para Rodapé 7"/>
          <p:cNvSpPr>
            <a:spLocks noGrp="1"/>
          </p:cNvSpPr>
          <p:nvPr>
            <p:ph type="ftr" sz="quarter" idx="11"/>
          </p:nvPr>
        </p:nvSpPr>
        <p:spPr/>
        <p:txBody>
          <a:bodyPr/>
          <a:lstStyle>
            <a:lvl1pPr>
              <a:defRPr/>
            </a:lvl1pPr>
          </a:lstStyle>
          <a:p>
            <a:endParaRPr lang="pt-BR" altLang="pt-BR" dirty="0"/>
          </a:p>
        </p:txBody>
      </p:sp>
      <p:sp>
        <p:nvSpPr>
          <p:cNvPr id="9" name="Espaço Reservado para Número de Slide 8"/>
          <p:cNvSpPr>
            <a:spLocks noGrp="1"/>
          </p:cNvSpPr>
          <p:nvPr>
            <p:ph type="sldNum" sz="quarter" idx="12"/>
          </p:nvPr>
        </p:nvSpPr>
        <p:spPr/>
        <p:txBody>
          <a:bodyPr/>
          <a:lstStyle>
            <a:lvl1pPr>
              <a:defRPr/>
            </a:lvl1pPr>
          </a:lstStyle>
          <a:p>
            <a:fld id="{3999D6B5-84D6-4BD6-A35A-C3B745464777}" type="slidenum">
              <a:rPr lang="pt-BR" altLang="pt-BR"/>
              <a:pPr/>
              <a:t>‹nº›</a:t>
            </a:fld>
            <a:endParaRPr lang="pt-BR" altLang="pt-BR" dirty="0"/>
          </a:p>
        </p:txBody>
      </p:sp>
    </p:spTree>
    <p:extLst>
      <p:ext uri="{BB962C8B-B14F-4D97-AF65-F5344CB8AC3E}">
        <p14:creationId xmlns:p14="http://schemas.microsoft.com/office/powerpoint/2010/main" val="3710113658"/>
      </p:ext>
    </p:extLst>
  </p:cSld>
  <p:clrMapOvr>
    <a:masterClrMapping/>
  </p:clrMapOvr>
  <p:transition>
    <p:pull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
        <p:nvSpPr>
          <p:cNvPr id="3" name="Espaço Reservado para Data 2"/>
          <p:cNvSpPr>
            <a:spLocks noGrp="1"/>
          </p:cNvSpPr>
          <p:nvPr>
            <p:ph type="dt" sz="half" idx="10"/>
          </p:nvPr>
        </p:nvSpPr>
        <p:spPr/>
        <p:txBody>
          <a:bodyPr/>
          <a:lstStyle>
            <a:lvl1pPr>
              <a:defRPr/>
            </a:lvl1pPr>
          </a:lstStyle>
          <a:p>
            <a:endParaRPr lang="pt-BR" altLang="pt-BR" dirty="0"/>
          </a:p>
        </p:txBody>
      </p:sp>
      <p:sp>
        <p:nvSpPr>
          <p:cNvPr id="4" name="Espaço Reservado para Rodapé 3"/>
          <p:cNvSpPr>
            <a:spLocks noGrp="1"/>
          </p:cNvSpPr>
          <p:nvPr>
            <p:ph type="ftr" sz="quarter" idx="11"/>
          </p:nvPr>
        </p:nvSpPr>
        <p:spPr/>
        <p:txBody>
          <a:bodyPr/>
          <a:lstStyle>
            <a:lvl1pPr>
              <a:defRPr/>
            </a:lvl1pPr>
          </a:lstStyle>
          <a:p>
            <a:endParaRPr lang="pt-BR" altLang="pt-BR" dirty="0"/>
          </a:p>
        </p:txBody>
      </p:sp>
      <p:sp>
        <p:nvSpPr>
          <p:cNvPr id="5" name="Espaço Reservado para Número de Slide 4"/>
          <p:cNvSpPr>
            <a:spLocks noGrp="1"/>
          </p:cNvSpPr>
          <p:nvPr>
            <p:ph type="sldNum" sz="quarter" idx="12"/>
          </p:nvPr>
        </p:nvSpPr>
        <p:spPr/>
        <p:txBody>
          <a:bodyPr/>
          <a:lstStyle>
            <a:lvl1pPr>
              <a:defRPr/>
            </a:lvl1pPr>
          </a:lstStyle>
          <a:p>
            <a:fld id="{BE43615D-0EE4-4E3D-A75D-0F6CA951EB39}" type="slidenum">
              <a:rPr lang="pt-BR" altLang="pt-BR"/>
              <a:pPr/>
              <a:t>‹nº›</a:t>
            </a:fld>
            <a:endParaRPr lang="pt-BR" altLang="pt-BR" dirty="0"/>
          </a:p>
        </p:txBody>
      </p:sp>
    </p:spTree>
    <p:extLst>
      <p:ext uri="{BB962C8B-B14F-4D97-AF65-F5344CB8AC3E}">
        <p14:creationId xmlns:p14="http://schemas.microsoft.com/office/powerpoint/2010/main" val="1846035543"/>
      </p:ext>
    </p:extLst>
  </p:cSld>
  <p:clrMapOvr>
    <a:masterClrMapping/>
  </p:clrMapOvr>
  <p:transition>
    <p:pull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pt-BR" altLang="pt-BR" dirty="0"/>
          </a:p>
        </p:txBody>
      </p:sp>
      <p:sp>
        <p:nvSpPr>
          <p:cNvPr id="3" name="Espaço Reservado para Rodapé 2"/>
          <p:cNvSpPr>
            <a:spLocks noGrp="1"/>
          </p:cNvSpPr>
          <p:nvPr>
            <p:ph type="ftr" sz="quarter" idx="11"/>
          </p:nvPr>
        </p:nvSpPr>
        <p:spPr/>
        <p:txBody>
          <a:bodyPr/>
          <a:lstStyle>
            <a:lvl1pPr>
              <a:defRPr/>
            </a:lvl1pPr>
          </a:lstStyle>
          <a:p>
            <a:endParaRPr lang="pt-BR" altLang="pt-BR" dirty="0"/>
          </a:p>
        </p:txBody>
      </p:sp>
      <p:sp>
        <p:nvSpPr>
          <p:cNvPr id="4" name="Espaço Reservado para Número de Slide 3"/>
          <p:cNvSpPr>
            <a:spLocks noGrp="1"/>
          </p:cNvSpPr>
          <p:nvPr>
            <p:ph type="sldNum" sz="quarter" idx="12"/>
          </p:nvPr>
        </p:nvSpPr>
        <p:spPr/>
        <p:txBody>
          <a:bodyPr/>
          <a:lstStyle>
            <a:lvl1pPr>
              <a:defRPr/>
            </a:lvl1pPr>
          </a:lstStyle>
          <a:p>
            <a:fld id="{5E8F8C6F-E312-4FC4-8C82-CEB67CF4BDE3}" type="slidenum">
              <a:rPr lang="pt-BR" altLang="pt-BR"/>
              <a:pPr/>
              <a:t>‹nº›</a:t>
            </a:fld>
            <a:endParaRPr lang="pt-BR" altLang="pt-BR" dirty="0"/>
          </a:p>
        </p:txBody>
      </p:sp>
    </p:spTree>
    <p:extLst>
      <p:ext uri="{BB962C8B-B14F-4D97-AF65-F5344CB8AC3E}">
        <p14:creationId xmlns:p14="http://schemas.microsoft.com/office/powerpoint/2010/main" val="895926159"/>
      </p:ext>
    </p:extLst>
  </p:cSld>
  <p:clrMapOvr>
    <a:masterClrMapping/>
  </p:clrMapOvr>
  <p:transition>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63059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lvl1pPr>
              <a:defRPr/>
            </a:lvl1pPr>
          </a:lstStyle>
          <a:p>
            <a:endParaRPr lang="pt-BR" altLang="pt-BR" dirty="0"/>
          </a:p>
        </p:txBody>
      </p:sp>
      <p:sp>
        <p:nvSpPr>
          <p:cNvPr id="6" name="Espaço Reservado para Rodapé 5"/>
          <p:cNvSpPr>
            <a:spLocks noGrp="1"/>
          </p:cNvSpPr>
          <p:nvPr>
            <p:ph type="ftr" sz="quarter" idx="11"/>
          </p:nvPr>
        </p:nvSpPr>
        <p:spPr/>
        <p:txBody>
          <a:bodyPr/>
          <a:lstStyle>
            <a:lvl1pPr>
              <a:defRPr/>
            </a:lvl1pPr>
          </a:lstStyle>
          <a:p>
            <a:endParaRPr lang="pt-BR" altLang="pt-BR" dirty="0"/>
          </a:p>
        </p:txBody>
      </p:sp>
      <p:sp>
        <p:nvSpPr>
          <p:cNvPr id="7" name="Espaço Reservado para Número de Slide 6"/>
          <p:cNvSpPr>
            <a:spLocks noGrp="1"/>
          </p:cNvSpPr>
          <p:nvPr>
            <p:ph type="sldNum" sz="quarter" idx="12"/>
          </p:nvPr>
        </p:nvSpPr>
        <p:spPr/>
        <p:txBody>
          <a:bodyPr/>
          <a:lstStyle>
            <a:lvl1pPr>
              <a:defRPr/>
            </a:lvl1pPr>
          </a:lstStyle>
          <a:p>
            <a:fld id="{3FF4F4EF-B0F6-4DDB-9302-9AF61FCD07E4}" type="slidenum">
              <a:rPr lang="pt-BR" altLang="pt-BR"/>
              <a:pPr/>
              <a:t>‹nº›</a:t>
            </a:fld>
            <a:endParaRPr lang="pt-BR" altLang="pt-BR" dirty="0"/>
          </a:p>
        </p:txBody>
      </p:sp>
    </p:spTree>
    <p:extLst>
      <p:ext uri="{BB962C8B-B14F-4D97-AF65-F5344CB8AC3E}">
        <p14:creationId xmlns:p14="http://schemas.microsoft.com/office/powerpoint/2010/main" val="3612518358"/>
      </p:ext>
    </p:extLst>
  </p:cSld>
  <p:clrMapOvr>
    <a:masterClrMapping/>
  </p:clrMapOvr>
  <p:transition>
    <p:pull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lvl1pPr>
              <a:defRPr/>
            </a:lvl1pPr>
          </a:lstStyle>
          <a:p>
            <a:endParaRPr lang="pt-BR" altLang="pt-BR" dirty="0"/>
          </a:p>
        </p:txBody>
      </p:sp>
      <p:sp>
        <p:nvSpPr>
          <p:cNvPr id="6" name="Espaço Reservado para Rodapé 5"/>
          <p:cNvSpPr>
            <a:spLocks noGrp="1"/>
          </p:cNvSpPr>
          <p:nvPr>
            <p:ph type="ftr" sz="quarter" idx="11"/>
          </p:nvPr>
        </p:nvSpPr>
        <p:spPr/>
        <p:txBody>
          <a:bodyPr/>
          <a:lstStyle>
            <a:lvl1pPr>
              <a:defRPr/>
            </a:lvl1pPr>
          </a:lstStyle>
          <a:p>
            <a:endParaRPr lang="pt-BR" altLang="pt-BR" dirty="0"/>
          </a:p>
        </p:txBody>
      </p:sp>
      <p:sp>
        <p:nvSpPr>
          <p:cNvPr id="7" name="Espaço Reservado para Número de Slide 6"/>
          <p:cNvSpPr>
            <a:spLocks noGrp="1"/>
          </p:cNvSpPr>
          <p:nvPr>
            <p:ph type="sldNum" sz="quarter" idx="12"/>
          </p:nvPr>
        </p:nvSpPr>
        <p:spPr/>
        <p:txBody>
          <a:bodyPr/>
          <a:lstStyle>
            <a:lvl1pPr>
              <a:defRPr/>
            </a:lvl1pPr>
          </a:lstStyle>
          <a:p>
            <a:fld id="{7DC5E0B3-12E2-4A47-8777-4A48EFE4125F}" type="slidenum">
              <a:rPr lang="pt-BR" altLang="pt-BR"/>
              <a:pPr/>
              <a:t>‹nº›</a:t>
            </a:fld>
            <a:endParaRPr lang="pt-BR" altLang="pt-BR" dirty="0"/>
          </a:p>
        </p:txBody>
      </p:sp>
    </p:spTree>
    <p:extLst>
      <p:ext uri="{BB962C8B-B14F-4D97-AF65-F5344CB8AC3E}">
        <p14:creationId xmlns:p14="http://schemas.microsoft.com/office/powerpoint/2010/main" val="2566660428"/>
      </p:ext>
    </p:extLst>
  </p:cSld>
  <p:clrMapOvr>
    <a:masterClrMapping/>
  </p:clrMapOvr>
  <p:transition>
    <p:pull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
        <p:nvSpPr>
          <p:cNvPr id="3" name="Espaço Reservado para Texto Vertical 2"/>
          <p:cNvSpPr>
            <a:spLocks noGrp="1"/>
          </p:cNvSpPr>
          <p:nvPr>
            <p:ph type="body" orient="vert" idx="1"/>
          </p:nvPr>
        </p:nvSpPr>
        <p:spPr>
          <a:xfrm>
            <a:off x="628650" y="1825625"/>
            <a:ext cx="7886700" cy="4351338"/>
          </a:xfrm>
          <a:prstGeom prst="rect">
            <a:avLst/>
          </a:prstGeo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ltLang="pt-BR" dirty="0"/>
          </a:p>
        </p:txBody>
      </p:sp>
      <p:sp>
        <p:nvSpPr>
          <p:cNvPr id="5" name="Espaço Reservado para Rodapé 4"/>
          <p:cNvSpPr>
            <a:spLocks noGrp="1"/>
          </p:cNvSpPr>
          <p:nvPr>
            <p:ph type="ftr" sz="quarter" idx="11"/>
          </p:nvPr>
        </p:nvSpPr>
        <p:spPr/>
        <p:txBody>
          <a:bodyPr/>
          <a:lstStyle>
            <a:lvl1pPr>
              <a:defRPr/>
            </a:lvl1pPr>
          </a:lstStyle>
          <a:p>
            <a:endParaRPr lang="pt-BR" altLang="pt-BR" dirty="0"/>
          </a:p>
        </p:txBody>
      </p:sp>
      <p:sp>
        <p:nvSpPr>
          <p:cNvPr id="6" name="Espaço Reservado para Número de Slide 5"/>
          <p:cNvSpPr>
            <a:spLocks noGrp="1"/>
          </p:cNvSpPr>
          <p:nvPr>
            <p:ph type="sldNum" sz="quarter" idx="12"/>
          </p:nvPr>
        </p:nvSpPr>
        <p:spPr/>
        <p:txBody>
          <a:bodyPr/>
          <a:lstStyle>
            <a:lvl1pPr>
              <a:defRPr/>
            </a:lvl1pPr>
          </a:lstStyle>
          <a:p>
            <a:fld id="{0FC5289B-0256-4B83-BA6C-C729CD531D89}" type="slidenum">
              <a:rPr lang="pt-BR" altLang="pt-BR"/>
              <a:pPr/>
              <a:t>‹nº›</a:t>
            </a:fld>
            <a:endParaRPr lang="pt-BR" altLang="pt-BR" dirty="0"/>
          </a:p>
        </p:txBody>
      </p:sp>
    </p:spTree>
    <p:extLst>
      <p:ext uri="{BB962C8B-B14F-4D97-AF65-F5344CB8AC3E}">
        <p14:creationId xmlns:p14="http://schemas.microsoft.com/office/powerpoint/2010/main" val="243211858"/>
      </p:ext>
    </p:extLst>
  </p:cSld>
  <p:clrMapOvr>
    <a:masterClrMapping/>
  </p:clrMapOvr>
  <p:transition>
    <p:pull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a:prstGeom prst="rect">
            <a:avLst/>
          </a:prstGeo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28650" y="365125"/>
            <a:ext cx="5762625" cy="5811838"/>
          </a:xfrm>
          <a:prstGeom prst="rect">
            <a:avLst/>
          </a:prstGeo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ltLang="pt-BR" dirty="0"/>
          </a:p>
        </p:txBody>
      </p:sp>
      <p:sp>
        <p:nvSpPr>
          <p:cNvPr id="5" name="Espaço Reservado para Rodapé 4"/>
          <p:cNvSpPr>
            <a:spLocks noGrp="1"/>
          </p:cNvSpPr>
          <p:nvPr>
            <p:ph type="ftr" sz="quarter" idx="11"/>
          </p:nvPr>
        </p:nvSpPr>
        <p:spPr/>
        <p:txBody>
          <a:bodyPr/>
          <a:lstStyle>
            <a:lvl1pPr>
              <a:defRPr/>
            </a:lvl1pPr>
          </a:lstStyle>
          <a:p>
            <a:endParaRPr lang="pt-BR" altLang="pt-BR" dirty="0"/>
          </a:p>
        </p:txBody>
      </p:sp>
      <p:sp>
        <p:nvSpPr>
          <p:cNvPr id="6" name="Espaço Reservado para Número de Slide 5"/>
          <p:cNvSpPr>
            <a:spLocks noGrp="1"/>
          </p:cNvSpPr>
          <p:nvPr>
            <p:ph type="sldNum" sz="quarter" idx="12"/>
          </p:nvPr>
        </p:nvSpPr>
        <p:spPr/>
        <p:txBody>
          <a:bodyPr/>
          <a:lstStyle>
            <a:lvl1pPr>
              <a:defRPr/>
            </a:lvl1pPr>
          </a:lstStyle>
          <a:p>
            <a:fld id="{B5672859-3298-47A1-B481-9265D0F26DE8}" type="slidenum">
              <a:rPr lang="pt-BR" altLang="pt-BR"/>
              <a:pPr/>
              <a:t>‹nº›</a:t>
            </a:fld>
            <a:endParaRPr lang="pt-BR" altLang="pt-BR" dirty="0"/>
          </a:p>
        </p:txBody>
      </p:sp>
    </p:spTree>
    <p:extLst>
      <p:ext uri="{BB962C8B-B14F-4D97-AF65-F5344CB8AC3E}">
        <p14:creationId xmlns:p14="http://schemas.microsoft.com/office/powerpoint/2010/main" val="483467911"/>
      </p:ext>
    </p:extLst>
  </p:cSld>
  <p:clrMapOvr>
    <a:masterClrMapping/>
  </p:clrMapOvr>
  <p:transition>
    <p:pull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Slide de títul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ítu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pt-BR"/>
              <a:t>Clique para editar o estilo do título mestre</a:t>
            </a:r>
            <a:endParaRPr lang="en-US"/>
          </a:p>
        </p:txBody>
      </p:sp>
      <p:sp>
        <p:nvSpPr>
          <p:cNvPr id="17" name="Subtítu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a:t>Clique para editar o estilo do subtítulo mestre</a:t>
            </a:r>
            <a:endParaRPr lang="en-US"/>
          </a:p>
        </p:txBody>
      </p:sp>
      <p:sp>
        <p:nvSpPr>
          <p:cNvPr id="4" name="Espaço Reservado para Data 29"/>
          <p:cNvSpPr>
            <a:spLocks noGrp="1"/>
          </p:cNvSpPr>
          <p:nvPr>
            <p:ph type="dt" sz="half" idx="10"/>
          </p:nvPr>
        </p:nvSpPr>
        <p:spPr/>
        <p:txBody>
          <a:bodyPr/>
          <a:lstStyle>
            <a:lvl1pPr>
              <a:defRPr/>
            </a:lvl1pPr>
          </a:lstStyle>
          <a:p>
            <a:pPr>
              <a:defRPr/>
            </a:pPr>
            <a:endParaRPr lang="pt-BR" dirty="0"/>
          </a:p>
        </p:txBody>
      </p:sp>
      <p:sp>
        <p:nvSpPr>
          <p:cNvPr id="5" name="Espaço Reservado para Rodapé 18"/>
          <p:cNvSpPr>
            <a:spLocks noGrp="1"/>
          </p:cNvSpPr>
          <p:nvPr>
            <p:ph type="ftr" sz="quarter" idx="11"/>
          </p:nvPr>
        </p:nvSpPr>
        <p:spPr/>
        <p:txBody>
          <a:bodyPr/>
          <a:lstStyle>
            <a:lvl1pPr>
              <a:defRPr/>
            </a:lvl1pPr>
          </a:lstStyle>
          <a:p>
            <a:pPr>
              <a:defRPr/>
            </a:pPr>
            <a:endParaRPr lang="pt-BR" dirty="0"/>
          </a:p>
        </p:txBody>
      </p:sp>
      <p:sp>
        <p:nvSpPr>
          <p:cNvPr id="6" name="Espaço Reservado para Número de Slide 26"/>
          <p:cNvSpPr>
            <a:spLocks noGrp="1"/>
          </p:cNvSpPr>
          <p:nvPr>
            <p:ph type="sldNum" sz="quarter" idx="12"/>
          </p:nvPr>
        </p:nvSpPr>
        <p:spPr/>
        <p:txBody>
          <a:bodyPr/>
          <a:lstStyle>
            <a:lvl1pPr>
              <a:defRPr smtClean="0">
                <a:solidFill>
                  <a:srgbClr val="D1EAEE"/>
                </a:solidFill>
              </a:defRPr>
            </a:lvl1pPr>
          </a:lstStyle>
          <a:p>
            <a:pPr>
              <a:defRPr/>
            </a:pPr>
            <a:fld id="{87F5D423-6ABB-45CF-A579-B97396C43552}" type="slidenum">
              <a:rPr lang="pt-BR" altLang="pt-BR"/>
              <a:pPr>
                <a:defRPr/>
              </a:pPr>
              <a:t>‹nº›</a:t>
            </a:fld>
            <a:endParaRPr lang="pt-BR" altLang="pt-BR" dirty="0"/>
          </a:p>
        </p:txBody>
      </p:sp>
    </p:spTree>
    <p:extLst>
      <p:ext uri="{BB962C8B-B14F-4D97-AF65-F5344CB8AC3E}">
        <p14:creationId xmlns:p14="http://schemas.microsoft.com/office/powerpoint/2010/main" val="398809221"/>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9"/>
          <p:cNvSpPr>
            <a:spLocks noGrp="1"/>
          </p:cNvSpPr>
          <p:nvPr>
            <p:ph type="dt" sz="half" idx="10"/>
          </p:nvPr>
        </p:nvSpPr>
        <p:spPr/>
        <p:txBody>
          <a:bodyPr/>
          <a:lstStyle>
            <a:lvl1pPr>
              <a:defRPr/>
            </a:lvl1pPr>
          </a:lstStyle>
          <a:p>
            <a:pPr>
              <a:defRPr/>
            </a:pPr>
            <a:endParaRPr lang="pt-BR" dirty="0"/>
          </a:p>
        </p:txBody>
      </p:sp>
      <p:sp>
        <p:nvSpPr>
          <p:cNvPr id="5" name="Espaço Reservado para Rodapé 21"/>
          <p:cNvSpPr>
            <a:spLocks noGrp="1"/>
          </p:cNvSpPr>
          <p:nvPr>
            <p:ph type="ftr" sz="quarter" idx="11"/>
          </p:nvPr>
        </p:nvSpPr>
        <p:spPr/>
        <p:txBody>
          <a:bodyPr/>
          <a:lstStyle>
            <a:lvl1pPr>
              <a:defRPr/>
            </a:lvl1pPr>
          </a:lstStyle>
          <a:p>
            <a:pPr>
              <a:defRPr/>
            </a:pPr>
            <a:endParaRPr lang="pt-BR" dirty="0"/>
          </a:p>
        </p:txBody>
      </p:sp>
      <p:sp>
        <p:nvSpPr>
          <p:cNvPr id="6" name="Espaço Reservado para Número de Slide 17"/>
          <p:cNvSpPr>
            <a:spLocks noGrp="1"/>
          </p:cNvSpPr>
          <p:nvPr>
            <p:ph type="sldNum" sz="quarter" idx="12"/>
          </p:nvPr>
        </p:nvSpPr>
        <p:spPr/>
        <p:txBody>
          <a:bodyPr/>
          <a:lstStyle>
            <a:lvl1pPr>
              <a:defRPr/>
            </a:lvl1pPr>
          </a:lstStyle>
          <a:p>
            <a:pPr>
              <a:defRPr/>
            </a:pPr>
            <a:fld id="{7DEFB871-5846-41A1-B922-3887E03AB779}" type="slidenum">
              <a:rPr lang="pt-BR" altLang="pt-BR"/>
              <a:pPr>
                <a:defRPr/>
              </a:pPr>
              <a:t>‹nº›</a:t>
            </a:fld>
            <a:endParaRPr lang="pt-BR" altLang="pt-BR" dirty="0"/>
          </a:p>
        </p:txBody>
      </p:sp>
    </p:spTree>
    <p:extLst>
      <p:ext uri="{BB962C8B-B14F-4D97-AF65-F5344CB8AC3E}">
        <p14:creationId xmlns:p14="http://schemas.microsoft.com/office/powerpoint/2010/main" val="24703815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pt-BR"/>
              <a:t>Clique para editar o estilo do título mestre</a:t>
            </a:r>
            <a:endParaRPr lang="en-US"/>
          </a:p>
        </p:txBody>
      </p:sp>
      <p:sp>
        <p:nvSpPr>
          <p:cNvPr id="3" name="Espaço Reservado para Tex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endParaRPr lang="pt-BR" dirty="0"/>
          </a:p>
        </p:txBody>
      </p:sp>
      <p:sp>
        <p:nvSpPr>
          <p:cNvPr id="5" name="Espaço Reservado para Rodapé 4"/>
          <p:cNvSpPr>
            <a:spLocks noGrp="1"/>
          </p:cNvSpPr>
          <p:nvPr>
            <p:ph type="ftr" sz="quarter" idx="11"/>
          </p:nvPr>
        </p:nvSpPr>
        <p:spPr/>
        <p:txBody>
          <a:bodyPr/>
          <a:lstStyle>
            <a:lvl1pPr>
              <a:defRPr/>
            </a:lvl1pPr>
          </a:lstStyle>
          <a:p>
            <a:pPr>
              <a:defRPr/>
            </a:pPr>
            <a:endParaRPr lang="pt-BR" dirty="0"/>
          </a:p>
        </p:txBody>
      </p:sp>
      <p:sp>
        <p:nvSpPr>
          <p:cNvPr id="6" name="Espaço Reservado para Número de Slide 5"/>
          <p:cNvSpPr>
            <a:spLocks noGrp="1"/>
          </p:cNvSpPr>
          <p:nvPr>
            <p:ph type="sldNum" sz="quarter" idx="12"/>
          </p:nvPr>
        </p:nvSpPr>
        <p:spPr/>
        <p:txBody>
          <a:bodyPr/>
          <a:lstStyle>
            <a:lvl1pPr>
              <a:defRPr smtClean="0">
                <a:solidFill>
                  <a:srgbClr val="D1EAEE"/>
                </a:solidFill>
              </a:defRPr>
            </a:lvl1pPr>
          </a:lstStyle>
          <a:p>
            <a:pPr>
              <a:defRPr/>
            </a:pPr>
            <a:fld id="{65E6E831-82F3-4F9B-B552-2ACF56808B4E}" type="slidenum">
              <a:rPr lang="pt-BR" altLang="pt-BR"/>
              <a:pPr>
                <a:defRPr/>
              </a:pPr>
              <a:t>‹nº›</a:t>
            </a:fld>
            <a:endParaRPr lang="pt-BR" altLang="pt-BR" dirty="0"/>
          </a:p>
        </p:txBody>
      </p:sp>
    </p:spTree>
    <p:extLst>
      <p:ext uri="{BB962C8B-B14F-4D97-AF65-F5344CB8AC3E}">
        <p14:creationId xmlns:p14="http://schemas.microsoft.com/office/powerpoint/2010/main" val="1939472910"/>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a:lstStyle/>
          <a:p>
            <a:r>
              <a:rPr lang="pt-BR"/>
              <a:t>Clique para editar o estilo do título mestre</a:t>
            </a:r>
            <a:endParaRPr lang="en-US"/>
          </a:p>
        </p:txBody>
      </p:sp>
      <p:sp>
        <p:nvSpPr>
          <p:cNvPr id="3" name="Espaço Reservado para Conteúd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9"/>
          <p:cNvSpPr>
            <a:spLocks noGrp="1"/>
          </p:cNvSpPr>
          <p:nvPr>
            <p:ph type="dt" sz="half" idx="10"/>
          </p:nvPr>
        </p:nvSpPr>
        <p:spPr/>
        <p:txBody>
          <a:bodyPr/>
          <a:lstStyle>
            <a:lvl1pPr>
              <a:defRPr/>
            </a:lvl1pPr>
          </a:lstStyle>
          <a:p>
            <a:pPr>
              <a:defRPr/>
            </a:pPr>
            <a:endParaRPr lang="pt-BR" dirty="0"/>
          </a:p>
        </p:txBody>
      </p:sp>
      <p:sp>
        <p:nvSpPr>
          <p:cNvPr id="6" name="Espaço Reservado para Rodapé 21"/>
          <p:cNvSpPr>
            <a:spLocks noGrp="1"/>
          </p:cNvSpPr>
          <p:nvPr>
            <p:ph type="ftr" sz="quarter" idx="11"/>
          </p:nvPr>
        </p:nvSpPr>
        <p:spPr/>
        <p:txBody>
          <a:bodyPr/>
          <a:lstStyle>
            <a:lvl1pPr>
              <a:defRPr/>
            </a:lvl1pPr>
          </a:lstStyle>
          <a:p>
            <a:pPr>
              <a:defRPr/>
            </a:pPr>
            <a:endParaRPr lang="pt-BR" dirty="0"/>
          </a:p>
        </p:txBody>
      </p:sp>
      <p:sp>
        <p:nvSpPr>
          <p:cNvPr id="7" name="Espaço Reservado para Número de Slide 17"/>
          <p:cNvSpPr>
            <a:spLocks noGrp="1"/>
          </p:cNvSpPr>
          <p:nvPr>
            <p:ph type="sldNum" sz="quarter" idx="12"/>
          </p:nvPr>
        </p:nvSpPr>
        <p:spPr/>
        <p:txBody>
          <a:bodyPr/>
          <a:lstStyle>
            <a:lvl1pPr>
              <a:defRPr/>
            </a:lvl1pPr>
          </a:lstStyle>
          <a:p>
            <a:pPr>
              <a:defRPr/>
            </a:pPr>
            <a:fld id="{FBF9C9CF-F5D8-4BD5-9E66-F4F4050414D8}" type="slidenum">
              <a:rPr lang="pt-BR" altLang="pt-BR"/>
              <a:pPr>
                <a:defRPr/>
              </a:pPr>
              <a:t>‹nº›</a:t>
            </a:fld>
            <a:endParaRPr lang="pt-BR" altLang="pt-BR" dirty="0"/>
          </a:p>
        </p:txBody>
      </p:sp>
    </p:spTree>
    <p:extLst>
      <p:ext uri="{BB962C8B-B14F-4D97-AF65-F5344CB8AC3E}">
        <p14:creationId xmlns:p14="http://schemas.microsoft.com/office/powerpoint/2010/main" val="3583611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a:lstStyle>
            <a:lvl1pPr>
              <a:defRPr/>
            </a:lvl1pPr>
          </a:lstStyle>
          <a:p>
            <a:r>
              <a:rPr lang="pt-BR"/>
              <a:t>Clique para editar o estilo do título mestre</a:t>
            </a:r>
            <a:endParaRPr lang="en-US"/>
          </a:p>
        </p:txBody>
      </p:sp>
      <p:sp>
        <p:nvSpPr>
          <p:cNvPr id="3" name="Espaço Reservado para Tex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pt-BR"/>
              <a:t>Clique para editar os estilos do texto mestre</a:t>
            </a:r>
          </a:p>
        </p:txBody>
      </p:sp>
      <p:sp>
        <p:nvSpPr>
          <p:cNvPr id="4" name="Espaço Reservado para Tex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pt-BR"/>
              <a:t>Clique para editar os estilos do texto mestre</a:t>
            </a:r>
          </a:p>
        </p:txBody>
      </p:sp>
      <p:sp>
        <p:nvSpPr>
          <p:cNvPr id="5" name="Espaço Reservado para Conteúd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Conteúd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9"/>
          <p:cNvSpPr>
            <a:spLocks noGrp="1"/>
          </p:cNvSpPr>
          <p:nvPr>
            <p:ph type="dt" sz="half" idx="10"/>
          </p:nvPr>
        </p:nvSpPr>
        <p:spPr/>
        <p:txBody>
          <a:bodyPr/>
          <a:lstStyle>
            <a:lvl1pPr>
              <a:defRPr/>
            </a:lvl1pPr>
          </a:lstStyle>
          <a:p>
            <a:pPr>
              <a:defRPr/>
            </a:pPr>
            <a:endParaRPr lang="pt-BR" dirty="0"/>
          </a:p>
        </p:txBody>
      </p:sp>
      <p:sp>
        <p:nvSpPr>
          <p:cNvPr id="8" name="Espaço Reservado para Rodapé 21"/>
          <p:cNvSpPr>
            <a:spLocks noGrp="1"/>
          </p:cNvSpPr>
          <p:nvPr>
            <p:ph type="ftr" sz="quarter" idx="11"/>
          </p:nvPr>
        </p:nvSpPr>
        <p:spPr/>
        <p:txBody>
          <a:bodyPr/>
          <a:lstStyle>
            <a:lvl1pPr>
              <a:defRPr/>
            </a:lvl1pPr>
          </a:lstStyle>
          <a:p>
            <a:pPr>
              <a:defRPr/>
            </a:pPr>
            <a:endParaRPr lang="pt-BR" dirty="0"/>
          </a:p>
        </p:txBody>
      </p:sp>
      <p:sp>
        <p:nvSpPr>
          <p:cNvPr id="9" name="Espaço Reservado para Número de Slide 17"/>
          <p:cNvSpPr>
            <a:spLocks noGrp="1"/>
          </p:cNvSpPr>
          <p:nvPr>
            <p:ph type="sldNum" sz="quarter" idx="12"/>
          </p:nvPr>
        </p:nvSpPr>
        <p:spPr/>
        <p:txBody>
          <a:bodyPr/>
          <a:lstStyle>
            <a:lvl1pPr>
              <a:defRPr/>
            </a:lvl1pPr>
          </a:lstStyle>
          <a:p>
            <a:pPr>
              <a:defRPr/>
            </a:pPr>
            <a:fld id="{34C26441-7AC4-4F15-A836-D4E9D04C4CA8}" type="slidenum">
              <a:rPr lang="pt-BR" altLang="pt-BR"/>
              <a:pPr>
                <a:defRPr/>
              </a:pPr>
              <a:t>‹nº›</a:t>
            </a:fld>
            <a:endParaRPr lang="pt-BR" altLang="pt-BR" dirty="0"/>
          </a:p>
        </p:txBody>
      </p:sp>
    </p:spTree>
    <p:extLst>
      <p:ext uri="{BB962C8B-B14F-4D97-AF65-F5344CB8AC3E}">
        <p14:creationId xmlns:p14="http://schemas.microsoft.com/office/powerpoint/2010/main" val="3730920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pt-BR"/>
              <a:t>Clique para editar o estilo do título mestre</a:t>
            </a:r>
            <a:endParaRPr lang="en-US"/>
          </a:p>
        </p:txBody>
      </p:sp>
      <p:sp>
        <p:nvSpPr>
          <p:cNvPr id="3" name="Espaço Reservado para Data 9"/>
          <p:cNvSpPr>
            <a:spLocks noGrp="1"/>
          </p:cNvSpPr>
          <p:nvPr>
            <p:ph type="dt" sz="half" idx="10"/>
          </p:nvPr>
        </p:nvSpPr>
        <p:spPr/>
        <p:txBody>
          <a:bodyPr/>
          <a:lstStyle>
            <a:lvl1pPr>
              <a:defRPr/>
            </a:lvl1pPr>
          </a:lstStyle>
          <a:p>
            <a:pPr>
              <a:defRPr/>
            </a:pPr>
            <a:endParaRPr lang="pt-BR" dirty="0"/>
          </a:p>
        </p:txBody>
      </p:sp>
      <p:sp>
        <p:nvSpPr>
          <p:cNvPr id="4" name="Espaço Reservado para Rodapé 21"/>
          <p:cNvSpPr>
            <a:spLocks noGrp="1"/>
          </p:cNvSpPr>
          <p:nvPr>
            <p:ph type="ftr" sz="quarter" idx="11"/>
          </p:nvPr>
        </p:nvSpPr>
        <p:spPr/>
        <p:txBody>
          <a:bodyPr/>
          <a:lstStyle>
            <a:lvl1pPr>
              <a:defRPr/>
            </a:lvl1pPr>
          </a:lstStyle>
          <a:p>
            <a:pPr>
              <a:defRPr/>
            </a:pPr>
            <a:endParaRPr lang="pt-BR" dirty="0"/>
          </a:p>
        </p:txBody>
      </p:sp>
      <p:sp>
        <p:nvSpPr>
          <p:cNvPr id="5" name="Espaço Reservado para Número de Slide 17"/>
          <p:cNvSpPr>
            <a:spLocks noGrp="1"/>
          </p:cNvSpPr>
          <p:nvPr>
            <p:ph type="sldNum" sz="quarter" idx="12"/>
          </p:nvPr>
        </p:nvSpPr>
        <p:spPr/>
        <p:txBody>
          <a:bodyPr/>
          <a:lstStyle>
            <a:lvl1pPr>
              <a:defRPr/>
            </a:lvl1pPr>
          </a:lstStyle>
          <a:p>
            <a:pPr>
              <a:defRPr/>
            </a:pPr>
            <a:fld id="{B7F4C9C2-07EE-48F5-98CD-167E4C3DF63F}" type="slidenum">
              <a:rPr lang="pt-BR" altLang="pt-BR"/>
              <a:pPr>
                <a:defRPr/>
              </a:pPr>
              <a:t>‹nº›</a:t>
            </a:fld>
            <a:endParaRPr lang="pt-BR" altLang="pt-BR" dirty="0"/>
          </a:p>
        </p:txBody>
      </p:sp>
    </p:spTree>
    <p:extLst>
      <p:ext uri="{BB962C8B-B14F-4D97-AF65-F5344CB8AC3E}">
        <p14:creationId xmlns:p14="http://schemas.microsoft.com/office/powerpoint/2010/main" val="313167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5944993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9"/>
          <p:cNvSpPr>
            <a:spLocks noGrp="1"/>
          </p:cNvSpPr>
          <p:nvPr>
            <p:ph type="dt" sz="half" idx="10"/>
          </p:nvPr>
        </p:nvSpPr>
        <p:spPr/>
        <p:txBody>
          <a:bodyPr/>
          <a:lstStyle>
            <a:lvl1pPr>
              <a:defRPr/>
            </a:lvl1pPr>
          </a:lstStyle>
          <a:p>
            <a:pPr>
              <a:defRPr/>
            </a:pPr>
            <a:endParaRPr lang="pt-BR" dirty="0"/>
          </a:p>
        </p:txBody>
      </p:sp>
      <p:sp>
        <p:nvSpPr>
          <p:cNvPr id="3" name="Espaço Reservado para Rodapé 21"/>
          <p:cNvSpPr>
            <a:spLocks noGrp="1"/>
          </p:cNvSpPr>
          <p:nvPr>
            <p:ph type="ftr" sz="quarter" idx="11"/>
          </p:nvPr>
        </p:nvSpPr>
        <p:spPr/>
        <p:txBody>
          <a:bodyPr/>
          <a:lstStyle>
            <a:lvl1pPr>
              <a:defRPr/>
            </a:lvl1pPr>
          </a:lstStyle>
          <a:p>
            <a:pPr>
              <a:defRPr/>
            </a:pPr>
            <a:endParaRPr lang="pt-BR" dirty="0"/>
          </a:p>
        </p:txBody>
      </p:sp>
      <p:sp>
        <p:nvSpPr>
          <p:cNvPr id="4" name="Espaço Reservado para Número de Slide 17"/>
          <p:cNvSpPr>
            <a:spLocks noGrp="1"/>
          </p:cNvSpPr>
          <p:nvPr>
            <p:ph type="sldNum" sz="quarter" idx="12"/>
          </p:nvPr>
        </p:nvSpPr>
        <p:spPr/>
        <p:txBody>
          <a:bodyPr/>
          <a:lstStyle>
            <a:lvl1pPr>
              <a:defRPr/>
            </a:lvl1pPr>
          </a:lstStyle>
          <a:p>
            <a:pPr>
              <a:defRPr/>
            </a:pPr>
            <a:fld id="{431EBFBF-8EA5-4234-969F-B2244E609C5B}" type="slidenum">
              <a:rPr lang="pt-BR" altLang="pt-BR"/>
              <a:pPr>
                <a:defRPr/>
              </a:pPr>
              <a:t>‹nº›</a:t>
            </a:fld>
            <a:endParaRPr lang="pt-BR" altLang="pt-BR" dirty="0"/>
          </a:p>
        </p:txBody>
      </p:sp>
    </p:spTree>
    <p:extLst>
      <p:ext uri="{BB962C8B-B14F-4D97-AF65-F5344CB8AC3E}">
        <p14:creationId xmlns:p14="http://schemas.microsoft.com/office/powerpoint/2010/main" val="1789842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pt-BR"/>
              <a:t>Clique para editar o estilo do título mestre</a:t>
            </a:r>
            <a:endParaRPr lang="en-US"/>
          </a:p>
        </p:txBody>
      </p:sp>
      <p:sp>
        <p:nvSpPr>
          <p:cNvPr id="3" name="Espaço Reservado para Tex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pt-BR"/>
              <a:t>Clique para editar os estilos do texto mestre</a:t>
            </a:r>
          </a:p>
        </p:txBody>
      </p:sp>
      <p:sp>
        <p:nvSpPr>
          <p:cNvPr id="4" name="Espaço Reservado para Conteúd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9"/>
          <p:cNvSpPr>
            <a:spLocks noGrp="1"/>
          </p:cNvSpPr>
          <p:nvPr>
            <p:ph type="dt" sz="half" idx="10"/>
          </p:nvPr>
        </p:nvSpPr>
        <p:spPr/>
        <p:txBody>
          <a:bodyPr/>
          <a:lstStyle>
            <a:lvl1pPr>
              <a:defRPr/>
            </a:lvl1pPr>
          </a:lstStyle>
          <a:p>
            <a:pPr>
              <a:defRPr/>
            </a:pPr>
            <a:endParaRPr lang="pt-BR" dirty="0"/>
          </a:p>
        </p:txBody>
      </p:sp>
      <p:sp>
        <p:nvSpPr>
          <p:cNvPr id="6" name="Espaço Reservado para Rodapé 21"/>
          <p:cNvSpPr>
            <a:spLocks noGrp="1"/>
          </p:cNvSpPr>
          <p:nvPr>
            <p:ph type="ftr" sz="quarter" idx="11"/>
          </p:nvPr>
        </p:nvSpPr>
        <p:spPr/>
        <p:txBody>
          <a:bodyPr/>
          <a:lstStyle>
            <a:lvl1pPr>
              <a:defRPr/>
            </a:lvl1pPr>
          </a:lstStyle>
          <a:p>
            <a:pPr>
              <a:defRPr/>
            </a:pPr>
            <a:endParaRPr lang="pt-BR" dirty="0"/>
          </a:p>
        </p:txBody>
      </p:sp>
      <p:sp>
        <p:nvSpPr>
          <p:cNvPr id="7" name="Espaço Reservado para Número de Slide 17"/>
          <p:cNvSpPr>
            <a:spLocks noGrp="1"/>
          </p:cNvSpPr>
          <p:nvPr>
            <p:ph type="sldNum" sz="quarter" idx="12"/>
          </p:nvPr>
        </p:nvSpPr>
        <p:spPr/>
        <p:txBody>
          <a:bodyPr/>
          <a:lstStyle>
            <a:lvl1pPr>
              <a:defRPr/>
            </a:lvl1pPr>
          </a:lstStyle>
          <a:p>
            <a:pPr>
              <a:defRPr/>
            </a:pPr>
            <a:fld id="{E269F289-448C-45ED-9602-9A7F40AC3082}" type="slidenum">
              <a:rPr lang="pt-BR" altLang="pt-BR"/>
              <a:pPr>
                <a:defRPr/>
              </a:pPr>
              <a:t>‹nº›</a:t>
            </a:fld>
            <a:endParaRPr lang="pt-BR" altLang="pt-BR" dirty="0"/>
          </a:p>
        </p:txBody>
      </p:sp>
    </p:spTree>
    <p:extLst>
      <p:ext uri="{BB962C8B-B14F-4D97-AF65-F5344CB8AC3E}">
        <p14:creationId xmlns:p14="http://schemas.microsoft.com/office/powerpoint/2010/main" val="21594493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Retângulo com Único Canto Aparado e Arredondado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Triângulo retângulo 14"/>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Forma livre 15"/>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sp>
        <p:nvSpPr>
          <p:cNvPr id="8" name="Forma livre 16"/>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sp>
        <p:nvSpPr>
          <p:cNvPr id="2" name="Títu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pt-BR"/>
              <a:t>Clique para editar o estilo do título mestre</a:t>
            </a:r>
            <a:endParaRPr lang="en-US"/>
          </a:p>
        </p:txBody>
      </p:sp>
      <p:sp>
        <p:nvSpPr>
          <p:cNvPr id="4" name="Espaço Reservado para Tex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pt-BR"/>
              <a:t>Clique para editar os estilos do texto mestre</a:t>
            </a:r>
          </a:p>
        </p:txBody>
      </p:sp>
      <p:sp>
        <p:nvSpPr>
          <p:cNvPr id="3" name="Espaço Reservado para Imagem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pt-BR" noProof="0" dirty="0"/>
              <a:t>Clique no ícone para adicionar uma imagem</a:t>
            </a:r>
            <a:endParaRPr lang="en-US" noProof="0" dirty="0"/>
          </a:p>
        </p:txBody>
      </p:sp>
      <p:sp>
        <p:nvSpPr>
          <p:cNvPr id="9" name="Espaço Reservado para Data 4"/>
          <p:cNvSpPr>
            <a:spLocks noGrp="1"/>
          </p:cNvSpPr>
          <p:nvPr>
            <p:ph type="dt" sz="half" idx="10"/>
          </p:nvPr>
        </p:nvSpPr>
        <p:spPr/>
        <p:txBody>
          <a:bodyPr/>
          <a:lstStyle>
            <a:lvl1pPr>
              <a:defRPr/>
            </a:lvl1pPr>
          </a:lstStyle>
          <a:p>
            <a:pPr>
              <a:defRPr/>
            </a:pPr>
            <a:endParaRPr lang="pt-BR" dirty="0"/>
          </a:p>
        </p:txBody>
      </p:sp>
      <p:sp>
        <p:nvSpPr>
          <p:cNvPr id="10" name="Espaço Reservado para Rodapé 5"/>
          <p:cNvSpPr>
            <a:spLocks noGrp="1"/>
          </p:cNvSpPr>
          <p:nvPr>
            <p:ph type="ftr" sz="quarter" idx="11"/>
          </p:nvPr>
        </p:nvSpPr>
        <p:spPr/>
        <p:txBody>
          <a:bodyPr/>
          <a:lstStyle>
            <a:lvl1pPr>
              <a:defRPr/>
            </a:lvl1pPr>
          </a:lstStyle>
          <a:p>
            <a:pPr>
              <a:defRPr/>
            </a:pPr>
            <a:endParaRPr lang="pt-BR" dirty="0"/>
          </a:p>
        </p:txBody>
      </p:sp>
      <p:sp>
        <p:nvSpPr>
          <p:cNvPr id="11" name="Espaço Reservado para Número de Slide 6"/>
          <p:cNvSpPr>
            <a:spLocks noGrp="1"/>
          </p:cNvSpPr>
          <p:nvPr>
            <p:ph type="sldNum" sz="quarter" idx="12"/>
          </p:nvPr>
        </p:nvSpPr>
        <p:spPr>
          <a:xfrm>
            <a:off x="8077200" y="6356350"/>
            <a:ext cx="609600" cy="365125"/>
          </a:xfrm>
        </p:spPr>
        <p:txBody>
          <a:bodyPr/>
          <a:lstStyle>
            <a:lvl1pPr>
              <a:defRPr smtClean="0"/>
            </a:lvl1pPr>
          </a:lstStyle>
          <a:p>
            <a:pPr>
              <a:defRPr/>
            </a:pPr>
            <a:fld id="{F8BA87F1-D8CE-4414-BF03-DF9A4F33F2D6}" type="slidenum">
              <a:rPr lang="pt-BR" altLang="pt-BR"/>
              <a:pPr>
                <a:defRPr/>
              </a:pPr>
              <a:t>‹nº›</a:t>
            </a:fld>
            <a:endParaRPr lang="pt-BR" altLang="pt-BR" dirty="0"/>
          </a:p>
        </p:txBody>
      </p:sp>
    </p:spTree>
    <p:extLst>
      <p:ext uri="{BB962C8B-B14F-4D97-AF65-F5344CB8AC3E}">
        <p14:creationId xmlns:p14="http://schemas.microsoft.com/office/powerpoint/2010/main" val="39209227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9"/>
          <p:cNvSpPr>
            <a:spLocks noGrp="1"/>
          </p:cNvSpPr>
          <p:nvPr>
            <p:ph type="dt" sz="half" idx="10"/>
          </p:nvPr>
        </p:nvSpPr>
        <p:spPr/>
        <p:txBody>
          <a:bodyPr/>
          <a:lstStyle>
            <a:lvl1pPr>
              <a:defRPr/>
            </a:lvl1pPr>
          </a:lstStyle>
          <a:p>
            <a:pPr>
              <a:defRPr/>
            </a:pPr>
            <a:endParaRPr lang="pt-BR" dirty="0"/>
          </a:p>
        </p:txBody>
      </p:sp>
      <p:sp>
        <p:nvSpPr>
          <p:cNvPr id="5" name="Espaço Reservado para Rodapé 21"/>
          <p:cNvSpPr>
            <a:spLocks noGrp="1"/>
          </p:cNvSpPr>
          <p:nvPr>
            <p:ph type="ftr" sz="quarter" idx="11"/>
          </p:nvPr>
        </p:nvSpPr>
        <p:spPr/>
        <p:txBody>
          <a:bodyPr/>
          <a:lstStyle>
            <a:lvl1pPr>
              <a:defRPr/>
            </a:lvl1pPr>
          </a:lstStyle>
          <a:p>
            <a:pPr>
              <a:defRPr/>
            </a:pPr>
            <a:endParaRPr lang="pt-BR" dirty="0"/>
          </a:p>
        </p:txBody>
      </p:sp>
      <p:sp>
        <p:nvSpPr>
          <p:cNvPr id="6" name="Espaço Reservado para Número de Slide 17"/>
          <p:cNvSpPr>
            <a:spLocks noGrp="1"/>
          </p:cNvSpPr>
          <p:nvPr>
            <p:ph type="sldNum" sz="quarter" idx="12"/>
          </p:nvPr>
        </p:nvSpPr>
        <p:spPr/>
        <p:txBody>
          <a:bodyPr/>
          <a:lstStyle>
            <a:lvl1pPr>
              <a:defRPr/>
            </a:lvl1pPr>
          </a:lstStyle>
          <a:p>
            <a:pPr>
              <a:defRPr/>
            </a:pPr>
            <a:fld id="{5BC6B1CE-6476-41B4-98C2-539BC7072021}" type="slidenum">
              <a:rPr lang="pt-BR" altLang="pt-BR"/>
              <a:pPr>
                <a:defRPr/>
              </a:pPr>
              <a:t>‹nº›</a:t>
            </a:fld>
            <a:endParaRPr lang="pt-BR" altLang="pt-BR" dirty="0"/>
          </a:p>
        </p:txBody>
      </p:sp>
    </p:spTree>
    <p:extLst>
      <p:ext uri="{BB962C8B-B14F-4D97-AF65-F5344CB8AC3E}">
        <p14:creationId xmlns:p14="http://schemas.microsoft.com/office/powerpoint/2010/main" val="20267985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914401"/>
            <a:ext cx="2057400" cy="5211763"/>
          </a:xfrm>
        </p:spPr>
        <p:txBody>
          <a:bodyPr vert="eaVert"/>
          <a:lstStyle/>
          <a:p>
            <a:r>
              <a:rPr lang="pt-BR"/>
              <a:t>Clique para editar o estilo do título mestre</a:t>
            </a:r>
            <a:endParaRPr lang="en-US"/>
          </a:p>
        </p:txBody>
      </p:sp>
      <p:sp>
        <p:nvSpPr>
          <p:cNvPr id="3" name="Espaço Reservado para Texto Vertical 2"/>
          <p:cNvSpPr>
            <a:spLocks noGrp="1"/>
          </p:cNvSpPr>
          <p:nvPr>
            <p:ph type="body" orient="vert" idx="1"/>
          </p:nvPr>
        </p:nvSpPr>
        <p:spPr>
          <a:xfrm>
            <a:off x="457200" y="914401"/>
            <a:ext cx="6019800" cy="5211763"/>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9"/>
          <p:cNvSpPr>
            <a:spLocks noGrp="1"/>
          </p:cNvSpPr>
          <p:nvPr>
            <p:ph type="dt" sz="half" idx="10"/>
          </p:nvPr>
        </p:nvSpPr>
        <p:spPr/>
        <p:txBody>
          <a:bodyPr/>
          <a:lstStyle>
            <a:lvl1pPr>
              <a:defRPr/>
            </a:lvl1pPr>
          </a:lstStyle>
          <a:p>
            <a:pPr>
              <a:defRPr/>
            </a:pPr>
            <a:endParaRPr lang="pt-BR" dirty="0"/>
          </a:p>
        </p:txBody>
      </p:sp>
      <p:sp>
        <p:nvSpPr>
          <p:cNvPr id="5" name="Espaço Reservado para Rodapé 21"/>
          <p:cNvSpPr>
            <a:spLocks noGrp="1"/>
          </p:cNvSpPr>
          <p:nvPr>
            <p:ph type="ftr" sz="quarter" idx="11"/>
          </p:nvPr>
        </p:nvSpPr>
        <p:spPr/>
        <p:txBody>
          <a:bodyPr/>
          <a:lstStyle>
            <a:lvl1pPr>
              <a:defRPr/>
            </a:lvl1pPr>
          </a:lstStyle>
          <a:p>
            <a:pPr>
              <a:defRPr/>
            </a:pPr>
            <a:endParaRPr lang="pt-BR" dirty="0"/>
          </a:p>
        </p:txBody>
      </p:sp>
      <p:sp>
        <p:nvSpPr>
          <p:cNvPr id="6" name="Espaço Reservado para Número de Slide 17"/>
          <p:cNvSpPr>
            <a:spLocks noGrp="1"/>
          </p:cNvSpPr>
          <p:nvPr>
            <p:ph type="sldNum" sz="quarter" idx="12"/>
          </p:nvPr>
        </p:nvSpPr>
        <p:spPr/>
        <p:txBody>
          <a:bodyPr/>
          <a:lstStyle>
            <a:lvl1pPr>
              <a:defRPr/>
            </a:lvl1pPr>
          </a:lstStyle>
          <a:p>
            <a:pPr>
              <a:defRPr/>
            </a:pPr>
            <a:fld id="{291C3A71-83A1-4CAB-BF95-140D407B6BAD}" type="slidenum">
              <a:rPr lang="pt-BR" altLang="pt-BR"/>
              <a:pPr>
                <a:defRPr/>
              </a:pPr>
              <a:t>‹nº›</a:t>
            </a:fld>
            <a:endParaRPr lang="pt-BR" altLang="pt-BR" dirty="0"/>
          </a:p>
        </p:txBody>
      </p:sp>
    </p:spTree>
    <p:extLst>
      <p:ext uri="{BB962C8B-B14F-4D97-AF65-F5344CB8AC3E}">
        <p14:creationId xmlns:p14="http://schemas.microsoft.com/office/powerpoint/2010/main" val="37144120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pt-BR" dirty="0"/>
          </a:p>
        </p:txBody>
      </p:sp>
      <p:sp>
        <p:nvSpPr>
          <p:cNvPr id="5" name="Arc 3"/>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pt-BR" dirty="0"/>
          </a:p>
        </p:txBody>
      </p:sp>
      <p:sp>
        <p:nvSpPr>
          <p:cNvPr id="32772" name="Rectangle 4"/>
          <p:cNvSpPr>
            <a:spLocks noGrp="1" noChangeArrowheads="1"/>
          </p:cNvSpPr>
          <p:nvPr>
            <p:ph type="ctrTitle" sz="quarter"/>
          </p:nvPr>
        </p:nvSpPr>
        <p:spPr>
          <a:xfrm>
            <a:off x="2743200" y="427038"/>
            <a:ext cx="6399213" cy="1706562"/>
          </a:xfrm>
        </p:spPr>
        <p:txBody>
          <a:bodyPr anchor="b"/>
          <a:lstStyle>
            <a:lvl1pPr>
              <a:lnSpc>
                <a:spcPct val="80000"/>
              </a:lnSpc>
              <a:defRPr sz="5400"/>
            </a:lvl1pPr>
          </a:lstStyle>
          <a:p>
            <a:pPr lvl="0"/>
            <a:r>
              <a:rPr lang="pt-BR" altLang="pt-BR" noProof="0"/>
              <a:t>Clique para editar o estilo do título mestre</a:t>
            </a:r>
          </a:p>
        </p:txBody>
      </p:sp>
      <p:sp>
        <p:nvSpPr>
          <p:cNvPr id="32773" name="Rectangle 5"/>
          <p:cNvSpPr>
            <a:spLocks noGrp="1" noChangeArrowheads="1"/>
          </p:cNvSpPr>
          <p:nvPr>
            <p:ph type="subTitle" sz="quarter" idx="1"/>
          </p:nvPr>
        </p:nvSpPr>
        <p:spPr>
          <a:xfrm>
            <a:off x="4191000" y="2286000"/>
            <a:ext cx="4572000" cy="1905000"/>
          </a:xfrm>
        </p:spPr>
        <p:txBody>
          <a:bodyPr/>
          <a:lstStyle>
            <a:lvl1pPr marL="0" indent="0">
              <a:buFont typeface="Wingdings" pitchFamily="2" charset="2"/>
              <a:buNone/>
              <a:defRPr sz="2400"/>
            </a:lvl1pPr>
          </a:lstStyle>
          <a:p>
            <a:pPr lvl="0"/>
            <a:r>
              <a:rPr lang="pt-BR" altLang="pt-BR" noProof="0"/>
              <a:t>Clique para editar o estilo do subtítulo mestre</a:t>
            </a:r>
          </a:p>
          <a:p>
            <a:pPr lvl="0"/>
            <a:endParaRPr lang="pt-BR" altLang="pt-BR" noProof="0"/>
          </a:p>
        </p:txBody>
      </p:sp>
      <p:sp>
        <p:nvSpPr>
          <p:cNvPr id="6" name="Rectangle 6"/>
          <p:cNvSpPr>
            <a:spLocks noGrp="1" noChangeArrowheads="1"/>
          </p:cNvSpPr>
          <p:nvPr>
            <p:ph type="dt" sz="quarter" idx="10"/>
          </p:nvPr>
        </p:nvSpPr>
        <p:spPr>
          <a:extLst>
            <a:ext uri="{909E8E84-426E-40DD-AFC4-6F175D3DCCD1}">
              <a14:hiddenFill xmlns:a14="http://schemas.microsoft.com/office/drawing/2010/main">
                <a:solidFill>
                  <a:schemeClr val="accent2"/>
                </a:solidFill>
              </a14:hiddenFill>
            </a:ext>
          </a:extLst>
        </p:spPr>
        <p:txBody>
          <a:bodyPr/>
          <a:lstStyle>
            <a:lvl1pPr>
              <a:defRPr/>
            </a:lvl1pPr>
          </a:lstStyle>
          <a:p>
            <a:pPr>
              <a:defRPr/>
            </a:pPr>
            <a:endParaRPr lang="pt-BR" altLang="pt-BR" dirty="0"/>
          </a:p>
        </p:txBody>
      </p:sp>
      <p:sp>
        <p:nvSpPr>
          <p:cNvPr id="7" name="Rectangle 7"/>
          <p:cNvSpPr>
            <a:spLocks noGrp="1" noChangeArrowheads="1"/>
          </p:cNvSpPr>
          <p:nvPr>
            <p:ph type="ftr" sz="quarter" idx="11"/>
          </p:nvPr>
        </p:nvSpPr>
        <p:spPr/>
        <p:txBody>
          <a:bodyPr/>
          <a:lstStyle>
            <a:lvl1pPr>
              <a:defRPr/>
            </a:lvl1pPr>
          </a:lstStyle>
          <a:p>
            <a:pPr>
              <a:defRPr/>
            </a:pPr>
            <a:endParaRPr lang="pt-BR" altLang="pt-BR" dirty="0"/>
          </a:p>
        </p:txBody>
      </p:sp>
      <p:sp>
        <p:nvSpPr>
          <p:cNvPr id="8" name="Rectangle 8"/>
          <p:cNvSpPr>
            <a:spLocks noGrp="1" noChangeArrowheads="1"/>
          </p:cNvSpPr>
          <p:nvPr>
            <p:ph type="sldNum" sz="quarter" idx="12"/>
          </p:nvPr>
        </p:nvSpPr>
        <p:spPr/>
        <p:txBody>
          <a:bodyPr/>
          <a:lstStyle>
            <a:lvl1pPr>
              <a:defRPr/>
            </a:lvl1pPr>
          </a:lstStyle>
          <a:p>
            <a:pPr>
              <a:defRPr/>
            </a:pPr>
            <a:fld id="{B9CF4B5E-FA4D-43DE-8787-2BD2F9889580}" type="slidenum">
              <a:rPr lang="pt-BR" altLang="pt-BR"/>
              <a:pPr>
                <a:defRPr/>
              </a:pPr>
              <a:t>‹nº›</a:t>
            </a:fld>
            <a:endParaRPr lang="pt-BR" altLang="pt-BR" dirty="0"/>
          </a:p>
        </p:txBody>
      </p:sp>
    </p:spTree>
    <p:extLst>
      <p:ext uri="{BB962C8B-B14F-4D97-AF65-F5344CB8AC3E}">
        <p14:creationId xmlns:p14="http://schemas.microsoft.com/office/powerpoint/2010/main" val="3574417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7"/>
          <p:cNvSpPr>
            <a:spLocks noGrp="1" noChangeArrowheads="1"/>
          </p:cNvSpPr>
          <p:nvPr>
            <p:ph type="sldNum" sz="quarter" idx="12"/>
          </p:nvPr>
        </p:nvSpPr>
        <p:spPr>
          <a:ln/>
        </p:spPr>
        <p:txBody>
          <a:bodyPr/>
          <a:lstStyle>
            <a:lvl1pPr>
              <a:defRPr/>
            </a:lvl1pPr>
          </a:lstStyle>
          <a:p>
            <a:pPr>
              <a:defRPr/>
            </a:pPr>
            <a:fld id="{35303AB9-FB46-477E-BCE5-B1FBD16F24A5}" type="slidenum">
              <a:rPr lang="pt-BR" altLang="pt-BR"/>
              <a:pPr>
                <a:defRPr/>
              </a:pPr>
              <a:t>‹nº›</a:t>
            </a:fld>
            <a:endParaRPr lang="pt-BR" altLang="pt-BR" dirty="0"/>
          </a:p>
        </p:txBody>
      </p:sp>
    </p:spTree>
    <p:extLst>
      <p:ext uri="{BB962C8B-B14F-4D97-AF65-F5344CB8AC3E}">
        <p14:creationId xmlns:p14="http://schemas.microsoft.com/office/powerpoint/2010/main" val="26279534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7"/>
          <p:cNvSpPr>
            <a:spLocks noGrp="1" noChangeArrowheads="1"/>
          </p:cNvSpPr>
          <p:nvPr>
            <p:ph type="sldNum" sz="quarter" idx="12"/>
          </p:nvPr>
        </p:nvSpPr>
        <p:spPr>
          <a:ln/>
        </p:spPr>
        <p:txBody>
          <a:bodyPr/>
          <a:lstStyle>
            <a:lvl1pPr>
              <a:defRPr/>
            </a:lvl1pPr>
          </a:lstStyle>
          <a:p>
            <a:pPr>
              <a:defRPr/>
            </a:pPr>
            <a:fld id="{AB49A6CC-102D-416B-A188-C48514FD5FC0}" type="slidenum">
              <a:rPr lang="pt-BR" altLang="pt-BR"/>
              <a:pPr>
                <a:defRPr/>
              </a:pPr>
              <a:t>‹nº›</a:t>
            </a:fld>
            <a:endParaRPr lang="pt-BR" altLang="pt-BR" dirty="0"/>
          </a:p>
        </p:txBody>
      </p:sp>
    </p:spTree>
    <p:extLst>
      <p:ext uri="{BB962C8B-B14F-4D97-AF65-F5344CB8AC3E}">
        <p14:creationId xmlns:p14="http://schemas.microsoft.com/office/powerpoint/2010/main" val="31374233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2514600" y="2057400"/>
            <a:ext cx="3124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5791200" y="2057400"/>
            <a:ext cx="3124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7"/>
          <p:cNvSpPr>
            <a:spLocks noGrp="1" noChangeArrowheads="1"/>
          </p:cNvSpPr>
          <p:nvPr>
            <p:ph type="sldNum" sz="quarter" idx="12"/>
          </p:nvPr>
        </p:nvSpPr>
        <p:spPr>
          <a:ln/>
        </p:spPr>
        <p:txBody>
          <a:bodyPr/>
          <a:lstStyle>
            <a:lvl1pPr>
              <a:defRPr/>
            </a:lvl1pPr>
          </a:lstStyle>
          <a:p>
            <a:pPr>
              <a:defRPr/>
            </a:pPr>
            <a:fld id="{1573C731-C4EF-4EC0-9F96-ECE6105927C0}" type="slidenum">
              <a:rPr lang="pt-BR" altLang="pt-BR"/>
              <a:pPr>
                <a:defRPr/>
              </a:pPr>
              <a:t>‹nº›</a:t>
            </a:fld>
            <a:endParaRPr lang="pt-BR" altLang="pt-BR" dirty="0"/>
          </a:p>
        </p:txBody>
      </p:sp>
    </p:spTree>
    <p:extLst>
      <p:ext uri="{BB962C8B-B14F-4D97-AF65-F5344CB8AC3E}">
        <p14:creationId xmlns:p14="http://schemas.microsoft.com/office/powerpoint/2010/main" val="42288941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8"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9" name="Rectangle 7"/>
          <p:cNvSpPr>
            <a:spLocks noGrp="1" noChangeArrowheads="1"/>
          </p:cNvSpPr>
          <p:nvPr>
            <p:ph type="sldNum" sz="quarter" idx="12"/>
          </p:nvPr>
        </p:nvSpPr>
        <p:spPr>
          <a:ln/>
        </p:spPr>
        <p:txBody>
          <a:bodyPr/>
          <a:lstStyle>
            <a:lvl1pPr>
              <a:defRPr/>
            </a:lvl1pPr>
          </a:lstStyle>
          <a:p>
            <a:pPr>
              <a:defRPr/>
            </a:pPr>
            <a:fld id="{42345DAE-EBE8-47F7-A5F3-15289E3489D8}" type="slidenum">
              <a:rPr lang="pt-BR" altLang="pt-BR"/>
              <a:pPr>
                <a:defRPr/>
              </a:pPr>
              <a:t>‹nº›</a:t>
            </a:fld>
            <a:endParaRPr lang="pt-BR" altLang="pt-BR" dirty="0"/>
          </a:p>
        </p:txBody>
      </p:sp>
    </p:spTree>
    <p:extLst>
      <p:ext uri="{BB962C8B-B14F-4D97-AF65-F5344CB8AC3E}">
        <p14:creationId xmlns:p14="http://schemas.microsoft.com/office/powerpoint/2010/main" val="2551125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174105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4"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5" name="Rectangle 7"/>
          <p:cNvSpPr>
            <a:spLocks noGrp="1" noChangeArrowheads="1"/>
          </p:cNvSpPr>
          <p:nvPr>
            <p:ph type="sldNum" sz="quarter" idx="12"/>
          </p:nvPr>
        </p:nvSpPr>
        <p:spPr>
          <a:ln/>
        </p:spPr>
        <p:txBody>
          <a:bodyPr/>
          <a:lstStyle>
            <a:lvl1pPr>
              <a:defRPr/>
            </a:lvl1pPr>
          </a:lstStyle>
          <a:p>
            <a:pPr>
              <a:defRPr/>
            </a:pPr>
            <a:fld id="{2E4927EB-2973-433C-8796-C83FDD390471}" type="slidenum">
              <a:rPr lang="pt-BR" altLang="pt-BR"/>
              <a:pPr>
                <a:defRPr/>
              </a:pPr>
              <a:t>‹nº›</a:t>
            </a:fld>
            <a:endParaRPr lang="pt-BR" altLang="pt-BR" dirty="0"/>
          </a:p>
        </p:txBody>
      </p:sp>
    </p:spTree>
    <p:extLst>
      <p:ext uri="{BB962C8B-B14F-4D97-AF65-F5344CB8AC3E}">
        <p14:creationId xmlns:p14="http://schemas.microsoft.com/office/powerpoint/2010/main" val="30734285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3"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4" name="Rectangle 7"/>
          <p:cNvSpPr>
            <a:spLocks noGrp="1" noChangeArrowheads="1"/>
          </p:cNvSpPr>
          <p:nvPr>
            <p:ph type="sldNum" sz="quarter" idx="12"/>
          </p:nvPr>
        </p:nvSpPr>
        <p:spPr>
          <a:ln/>
        </p:spPr>
        <p:txBody>
          <a:bodyPr/>
          <a:lstStyle>
            <a:lvl1pPr>
              <a:defRPr/>
            </a:lvl1pPr>
          </a:lstStyle>
          <a:p>
            <a:pPr>
              <a:defRPr/>
            </a:pPr>
            <a:fld id="{EE5800E6-0375-4D90-A477-66968CF760F7}" type="slidenum">
              <a:rPr lang="pt-BR" altLang="pt-BR"/>
              <a:pPr>
                <a:defRPr/>
              </a:pPr>
              <a:t>‹nº›</a:t>
            </a:fld>
            <a:endParaRPr lang="pt-BR" altLang="pt-BR" dirty="0"/>
          </a:p>
        </p:txBody>
      </p:sp>
    </p:spTree>
    <p:extLst>
      <p:ext uri="{BB962C8B-B14F-4D97-AF65-F5344CB8AC3E}">
        <p14:creationId xmlns:p14="http://schemas.microsoft.com/office/powerpoint/2010/main" val="25083601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7"/>
          <p:cNvSpPr>
            <a:spLocks noGrp="1" noChangeArrowheads="1"/>
          </p:cNvSpPr>
          <p:nvPr>
            <p:ph type="sldNum" sz="quarter" idx="12"/>
          </p:nvPr>
        </p:nvSpPr>
        <p:spPr>
          <a:ln/>
        </p:spPr>
        <p:txBody>
          <a:bodyPr/>
          <a:lstStyle>
            <a:lvl1pPr>
              <a:defRPr/>
            </a:lvl1pPr>
          </a:lstStyle>
          <a:p>
            <a:pPr>
              <a:defRPr/>
            </a:pPr>
            <a:fld id="{3675B885-B705-4114-A02F-F4CCA9592070}" type="slidenum">
              <a:rPr lang="pt-BR" altLang="pt-BR"/>
              <a:pPr>
                <a:defRPr/>
              </a:pPr>
              <a:t>‹nº›</a:t>
            </a:fld>
            <a:endParaRPr lang="pt-BR" altLang="pt-BR" dirty="0"/>
          </a:p>
        </p:txBody>
      </p:sp>
    </p:spTree>
    <p:extLst>
      <p:ext uri="{BB962C8B-B14F-4D97-AF65-F5344CB8AC3E}">
        <p14:creationId xmlns:p14="http://schemas.microsoft.com/office/powerpoint/2010/main" val="24487458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7"/>
          <p:cNvSpPr>
            <a:spLocks noGrp="1" noChangeArrowheads="1"/>
          </p:cNvSpPr>
          <p:nvPr>
            <p:ph type="sldNum" sz="quarter" idx="12"/>
          </p:nvPr>
        </p:nvSpPr>
        <p:spPr>
          <a:ln/>
        </p:spPr>
        <p:txBody>
          <a:bodyPr/>
          <a:lstStyle>
            <a:lvl1pPr>
              <a:defRPr/>
            </a:lvl1pPr>
          </a:lstStyle>
          <a:p>
            <a:pPr>
              <a:defRPr/>
            </a:pPr>
            <a:fld id="{48EA23B0-52BE-4468-A063-4BF492769E38}" type="slidenum">
              <a:rPr lang="pt-BR" altLang="pt-BR"/>
              <a:pPr>
                <a:defRPr/>
              </a:pPr>
              <a:t>‹nº›</a:t>
            </a:fld>
            <a:endParaRPr lang="pt-BR" altLang="pt-BR" dirty="0"/>
          </a:p>
        </p:txBody>
      </p:sp>
    </p:spTree>
    <p:extLst>
      <p:ext uri="{BB962C8B-B14F-4D97-AF65-F5344CB8AC3E}">
        <p14:creationId xmlns:p14="http://schemas.microsoft.com/office/powerpoint/2010/main" val="9728649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7"/>
          <p:cNvSpPr>
            <a:spLocks noGrp="1" noChangeArrowheads="1"/>
          </p:cNvSpPr>
          <p:nvPr>
            <p:ph type="sldNum" sz="quarter" idx="12"/>
          </p:nvPr>
        </p:nvSpPr>
        <p:spPr>
          <a:ln/>
        </p:spPr>
        <p:txBody>
          <a:bodyPr/>
          <a:lstStyle>
            <a:lvl1pPr>
              <a:defRPr/>
            </a:lvl1pPr>
          </a:lstStyle>
          <a:p>
            <a:pPr>
              <a:defRPr/>
            </a:pPr>
            <a:fld id="{99713621-532F-4311-85B7-58CBFB617AF6}" type="slidenum">
              <a:rPr lang="pt-BR" altLang="pt-BR"/>
              <a:pPr>
                <a:defRPr/>
              </a:pPr>
              <a:t>‹nº›</a:t>
            </a:fld>
            <a:endParaRPr lang="pt-BR" altLang="pt-BR" dirty="0"/>
          </a:p>
        </p:txBody>
      </p:sp>
    </p:spTree>
    <p:extLst>
      <p:ext uri="{BB962C8B-B14F-4D97-AF65-F5344CB8AC3E}">
        <p14:creationId xmlns:p14="http://schemas.microsoft.com/office/powerpoint/2010/main" val="35471460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296150" y="304800"/>
            <a:ext cx="1619250" cy="57150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2438400" y="304800"/>
            <a:ext cx="4705350" cy="57150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7"/>
          <p:cNvSpPr>
            <a:spLocks noGrp="1" noChangeArrowheads="1"/>
          </p:cNvSpPr>
          <p:nvPr>
            <p:ph type="sldNum" sz="quarter" idx="12"/>
          </p:nvPr>
        </p:nvSpPr>
        <p:spPr>
          <a:ln/>
        </p:spPr>
        <p:txBody>
          <a:bodyPr/>
          <a:lstStyle>
            <a:lvl1pPr>
              <a:defRPr/>
            </a:lvl1pPr>
          </a:lstStyle>
          <a:p>
            <a:pPr>
              <a:defRPr/>
            </a:pPr>
            <a:fld id="{74948364-73C1-49A2-8BFE-5A6DDB31BD43}" type="slidenum">
              <a:rPr lang="pt-BR" altLang="pt-BR"/>
              <a:pPr>
                <a:defRPr/>
              </a:pPr>
              <a:t>‹nº›</a:t>
            </a:fld>
            <a:endParaRPr lang="pt-BR" altLang="pt-BR" dirty="0"/>
          </a:p>
        </p:txBody>
      </p:sp>
    </p:spTree>
    <p:extLst>
      <p:ext uri="{BB962C8B-B14F-4D97-AF65-F5344CB8AC3E}">
        <p14:creationId xmlns:p14="http://schemas.microsoft.com/office/powerpoint/2010/main" val="8538795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2438400" y="304800"/>
            <a:ext cx="6477000" cy="1600200"/>
          </a:xfrm>
        </p:spPr>
        <p:txBody>
          <a:bodyPr/>
          <a:lstStyle/>
          <a:p>
            <a:r>
              <a:rPr lang="pt-BR"/>
              <a:t>Clique para editar o título mestre</a:t>
            </a:r>
          </a:p>
        </p:txBody>
      </p:sp>
      <p:sp>
        <p:nvSpPr>
          <p:cNvPr id="3" name="Espaço Reservado para Tabela 2"/>
          <p:cNvSpPr>
            <a:spLocks noGrp="1"/>
          </p:cNvSpPr>
          <p:nvPr>
            <p:ph type="tbl" idx="1"/>
          </p:nvPr>
        </p:nvSpPr>
        <p:spPr>
          <a:xfrm>
            <a:off x="2514600" y="2057400"/>
            <a:ext cx="6400800" cy="3962400"/>
          </a:xfrm>
        </p:spPr>
        <p:txBody>
          <a:bodyPr/>
          <a:lstStyle/>
          <a:p>
            <a:pPr lvl="0"/>
            <a:endParaRPr lang="pt-BR" noProof="0" dirty="0"/>
          </a:p>
        </p:txBody>
      </p:sp>
      <p:sp>
        <p:nvSpPr>
          <p:cNvPr id="4" name="Rectangle 5"/>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6"/>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7"/>
          <p:cNvSpPr>
            <a:spLocks noGrp="1" noChangeArrowheads="1"/>
          </p:cNvSpPr>
          <p:nvPr>
            <p:ph type="sldNum" sz="quarter" idx="12"/>
          </p:nvPr>
        </p:nvSpPr>
        <p:spPr>
          <a:ln/>
        </p:spPr>
        <p:txBody>
          <a:bodyPr/>
          <a:lstStyle>
            <a:lvl1pPr>
              <a:defRPr/>
            </a:lvl1pPr>
          </a:lstStyle>
          <a:p>
            <a:pPr>
              <a:defRPr/>
            </a:pPr>
            <a:fld id="{40295579-4E6E-4DF6-A6CB-FBA0186E11EC}" type="slidenum">
              <a:rPr lang="pt-BR" altLang="pt-BR"/>
              <a:pPr>
                <a:defRPr/>
              </a:pPr>
              <a:t>‹nº›</a:t>
            </a:fld>
            <a:endParaRPr lang="pt-BR" altLang="pt-BR" dirty="0"/>
          </a:p>
        </p:txBody>
      </p:sp>
    </p:spTree>
    <p:extLst>
      <p:ext uri="{BB962C8B-B14F-4D97-AF65-F5344CB8AC3E}">
        <p14:creationId xmlns:p14="http://schemas.microsoft.com/office/powerpoint/2010/main" val="17788013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14" name="Título 13"/>
          <p:cNvSpPr>
            <a:spLocks noGrp="1"/>
          </p:cNvSpPr>
          <p:nvPr>
            <p:ph type="ctrTitle"/>
          </p:nvPr>
        </p:nvSpPr>
        <p:spPr>
          <a:xfrm>
            <a:off x="1432560" y="359898"/>
            <a:ext cx="7406640" cy="1472184"/>
          </a:xfrm>
        </p:spPr>
        <p:txBody>
          <a:bodyPr anchor="b"/>
          <a:lstStyle>
            <a:lvl1pPr algn="l">
              <a:defRPr/>
            </a:lvl1pPr>
            <a:extLst/>
          </a:lstStyle>
          <a:p>
            <a:r>
              <a:rPr kumimoji="0" lang="pt-BR"/>
              <a:t>Clique para editar o estilo do título mestre</a:t>
            </a:r>
            <a:endParaRPr kumimoji="0" lang="en-US"/>
          </a:p>
        </p:txBody>
      </p:sp>
      <p:sp>
        <p:nvSpPr>
          <p:cNvPr id="22" name="Subtítulo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a:t>Clique para editar o estilo do subtítulo mestre</a:t>
            </a:r>
            <a:endParaRPr kumimoji="0" lang="en-US"/>
          </a:p>
        </p:txBody>
      </p:sp>
      <p:sp>
        <p:nvSpPr>
          <p:cNvPr id="7" name="Espaço Reservado para Data 6"/>
          <p:cNvSpPr>
            <a:spLocks noGrp="1"/>
          </p:cNvSpPr>
          <p:nvPr>
            <p:ph type="dt" sz="half" idx="10"/>
          </p:nvPr>
        </p:nvSpPr>
        <p:spPr/>
        <p:txBody>
          <a:bodyPr/>
          <a:lstStyle/>
          <a:p>
            <a:endParaRPr lang="pt-BR" dirty="0"/>
          </a:p>
        </p:txBody>
      </p:sp>
      <p:sp>
        <p:nvSpPr>
          <p:cNvPr id="20" name="Espaço Reservado para Rodapé 19"/>
          <p:cNvSpPr>
            <a:spLocks noGrp="1"/>
          </p:cNvSpPr>
          <p:nvPr>
            <p:ph type="ftr" sz="quarter" idx="11"/>
          </p:nvPr>
        </p:nvSpPr>
        <p:spPr/>
        <p:txBody>
          <a:bodyPr/>
          <a:lstStyle/>
          <a:p>
            <a:endParaRPr lang="pt-BR" dirty="0"/>
          </a:p>
        </p:txBody>
      </p:sp>
      <p:sp>
        <p:nvSpPr>
          <p:cNvPr id="10" name="Espaço Reservado para Número de Slide 9"/>
          <p:cNvSpPr>
            <a:spLocks noGrp="1"/>
          </p:cNvSpPr>
          <p:nvPr>
            <p:ph type="sldNum" sz="quarter" idx="12"/>
          </p:nvPr>
        </p:nvSpPr>
        <p:spPr/>
        <p:txBody>
          <a:bodyPr/>
          <a:lstStyle/>
          <a:p>
            <a:fld id="{A8E8F61E-ADFD-43BD-90ED-66AFDD93CFE4}" type="slidenum">
              <a:rPr lang="pt-BR" smtClean="0"/>
              <a:pPr/>
              <a:t>‹nº›</a:t>
            </a:fld>
            <a:endParaRPr lang="pt-BR" dirty="0"/>
          </a:p>
        </p:txBody>
      </p:sp>
      <p:sp>
        <p:nvSpPr>
          <p:cNvPr id="8" name="E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
        <p:nvSpPr>
          <p:cNvPr id="9" name="E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42931012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8E8F61E-ADFD-43BD-90ED-66AFDD93CFE4}" type="slidenum">
              <a:rPr lang="pt-BR" smtClean="0"/>
              <a:pPr/>
              <a:t>‹nº›</a:t>
            </a:fld>
            <a:endParaRPr lang="pt-BR" dirty="0"/>
          </a:p>
        </p:txBody>
      </p:sp>
    </p:spTree>
    <p:extLst>
      <p:ext uri="{BB962C8B-B14F-4D97-AF65-F5344CB8AC3E}">
        <p14:creationId xmlns:p14="http://schemas.microsoft.com/office/powerpoint/2010/main" val="10335453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7" name="Retângulo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ítulo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8E8F61E-ADFD-43BD-90ED-66AFDD93CFE4}" type="slidenum">
              <a:rPr lang="pt-BR" smtClean="0"/>
              <a:pPr/>
              <a:t>‹nº›</a:t>
            </a:fld>
            <a:endParaRPr lang="pt-BR" dirty="0"/>
          </a:p>
        </p:txBody>
      </p:sp>
      <p:sp>
        <p:nvSpPr>
          <p:cNvPr id="10" name="Retângulo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Elips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
        <p:nvSpPr>
          <p:cNvPr id="9" name="E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217554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3.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audio" Target="../media/audio1.wav"/></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4.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6.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theme" Target="../theme/theme17.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10" Type="http://schemas.openxmlformats.org/officeDocument/2006/relationships/slideLayout" Target="../slideLayouts/slideLayout208.xml"/><Relationship Id="rId19" Type="http://schemas.openxmlformats.org/officeDocument/2006/relationships/image" Target="../media/image1.png"/><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18.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19.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12.jpe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0.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1.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4.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7.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5.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26868323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t-BR"/>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BR"/>
              <a:t>Click to edit Master text styles</a:t>
            </a:r>
          </a:p>
          <a:p>
            <a:pPr lvl="1"/>
            <a:r>
              <a:rPr lang="en-US" altLang="pt-BR"/>
              <a:t>Second level</a:t>
            </a:r>
          </a:p>
          <a:p>
            <a:pPr lvl="2"/>
            <a:r>
              <a:rPr lang="en-US" altLang="pt-BR"/>
              <a:t>Third level</a:t>
            </a:r>
          </a:p>
          <a:p>
            <a:pPr lvl="3"/>
            <a:r>
              <a:rPr lang="en-US" altLang="pt-BR"/>
              <a:t>Fourth level</a:t>
            </a:r>
          </a:p>
          <a:p>
            <a:pPr lvl="4"/>
            <a:r>
              <a:rPr lang="en-US" altLang="pt-BR"/>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fontAlgn="base">
              <a:spcBef>
                <a:spcPct val="0"/>
              </a:spcBef>
              <a:spcAft>
                <a:spcPct val="0"/>
              </a:spcAft>
              <a:defRPr/>
            </a:pPr>
            <a:endParaRPr lang="en-US" dirty="0">
              <a:solidFill>
                <a:prstClr val="black">
                  <a:tint val="75000"/>
                </a:prstClr>
              </a:solidFill>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fontAlgn="base">
              <a:spcBef>
                <a:spcPct val="0"/>
              </a:spcBef>
              <a:spcAft>
                <a:spcPct val="0"/>
              </a:spcAft>
              <a:defRPr/>
            </a:pPr>
            <a:endParaRPr lang="en-US" dirty="0">
              <a:solidFill>
                <a:prstClr val="black">
                  <a:tint val="75000"/>
                </a:prstClr>
              </a:solidFill>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9177BFC3-D81F-40D9-BA67-ACA33A7634F4}" type="slidenum">
              <a:rPr lang="en-US">
                <a:solidFill>
                  <a:prstClr val="black">
                    <a:tint val="75000"/>
                  </a:prstClr>
                </a:solidFill>
                <a:ea typeface="ＭＳ Ｐゴシック" pitchFamily="34" charset="-128"/>
              </a:rPr>
              <a:pPr fontAlgn="base">
                <a:spcBef>
                  <a:spcPct val="0"/>
                </a:spcBef>
                <a:spcAft>
                  <a:spcPct val="0"/>
                </a:spcAft>
                <a:defRPr/>
              </a:pPr>
              <a:t>‹nº›</a:t>
            </a:fld>
            <a:endParaRPr lang="en-US" dirty="0">
              <a:solidFill>
                <a:prstClr val="black">
                  <a:tint val="75000"/>
                </a:prstClr>
              </a:solidFill>
              <a:ea typeface="ＭＳ Ｐゴシック" pitchFamily="34" charset="-128"/>
            </a:endParaRPr>
          </a:p>
        </p:txBody>
      </p:sp>
    </p:spTree>
    <p:extLst>
      <p:ext uri="{BB962C8B-B14F-4D97-AF65-F5344CB8AC3E}">
        <p14:creationId xmlns:p14="http://schemas.microsoft.com/office/powerpoint/2010/main" val="59377177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pt-BR"/>
              <a:t>Clique para editar o título mestre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pt-BR"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t-BR"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DABDD77-41C4-4C4D-92B4-9CA0DF34608F}" type="slidenum">
              <a:rPr lang="pt-BR" smtClean="0"/>
              <a:t>‹nº›</a:t>
            </a:fld>
            <a:endParaRPr lang="pt-BR"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36453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614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dirty="0">
                <a:solidFill>
                  <a:srgbClr val="FFFFFF"/>
                </a:solidFill>
              </a:endParaRPr>
            </a:p>
          </p:txBody>
        </p:sp>
        <p:sp>
          <p:nvSpPr>
            <p:cNvPr id="614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dirty="0">
                <a:solidFill>
                  <a:srgbClr val="FFFFFF"/>
                </a:solidFill>
              </a:endParaRPr>
            </a:p>
          </p:txBody>
        </p:sp>
        <p:sp>
          <p:nvSpPr>
            <p:cNvPr id="614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dirty="0">
                <a:solidFill>
                  <a:srgbClr val="FFFFFF"/>
                </a:solidFill>
              </a:endParaRPr>
            </a:p>
          </p:txBody>
        </p:sp>
        <p:sp>
          <p:nvSpPr>
            <p:cNvPr id="615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dirty="0">
                <a:solidFill>
                  <a:srgbClr val="FFFFFF"/>
                </a:solidFill>
              </a:endParaRPr>
            </a:p>
          </p:txBody>
        </p:sp>
        <p:sp>
          <p:nvSpPr>
            <p:cNvPr id="41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pt-BR" dirty="0">
                <a:solidFill>
                  <a:srgbClr val="FFFFFF"/>
                </a:solidFill>
              </a:endParaRPr>
            </a:p>
          </p:txBody>
        </p:sp>
        <p:sp>
          <p:nvSpPr>
            <p:cNvPr id="41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pt-BR" dirty="0">
                <a:solidFill>
                  <a:srgbClr val="FFFFFF"/>
                </a:solidFill>
              </a:endParaRPr>
            </a:p>
          </p:txBody>
        </p:sp>
        <p:sp>
          <p:nvSpPr>
            <p:cNvPr id="41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pt-BR" dirty="0">
                <a:solidFill>
                  <a:srgbClr val="FFFFFF"/>
                </a:solidFill>
              </a:endParaRPr>
            </a:p>
          </p:txBody>
        </p:sp>
      </p:grpSp>
      <p:sp>
        <p:nvSpPr>
          <p:cNvPr id="615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a:t>Clique para editar o estilo do título mestre</a:t>
            </a:r>
          </a:p>
        </p:txBody>
      </p:sp>
      <p:sp>
        <p:nvSpPr>
          <p:cNvPr id="615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15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defRPr>
            </a:lvl1pPr>
          </a:lstStyle>
          <a:p>
            <a:pPr defTabSz="912813" fontAlgn="base">
              <a:spcBef>
                <a:spcPct val="0"/>
              </a:spcBef>
              <a:spcAft>
                <a:spcPct val="0"/>
              </a:spcAft>
              <a:defRPr/>
            </a:pPr>
            <a:endParaRPr lang="pt-BR" dirty="0"/>
          </a:p>
        </p:txBody>
      </p:sp>
      <p:sp>
        <p:nvSpPr>
          <p:cNvPr id="615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defRPr>
            </a:lvl1pPr>
          </a:lstStyle>
          <a:p>
            <a:pPr defTabSz="912813" fontAlgn="base">
              <a:spcBef>
                <a:spcPct val="0"/>
              </a:spcBef>
              <a:spcAft>
                <a:spcPct val="0"/>
              </a:spcAft>
              <a:defRPr/>
            </a:pPr>
            <a:endParaRPr lang="pt-BR" dirty="0"/>
          </a:p>
        </p:txBody>
      </p:sp>
      <p:sp>
        <p:nvSpPr>
          <p:cNvPr id="615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defTabSz="912813" fontAlgn="base">
              <a:spcBef>
                <a:spcPct val="0"/>
              </a:spcBef>
              <a:spcAft>
                <a:spcPct val="0"/>
              </a:spcAft>
              <a:defRPr/>
            </a:pPr>
            <a:fld id="{7A3E2F64-6056-4E9D-9541-84D902506380}" type="slidenum">
              <a:rPr lang="pt-BR"/>
              <a:pPr defTabSz="912813" fontAlgn="base">
                <a:spcBef>
                  <a:spcPct val="0"/>
                </a:spcBef>
                <a:spcAft>
                  <a:spcPct val="0"/>
                </a:spcAft>
                <a:defRPr/>
              </a:pPr>
              <a:t>‹nº›</a:t>
            </a:fld>
            <a:endParaRPr lang="pt-BR" dirty="0"/>
          </a:p>
        </p:txBody>
      </p:sp>
    </p:spTree>
    <p:extLst>
      <p:ext uri="{BB962C8B-B14F-4D97-AF65-F5344CB8AC3E}">
        <p14:creationId xmlns:p14="http://schemas.microsoft.com/office/powerpoint/2010/main" val="4063180239"/>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64638" cy="6867525"/>
            <a:chOff x="0" y="0"/>
            <a:chExt cx="5773" cy="4326"/>
          </a:xfrm>
        </p:grpSpPr>
        <p:sp>
          <p:nvSpPr>
            <p:cNvPr id="14339" name="Rectangle 3"/>
            <p:cNvSpPr>
              <a:spLocks noChangeArrowheads="1"/>
            </p:cNvSpPr>
            <p:nvPr/>
          </p:nvSpPr>
          <p:spPr bwMode="auto">
            <a:xfrm>
              <a:off x="0" y="0"/>
              <a:ext cx="2871" cy="2162"/>
            </a:xfrm>
            <a:prstGeom prst="rect">
              <a:avLst/>
            </a:prstGeom>
            <a:gradFill rotWithShape="0">
              <a:gsLst>
                <a:gs pos="0">
                  <a:schemeClr val="bg1"/>
                </a:gs>
                <a:gs pos="100000">
                  <a:schemeClr val="hlink"/>
                </a:gs>
              </a:gsLst>
              <a:path path="rect">
                <a:fillToRect r="100000" b="100000"/>
              </a:path>
            </a:gradFill>
            <a:ln w="9525">
              <a:noFill/>
              <a:miter lim="800000"/>
              <a:headEnd/>
              <a:tailEnd/>
            </a:ln>
            <a:effectLst/>
          </p:spPr>
          <p:txBody>
            <a:bodyPr wrap="none" anchor="ctr"/>
            <a:lstStyle/>
            <a:p>
              <a:endParaRPr lang="en-US" dirty="0">
                <a:solidFill>
                  <a:srgbClr val="DDDDDD"/>
                </a:solidFill>
              </a:endParaRPr>
            </a:p>
          </p:txBody>
        </p:sp>
        <p:sp>
          <p:nvSpPr>
            <p:cNvPr id="14340" name="Rectangle 4"/>
            <p:cNvSpPr>
              <a:spLocks noChangeArrowheads="1"/>
            </p:cNvSpPr>
            <p:nvPr/>
          </p:nvSpPr>
          <p:spPr bwMode="auto">
            <a:xfrm>
              <a:off x="0" y="2162"/>
              <a:ext cx="2870" cy="2154"/>
            </a:xfrm>
            <a:prstGeom prst="rect">
              <a:avLst/>
            </a:prstGeom>
            <a:gradFill rotWithShape="0">
              <a:gsLst>
                <a:gs pos="0">
                  <a:schemeClr val="bg1"/>
                </a:gs>
                <a:gs pos="100000">
                  <a:schemeClr val="hlink"/>
                </a:gs>
              </a:gsLst>
              <a:path path="rect">
                <a:fillToRect t="100000" r="100000"/>
              </a:path>
            </a:gradFill>
            <a:ln w="9525">
              <a:noFill/>
              <a:miter lim="800000"/>
              <a:headEnd/>
              <a:tailEnd/>
            </a:ln>
            <a:effectLst/>
          </p:spPr>
          <p:txBody>
            <a:bodyPr wrap="none" anchor="ctr"/>
            <a:lstStyle/>
            <a:p>
              <a:endParaRPr lang="en-US" dirty="0">
                <a:solidFill>
                  <a:srgbClr val="DDDDDD"/>
                </a:solidFill>
              </a:endParaRPr>
            </a:p>
          </p:txBody>
        </p:sp>
        <p:sp>
          <p:nvSpPr>
            <p:cNvPr id="14341" name="Rectangle 5"/>
            <p:cNvSpPr>
              <a:spLocks noChangeArrowheads="1"/>
            </p:cNvSpPr>
            <p:nvPr/>
          </p:nvSpPr>
          <p:spPr bwMode="auto">
            <a:xfrm>
              <a:off x="2882" y="0"/>
              <a:ext cx="2871" cy="2162"/>
            </a:xfrm>
            <a:prstGeom prst="rect">
              <a:avLst/>
            </a:prstGeom>
            <a:gradFill rotWithShape="0">
              <a:gsLst>
                <a:gs pos="0">
                  <a:schemeClr val="bg1"/>
                </a:gs>
                <a:gs pos="100000">
                  <a:schemeClr val="hlink"/>
                </a:gs>
              </a:gsLst>
              <a:path path="rect">
                <a:fillToRect l="100000" b="100000"/>
              </a:path>
            </a:gradFill>
            <a:ln w="9525">
              <a:noFill/>
              <a:miter lim="800000"/>
              <a:headEnd/>
              <a:tailEnd/>
            </a:ln>
            <a:effectLst/>
          </p:spPr>
          <p:txBody>
            <a:bodyPr wrap="none" anchor="ctr"/>
            <a:lstStyle/>
            <a:p>
              <a:endParaRPr lang="en-US" dirty="0">
                <a:solidFill>
                  <a:srgbClr val="DDDDDD"/>
                </a:solidFill>
              </a:endParaRPr>
            </a:p>
          </p:txBody>
        </p:sp>
        <p:sp>
          <p:nvSpPr>
            <p:cNvPr id="14342" name="Rectangle 6"/>
            <p:cNvSpPr>
              <a:spLocks noChangeArrowheads="1"/>
            </p:cNvSpPr>
            <p:nvPr/>
          </p:nvSpPr>
          <p:spPr bwMode="auto">
            <a:xfrm>
              <a:off x="2882" y="2162"/>
              <a:ext cx="2871" cy="2154"/>
            </a:xfrm>
            <a:prstGeom prst="rect">
              <a:avLst/>
            </a:prstGeom>
            <a:gradFill rotWithShape="0">
              <a:gsLst>
                <a:gs pos="0">
                  <a:schemeClr val="bg1"/>
                </a:gs>
                <a:gs pos="100000">
                  <a:schemeClr val="hlink"/>
                </a:gs>
              </a:gsLst>
              <a:path path="rect">
                <a:fillToRect l="100000" t="100000"/>
              </a:path>
            </a:gradFill>
            <a:ln w="9525">
              <a:noFill/>
              <a:miter lim="800000"/>
              <a:headEnd/>
              <a:tailEnd/>
            </a:ln>
            <a:effectLst/>
          </p:spPr>
          <p:txBody>
            <a:bodyPr wrap="none" anchor="ctr"/>
            <a:lstStyle/>
            <a:p>
              <a:endParaRPr lang="en-US" dirty="0">
                <a:solidFill>
                  <a:srgbClr val="DDDDDD"/>
                </a:solidFill>
              </a:endParaRPr>
            </a:p>
          </p:txBody>
        </p:sp>
        <p:sp useBgFill="1">
          <p:nvSpPr>
            <p:cNvPr id="14343" name="Rectangle 7"/>
            <p:cNvSpPr>
              <a:spLocks noChangeArrowheads="1"/>
            </p:cNvSpPr>
            <p:nvPr/>
          </p:nvSpPr>
          <p:spPr bwMode="auto">
            <a:xfrm>
              <a:off x="184" y="208"/>
              <a:ext cx="5396" cy="3908"/>
            </a:xfrm>
            <a:prstGeom prst="rect">
              <a:avLst/>
            </a:prstGeom>
            <a:ln w="12700">
              <a:solidFill>
                <a:schemeClr val="hlink"/>
              </a:solidFill>
              <a:miter lim="800000"/>
              <a:headEnd/>
              <a:tailEnd/>
            </a:ln>
            <a:effectLst/>
          </p:spPr>
          <p:txBody>
            <a:bodyPr wrap="none" anchor="ctr"/>
            <a:lstStyle/>
            <a:p>
              <a:endParaRPr lang="en-US" dirty="0">
                <a:solidFill>
                  <a:srgbClr val="DDDDDD"/>
                </a:solidFill>
              </a:endParaRPr>
            </a:p>
          </p:txBody>
        </p:sp>
        <p:sp>
          <p:nvSpPr>
            <p:cNvPr id="14344" name="Rectangle 8"/>
            <p:cNvSpPr>
              <a:spLocks noChangeArrowheads="1"/>
            </p:cNvSpPr>
            <p:nvPr/>
          </p:nvSpPr>
          <p:spPr bwMode="auto">
            <a:xfrm>
              <a:off x="250" y="268"/>
              <a:ext cx="5264" cy="3788"/>
            </a:xfrm>
            <a:prstGeom prst="rect">
              <a:avLst/>
            </a:prstGeom>
            <a:solidFill>
              <a:schemeClr val="folHlink"/>
            </a:solidFill>
            <a:ln w="12700">
              <a:solidFill>
                <a:schemeClr val="bg2"/>
              </a:solidFill>
              <a:miter lim="800000"/>
              <a:headEnd/>
              <a:tailEnd/>
            </a:ln>
            <a:effectLst/>
          </p:spPr>
          <p:txBody>
            <a:bodyPr wrap="none" anchor="ctr"/>
            <a:lstStyle/>
            <a:p>
              <a:endParaRPr lang="en-US" dirty="0">
                <a:solidFill>
                  <a:srgbClr val="DDDDDD"/>
                </a:solidFill>
              </a:endParaRPr>
            </a:p>
          </p:txBody>
        </p:sp>
        <p:sp>
          <p:nvSpPr>
            <p:cNvPr id="14345" name="Rectangle 9"/>
            <p:cNvSpPr>
              <a:spLocks noChangeArrowheads="1"/>
            </p:cNvSpPr>
            <p:nvPr/>
          </p:nvSpPr>
          <p:spPr bwMode="auto">
            <a:xfrm>
              <a:off x="294" y="315"/>
              <a:ext cx="5173" cy="3691"/>
            </a:xfrm>
            <a:prstGeom prst="rect">
              <a:avLst/>
            </a:prstGeom>
            <a:solidFill>
              <a:schemeClr val="bg1"/>
            </a:solidFill>
            <a:ln w="9525">
              <a:noFill/>
              <a:miter lim="800000"/>
              <a:headEnd/>
              <a:tailEnd/>
            </a:ln>
            <a:effectLst/>
          </p:spPr>
          <p:txBody>
            <a:bodyPr wrap="none" anchor="ctr"/>
            <a:lstStyle/>
            <a:p>
              <a:endParaRPr lang="en-US" dirty="0">
                <a:solidFill>
                  <a:srgbClr val="DDDDDD"/>
                </a:solidFill>
              </a:endParaRPr>
            </a:p>
          </p:txBody>
        </p:sp>
        <p:grpSp>
          <p:nvGrpSpPr>
            <p:cNvPr id="3" name="Group 10"/>
            <p:cNvGrpSpPr>
              <a:grpSpLocks/>
            </p:cNvGrpSpPr>
            <p:nvPr/>
          </p:nvGrpSpPr>
          <p:grpSpPr bwMode="auto">
            <a:xfrm>
              <a:off x="2587" y="0"/>
              <a:ext cx="567" cy="337"/>
              <a:chOff x="2587" y="0"/>
              <a:chExt cx="567" cy="337"/>
            </a:xfrm>
          </p:grpSpPr>
          <p:sp>
            <p:nvSpPr>
              <p:cNvPr id="14347" name="Freeform 11"/>
              <p:cNvSpPr>
                <a:spLocks/>
              </p:cNvSpPr>
              <p:nvPr/>
            </p:nvSpPr>
            <p:spPr bwMode="auto">
              <a:xfrm>
                <a:off x="3058" y="0"/>
                <a:ext cx="96" cy="337"/>
              </a:xfrm>
              <a:custGeom>
                <a:avLst/>
                <a:gdLst/>
                <a:ahLst/>
                <a:cxnLst>
                  <a:cxn ang="0">
                    <a:pos x="95" y="0"/>
                  </a:cxn>
                  <a:cxn ang="0">
                    <a:pos x="95" y="218"/>
                  </a:cxn>
                  <a:cxn ang="0">
                    <a:pos x="0" y="336"/>
                  </a:cxn>
                  <a:cxn ang="0">
                    <a:pos x="0" y="0"/>
                  </a:cxn>
                  <a:cxn ang="0">
                    <a:pos x="95" y="0"/>
                  </a:cxn>
                </a:cxnLst>
                <a:rect l="0" t="0" r="r" b="b"/>
                <a:pathLst>
                  <a:path w="96" h="337">
                    <a:moveTo>
                      <a:pt x="95" y="0"/>
                    </a:moveTo>
                    <a:lnTo>
                      <a:pt x="95" y="218"/>
                    </a:lnTo>
                    <a:lnTo>
                      <a:pt x="0" y="336"/>
                    </a:lnTo>
                    <a:lnTo>
                      <a:pt x="0" y="0"/>
                    </a:lnTo>
                    <a:lnTo>
                      <a:pt x="95" y="0"/>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48" name="Freeform 12"/>
              <p:cNvSpPr>
                <a:spLocks/>
              </p:cNvSpPr>
              <p:nvPr/>
            </p:nvSpPr>
            <p:spPr bwMode="auto">
              <a:xfrm>
                <a:off x="2964" y="0"/>
                <a:ext cx="95" cy="337"/>
              </a:xfrm>
              <a:custGeom>
                <a:avLst/>
                <a:gdLst/>
                <a:ahLst/>
                <a:cxnLst>
                  <a:cxn ang="0">
                    <a:pos x="0" y="0"/>
                  </a:cxn>
                  <a:cxn ang="0">
                    <a:pos x="0" y="218"/>
                  </a:cxn>
                  <a:cxn ang="0">
                    <a:pos x="94" y="336"/>
                  </a:cxn>
                  <a:cxn ang="0">
                    <a:pos x="94" y="0"/>
                  </a:cxn>
                  <a:cxn ang="0">
                    <a:pos x="0" y="0"/>
                  </a:cxn>
                </a:cxnLst>
                <a:rect l="0" t="0" r="r" b="b"/>
                <a:pathLst>
                  <a:path w="95" h="337">
                    <a:moveTo>
                      <a:pt x="0" y="0"/>
                    </a:moveTo>
                    <a:lnTo>
                      <a:pt x="0" y="218"/>
                    </a:lnTo>
                    <a:lnTo>
                      <a:pt x="94" y="336"/>
                    </a:lnTo>
                    <a:lnTo>
                      <a:pt x="94" y="0"/>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4349" name="Freeform 13"/>
              <p:cNvSpPr>
                <a:spLocks/>
              </p:cNvSpPr>
              <p:nvPr/>
            </p:nvSpPr>
            <p:spPr bwMode="auto">
              <a:xfrm>
                <a:off x="2870" y="0"/>
                <a:ext cx="95" cy="337"/>
              </a:xfrm>
              <a:custGeom>
                <a:avLst/>
                <a:gdLst/>
                <a:ahLst/>
                <a:cxnLst>
                  <a:cxn ang="0">
                    <a:pos x="94" y="0"/>
                  </a:cxn>
                  <a:cxn ang="0">
                    <a:pos x="94" y="218"/>
                  </a:cxn>
                  <a:cxn ang="0">
                    <a:pos x="0" y="336"/>
                  </a:cxn>
                  <a:cxn ang="0">
                    <a:pos x="0" y="0"/>
                  </a:cxn>
                  <a:cxn ang="0">
                    <a:pos x="94" y="0"/>
                  </a:cxn>
                </a:cxnLst>
                <a:rect l="0" t="0" r="r" b="b"/>
                <a:pathLst>
                  <a:path w="95" h="337">
                    <a:moveTo>
                      <a:pt x="94" y="0"/>
                    </a:moveTo>
                    <a:lnTo>
                      <a:pt x="94" y="218"/>
                    </a:lnTo>
                    <a:lnTo>
                      <a:pt x="0" y="336"/>
                    </a:lnTo>
                    <a:lnTo>
                      <a:pt x="0" y="0"/>
                    </a:lnTo>
                    <a:lnTo>
                      <a:pt x="94" y="0"/>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50" name="Freeform 14"/>
              <p:cNvSpPr>
                <a:spLocks/>
              </p:cNvSpPr>
              <p:nvPr/>
            </p:nvSpPr>
            <p:spPr bwMode="auto">
              <a:xfrm>
                <a:off x="2776" y="0"/>
                <a:ext cx="95" cy="337"/>
              </a:xfrm>
              <a:custGeom>
                <a:avLst/>
                <a:gdLst/>
                <a:ahLst/>
                <a:cxnLst>
                  <a:cxn ang="0">
                    <a:pos x="0" y="0"/>
                  </a:cxn>
                  <a:cxn ang="0">
                    <a:pos x="0" y="218"/>
                  </a:cxn>
                  <a:cxn ang="0">
                    <a:pos x="94" y="336"/>
                  </a:cxn>
                  <a:cxn ang="0">
                    <a:pos x="94" y="0"/>
                  </a:cxn>
                  <a:cxn ang="0">
                    <a:pos x="0" y="0"/>
                  </a:cxn>
                </a:cxnLst>
                <a:rect l="0" t="0" r="r" b="b"/>
                <a:pathLst>
                  <a:path w="95" h="337">
                    <a:moveTo>
                      <a:pt x="0" y="0"/>
                    </a:moveTo>
                    <a:lnTo>
                      <a:pt x="0" y="218"/>
                    </a:lnTo>
                    <a:lnTo>
                      <a:pt x="94" y="336"/>
                    </a:lnTo>
                    <a:lnTo>
                      <a:pt x="94" y="0"/>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4351" name="Freeform 15"/>
              <p:cNvSpPr>
                <a:spLocks/>
              </p:cNvSpPr>
              <p:nvPr/>
            </p:nvSpPr>
            <p:spPr bwMode="auto">
              <a:xfrm>
                <a:off x="2682" y="0"/>
                <a:ext cx="95" cy="337"/>
              </a:xfrm>
              <a:custGeom>
                <a:avLst/>
                <a:gdLst/>
                <a:ahLst/>
                <a:cxnLst>
                  <a:cxn ang="0">
                    <a:pos x="94" y="0"/>
                  </a:cxn>
                  <a:cxn ang="0">
                    <a:pos x="94" y="218"/>
                  </a:cxn>
                  <a:cxn ang="0">
                    <a:pos x="0" y="336"/>
                  </a:cxn>
                  <a:cxn ang="0">
                    <a:pos x="0" y="0"/>
                  </a:cxn>
                  <a:cxn ang="0">
                    <a:pos x="94" y="0"/>
                  </a:cxn>
                </a:cxnLst>
                <a:rect l="0" t="0" r="r" b="b"/>
                <a:pathLst>
                  <a:path w="95" h="337">
                    <a:moveTo>
                      <a:pt x="94" y="0"/>
                    </a:moveTo>
                    <a:lnTo>
                      <a:pt x="94" y="218"/>
                    </a:lnTo>
                    <a:lnTo>
                      <a:pt x="0" y="336"/>
                    </a:lnTo>
                    <a:lnTo>
                      <a:pt x="0" y="0"/>
                    </a:lnTo>
                    <a:lnTo>
                      <a:pt x="94" y="0"/>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52" name="Freeform 16"/>
              <p:cNvSpPr>
                <a:spLocks/>
              </p:cNvSpPr>
              <p:nvPr/>
            </p:nvSpPr>
            <p:spPr bwMode="auto">
              <a:xfrm>
                <a:off x="2587" y="0"/>
                <a:ext cx="96" cy="337"/>
              </a:xfrm>
              <a:custGeom>
                <a:avLst/>
                <a:gdLst/>
                <a:ahLst/>
                <a:cxnLst>
                  <a:cxn ang="0">
                    <a:pos x="0" y="0"/>
                  </a:cxn>
                  <a:cxn ang="0">
                    <a:pos x="0" y="218"/>
                  </a:cxn>
                  <a:cxn ang="0">
                    <a:pos x="95" y="336"/>
                  </a:cxn>
                  <a:cxn ang="0">
                    <a:pos x="95" y="0"/>
                  </a:cxn>
                  <a:cxn ang="0">
                    <a:pos x="0" y="0"/>
                  </a:cxn>
                </a:cxnLst>
                <a:rect l="0" t="0" r="r" b="b"/>
                <a:pathLst>
                  <a:path w="96" h="337">
                    <a:moveTo>
                      <a:pt x="0" y="0"/>
                    </a:moveTo>
                    <a:lnTo>
                      <a:pt x="0" y="218"/>
                    </a:lnTo>
                    <a:lnTo>
                      <a:pt x="95" y="336"/>
                    </a:lnTo>
                    <a:lnTo>
                      <a:pt x="95" y="0"/>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grpSp>
        <p:grpSp>
          <p:nvGrpSpPr>
            <p:cNvPr id="4" name="Group 17"/>
            <p:cNvGrpSpPr>
              <a:grpSpLocks/>
            </p:cNvGrpSpPr>
            <p:nvPr/>
          </p:nvGrpSpPr>
          <p:grpSpPr bwMode="auto">
            <a:xfrm>
              <a:off x="2587" y="3997"/>
              <a:ext cx="567" cy="329"/>
              <a:chOff x="2587" y="3997"/>
              <a:chExt cx="567" cy="329"/>
            </a:xfrm>
          </p:grpSpPr>
          <p:sp>
            <p:nvSpPr>
              <p:cNvPr id="14354" name="Freeform 18"/>
              <p:cNvSpPr>
                <a:spLocks/>
              </p:cNvSpPr>
              <p:nvPr/>
            </p:nvSpPr>
            <p:spPr bwMode="auto">
              <a:xfrm>
                <a:off x="3058" y="3997"/>
                <a:ext cx="96" cy="329"/>
              </a:xfrm>
              <a:custGeom>
                <a:avLst/>
                <a:gdLst/>
                <a:ahLst/>
                <a:cxnLst>
                  <a:cxn ang="0">
                    <a:pos x="95" y="328"/>
                  </a:cxn>
                  <a:cxn ang="0">
                    <a:pos x="95" y="115"/>
                  </a:cxn>
                  <a:cxn ang="0">
                    <a:pos x="0" y="0"/>
                  </a:cxn>
                  <a:cxn ang="0">
                    <a:pos x="0" y="328"/>
                  </a:cxn>
                  <a:cxn ang="0">
                    <a:pos x="95" y="328"/>
                  </a:cxn>
                </a:cxnLst>
                <a:rect l="0" t="0" r="r" b="b"/>
                <a:pathLst>
                  <a:path w="96" h="329">
                    <a:moveTo>
                      <a:pt x="95" y="328"/>
                    </a:moveTo>
                    <a:lnTo>
                      <a:pt x="95" y="115"/>
                    </a:lnTo>
                    <a:lnTo>
                      <a:pt x="0" y="0"/>
                    </a:lnTo>
                    <a:lnTo>
                      <a:pt x="0" y="328"/>
                    </a:lnTo>
                    <a:lnTo>
                      <a:pt x="95" y="328"/>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55" name="Freeform 19"/>
              <p:cNvSpPr>
                <a:spLocks/>
              </p:cNvSpPr>
              <p:nvPr/>
            </p:nvSpPr>
            <p:spPr bwMode="auto">
              <a:xfrm>
                <a:off x="2964" y="3997"/>
                <a:ext cx="95" cy="329"/>
              </a:xfrm>
              <a:custGeom>
                <a:avLst/>
                <a:gdLst/>
                <a:ahLst/>
                <a:cxnLst>
                  <a:cxn ang="0">
                    <a:pos x="0" y="328"/>
                  </a:cxn>
                  <a:cxn ang="0">
                    <a:pos x="0" y="115"/>
                  </a:cxn>
                  <a:cxn ang="0">
                    <a:pos x="94" y="0"/>
                  </a:cxn>
                  <a:cxn ang="0">
                    <a:pos x="94" y="328"/>
                  </a:cxn>
                  <a:cxn ang="0">
                    <a:pos x="0" y="328"/>
                  </a:cxn>
                </a:cxnLst>
                <a:rect l="0" t="0" r="r" b="b"/>
                <a:pathLst>
                  <a:path w="95" h="329">
                    <a:moveTo>
                      <a:pt x="0" y="328"/>
                    </a:moveTo>
                    <a:lnTo>
                      <a:pt x="0" y="115"/>
                    </a:lnTo>
                    <a:lnTo>
                      <a:pt x="94" y="0"/>
                    </a:lnTo>
                    <a:lnTo>
                      <a:pt x="94" y="328"/>
                    </a:lnTo>
                    <a:lnTo>
                      <a:pt x="0" y="328"/>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4356" name="Freeform 20"/>
              <p:cNvSpPr>
                <a:spLocks/>
              </p:cNvSpPr>
              <p:nvPr/>
            </p:nvSpPr>
            <p:spPr bwMode="auto">
              <a:xfrm>
                <a:off x="2870" y="3997"/>
                <a:ext cx="95" cy="329"/>
              </a:xfrm>
              <a:custGeom>
                <a:avLst/>
                <a:gdLst/>
                <a:ahLst/>
                <a:cxnLst>
                  <a:cxn ang="0">
                    <a:pos x="94" y="328"/>
                  </a:cxn>
                  <a:cxn ang="0">
                    <a:pos x="94" y="115"/>
                  </a:cxn>
                  <a:cxn ang="0">
                    <a:pos x="0" y="0"/>
                  </a:cxn>
                  <a:cxn ang="0">
                    <a:pos x="0" y="328"/>
                  </a:cxn>
                  <a:cxn ang="0">
                    <a:pos x="94" y="328"/>
                  </a:cxn>
                </a:cxnLst>
                <a:rect l="0" t="0" r="r" b="b"/>
                <a:pathLst>
                  <a:path w="95" h="329">
                    <a:moveTo>
                      <a:pt x="94" y="328"/>
                    </a:moveTo>
                    <a:lnTo>
                      <a:pt x="94" y="115"/>
                    </a:lnTo>
                    <a:lnTo>
                      <a:pt x="0" y="0"/>
                    </a:lnTo>
                    <a:lnTo>
                      <a:pt x="0" y="328"/>
                    </a:lnTo>
                    <a:lnTo>
                      <a:pt x="94" y="328"/>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57" name="Freeform 21"/>
              <p:cNvSpPr>
                <a:spLocks/>
              </p:cNvSpPr>
              <p:nvPr/>
            </p:nvSpPr>
            <p:spPr bwMode="auto">
              <a:xfrm>
                <a:off x="2776" y="3997"/>
                <a:ext cx="95" cy="329"/>
              </a:xfrm>
              <a:custGeom>
                <a:avLst/>
                <a:gdLst/>
                <a:ahLst/>
                <a:cxnLst>
                  <a:cxn ang="0">
                    <a:pos x="0" y="328"/>
                  </a:cxn>
                  <a:cxn ang="0">
                    <a:pos x="0" y="115"/>
                  </a:cxn>
                  <a:cxn ang="0">
                    <a:pos x="94" y="0"/>
                  </a:cxn>
                  <a:cxn ang="0">
                    <a:pos x="94" y="328"/>
                  </a:cxn>
                  <a:cxn ang="0">
                    <a:pos x="0" y="328"/>
                  </a:cxn>
                </a:cxnLst>
                <a:rect l="0" t="0" r="r" b="b"/>
                <a:pathLst>
                  <a:path w="95" h="329">
                    <a:moveTo>
                      <a:pt x="0" y="328"/>
                    </a:moveTo>
                    <a:lnTo>
                      <a:pt x="0" y="115"/>
                    </a:lnTo>
                    <a:lnTo>
                      <a:pt x="94" y="0"/>
                    </a:lnTo>
                    <a:lnTo>
                      <a:pt x="94" y="328"/>
                    </a:lnTo>
                    <a:lnTo>
                      <a:pt x="0" y="328"/>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4358" name="Freeform 22"/>
              <p:cNvSpPr>
                <a:spLocks/>
              </p:cNvSpPr>
              <p:nvPr/>
            </p:nvSpPr>
            <p:spPr bwMode="auto">
              <a:xfrm>
                <a:off x="2682" y="3997"/>
                <a:ext cx="95" cy="329"/>
              </a:xfrm>
              <a:custGeom>
                <a:avLst/>
                <a:gdLst/>
                <a:ahLst/>
                <a:cxnLst>
                  <a:cxn ang="0">
                    <a:pos x="94" y="328"/>
                  </a:cxn>
                  <a:cxn ang="0">
                    <a:pos x="94" y="115"/>
                  </a:cxn>
                  <a:cxn ang="0">
                    <a:pos x="0" y="0"/>
                  </a:cxn>
                  <a:cxn ang="0">
                    <a:pos x="0" y="328"/>
                  </a:cxn>
                  <a:cxn ang="0">
                    <a:pos x="94" y="328"/>
                  </a:cxn>
                </a:cxnLst>
                <a:rect l="0" t="0" r="r" b="b"/>
                <a:pathLst>
                  <a:path w="95" h="329">
                    <a:moveTo>
                      <a:pt x="94" y="328"/>
                    </a:moveTo>
                    <a:lnTo>
                      <a:pt x="94" y="115"/>
                    </a:lnTo>
                    <a:lnTo>
                      <a:pt x="0" y="0"/>
                    </a:lnTo>
                    <a:lnTo>
                      <a:pt x="0" y="328"/>
                    </a:lnTo>
                    <a:lnTo>
                      <a:pt x="94" y="328"/>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59" name="Freeform 23"/>
              <p:cNvSpPr>
                <a:spLocks/>
              </p:cNvSpPr>
              <p:nvPr/>
            </p:nvSpPr>
            <p:spPr bwMode="auto">
              <a:xfrm>
                <a:off x="2587" y="3997"/>
                <a:ext cx="96" cy="329"/>
              </a:xfrm>
              <a:custGeom>
                <a:avLst/>
                <a:gdLst/>
                <a:ahLst/>
                <a:cxnLst>
                  <a:cxn ang="0">
                    <a:pos x="0" y="328"/>
                  </a:cxn>
                  <a:cxn ang="0">
                    <a:pos x="0" y="115"/>
                  </a:cxn>
                  <a:cxn ang="0">
                    <a:pos x="95" y="0"/>
                  </a:cxn>
                  <a:cxn ang="0">
                    <a:pos x="95" y="328"/>
                  </a:cxn>
                  <a:cxn ang="0">
                    <a:pos x="0" y="328"/>
                  </a:cxn>
                </a:cxnLst>
                <a:rect l="0" t="0" r="r" b="b"/>
                <a:pathLst>
                  <a:path w="96" h="329">
                    <a:moveTo>
                      <a:pt x="0" y="328"/>
                    </a:moveTo>
                    <a:lnTo>
                      <a:pt x="0" y="115"/>
                    </a:lnTo>
                    <a:lnTo>
                      <a:pt x="95" y="0"/>
                    </a:lnTo>
                    <a:lnTo>
                      <a:pt x="95" y="328"/>
                    </a:lnTo>
                    <a:lnTo>
                      <a:pt x="0" y="328"/>
                    </a:lnTo>
                  </a:path>
                </a:pathLst>
              </a:custGeom>
              <a:solidFill>
                <a:schemeClr val="bg2"/>
              </a:solidFill>
              <a:ln w="9525" cap="rnd">
                <a:noFill/>
                <a:round/>
                <a:headEnd/>
                <a:tailEnd/>
              </a:ln>
              <a:effectLst/>
            </p:spPr>
            <p:txBody>
              <a:bodyPr/>
              <a:lstStyle/>
              <a:p>
                <a:endParaRPr lang="en-US" dirty="0">
                  <a:solidFill>
                    <a:srgbClr val="DDDDDD"/>
                  </a:solidFill>
                </a:endParaRPr>
              </a:p>
            </p:txBody>
          </p:sp>
        </p:grpSp>
        <p:grpSp>
          <p:nvGrpSpPr>
            <p:cNvPr id="5" name="Group 24"/>
            <p:cNvGrpSpPr>
              <a:grpSpLocks/>
            </p:cNvGrpSpPr>
            <p:nvPr/>
          </p:nvGrpSpPr>
          <p:grpSpPr bwMode="auto">
            <a:xfrm>
              <a:off x="0" y="1835"/>
              <a:ext cx="313" cy="667"/>
              <a:chOff x="0" y="1835"/>
              <a:chExt cx="313" cy="667"/>
            </a:xfrm>
          </p:grpSpPr>
          <p:sp>
            <p:nvSpPr>
              <p:cNvPr id="14361" name="Freeform 25"/>
              <p:cNvSpPr>
                <a:spLocks/>
              </p:cNvSpPr>
              <p:nvPr/>
            </p:nvSpPr>
            <p:spPr bwMode="auto">
              <a:xfrm>
                <a:off x="0" y="2390"/>
                <a:ext cx="313" cy="112"/>
              </a:xfrm>
              <a:custGeom>
                <a:avLst/>
                <a:gdLst/>
                <a:ahLst/>
                <a:cxnLst>
                  <a:cxn ang="0">
                    <a:pos x="0" y="111"/>
                  </a:cxn>
                  <a:cxn ang="0">
                    <a:pos x="202" y="111"/>
                  </a:cxn>
                  <a:cxn ang="0">
                    <a:pos x="312" y="0"/>
                  </a:cxn>
                  <a:cxn ang="0">
                    <a:pos x="0" y="0"/>
                  </a:cxn>
                  <a:cxn ang="0">
                    <a:pos x="0" y="111"/>
                  </a:cxn>
                </a:cxnLst>
                <a:rect l="0" t="0" r="r" b="b"/>
                <a:pathLst>
                  <a:path w="313" h="112">
                    <a:moveTo>
                      <a:pt x="0" y="111"/>
                    </a:moveTo>
                    <a:lnTo>
                      <a:pt x="202" y="111"/>
                    </a:lnTo>
                    <a:lnTo>
                      <a:pt x="312" y="0"/>
                    </a:lnTo>
                    <a:lnTo>
                      <a:pt x="0" y="0"/>
                    </a:lnTo>
                    <a:lnTo>
                      <a:pt x="0" y="111"/>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62" name="Freeform 26"/>
              <p:cNvSpPr>
                <a:spLocks/>
              </p:cNvSpPr>
              <p:nvPr/>
            </p:nvSpPr>
            <p:spPr bwMode="auto">
              <a:xfrm>
                <a:off x="0" y="2279"/>
                <a:ext cx="313" cy="112"/>
              </a:xfrm>
              <a:custGeom>
                <a:avLst/>
                <a:gdLst/>
                <a:ahLst/>
                <a:cxnLst>
                  <a:cxn ang="0">
                    <a:pos x="0" y="0"/>
                  </a:cxn>
                  <a:cxn ang="0">
                    <a:pos x="202" y="0"/>
                  </a:cxn>
                  <a:cxn ang="0">
                    <a:pos x="312" y="111"/>
                  </a:cxn>
                  <a:cxn ang="0">
                    <a:pos x="0" y="111"/>
                  </a:cxn>
                  <a:cxn ang="0">
                    <a:pos x="0" y="0"/>
                  </a:cxn>
                </a:cxnLst>
                <a:rect l="0" t="0" r="r" b="b"/>
                <a:pathLst>
                  <a:path w="313" h="112">
                    <a:moveTo>
                      <a:pt x="0" y="0"/>
                    </a:moveTo>
                    <a:lnTo>
                      <a:pt x="202" y="0"/>
                    </a:lnTo>
                    <a:lnTo>
                      <a:pt x="312" y="111"/>
                    </a:lnTo>
                    <a:lnTo>
                      <a:pt x="0" y="111"/>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4363" name="Freeform 27"/>
              <p:cNvSpPr>
                <a:spLocks/>
              </p:cNvSpPr>
              <p:nvPr/>
            </p:nvSpPr>
            <p:spPr bwMode="auto">
              <a:xfrm>
                <a:off x="0" y="2168"/>
                <a:ext cx="313" cy="112"/>
              </a:xfrm>
              <a:custGeom>
                <a:avLst/>
                <a:gdLst/>
                <a:ahLst/>
                <a:cxnLst>
                  <a:cxn ang="0">
                    <a:pos x="0" y="111"/>
                  </a:cxn>
                  <a:cxn ang="0">
                    <a:pos x="202" y="111"/>
                  </a:cxn>
                  <a:cxn ang="0">
                    <a:pos x="312" y="0"/>
                  </a:cxn>
                  <a:cxn ang="0">
                    <a:pos x="0" y="0"/>
                  </a:cxn>
                  <a:cxn ang="0">
                    <a:pos x="0" y="111"/>
                  </a:cxn>
                </a:cxnLst>
                <a:rect l="0" t="0" r="r" b="b"/>
                <a:pathLst>
                  <a:path w="313" h="112">
                    <a:moveTo>
                      <a:pt x="0" y="111"/>
                    </a:moveTo>
                    <a:lnTo>
                      <a:pt x="202" y="111"/>
                    </a:lnTo>
                    <a:lnTo>
                      <a:pt x="312" y="0"/>
                    </a:lnTo>
                    <a:lnTo>
                      <a:pt x="0" y="0"/>
                    </a:lnTo>
                    <a:lnTo>
                      <a:pt x="0" y="111"/>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64" name="Freeform 28"/>
              <p:cNvSpPr>
                <a:spLocks/>
              </p:cNvSpPr>
              <p:nvPr/>
            </p:nvSpPr>
            <p:spPr bwMode="auto">
              <a:xfrm>
                <a:off x="0" y="2057"/>
                <a:ext cx="313" cy="112"/>
              </a:xfrm>
              <a:custGeom>
                <a:avLst/>
                <a:gdLst/>
                <a:ahLst/>
                <a:cxnLst>
                  <a:cxn ang="0">
                    <a:pos x="0" y="0"/>
                  </a:cxn>
                  <a:cxn ang="0">
                    <a:pos x="202" y="0"/>
                  </a:cxn>
                  <a:cxn ang="0">
                    <a:pos x="312" y="111"/>
                  </a:cxn>
                  <a:cxn ang="0">
                    <a:pos x="0" y="111"/>
                  </a:cxn>
                  <a:cxn ang="0">
                    <a:pos x="0" y="0"/>
                  </a:cxn>
                </a:cxnLst>
                <a:rect l="0" t="0" r="r" b="b"/>
                <a:pathLst>
                  <a:path w="313" h="112">
                    <a:moveTo>
                      <a:pt x="0" y="0"/>
                    </a:moveTo>
                    <a:lnTo>
                      <a:pt x="202" y="0"/>
                    </a:lnTo>
                    <a:lnTo>
                      <a:pt x="312" y="111"/>
                    </a:lnTo>
                    <a:lnTo>
                      <a:pt x="0" y="111"/>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4365" name="Freeform 29"/>
              <p:cNvSpPr>
                <a:spLocks/>
              </p:cNvSpPr>
              <p:nvPr/>
            </p:nvSpPr>
            <p:spPr bwMode="auto">
              <a:xfrm>
                <a:off x="0" y="1946"/>
                <a:ext cx="313" cy="112"/>
              </a:xfrm>
              <a:custGeom>
                <a:avLst/>
                <a:gdLst/>
                <a:ahLst/>
                <a:cxnLst>
                  <a:cxn ang="0">
                    <a:pos x="0" y="111"/>
                  </a:cxn>
                  <a:cxn ang="0">
                    <a:pos x="202" y="111"/>
                  </a:cxn>
                  <a:cxn ang="0">
                    <a:pos x="312" y="0"/>
                  </a:cxn>
                  <a:cxn ang="0">
                    <a:pos x="0" y="0"/>
                  </a:cxn>
                  <a:cxn ang="0">
                    <a:pos x="0" y="111"/>
                  </a:cxn>
                </a:cxnLst>
                <a:rect l="0" t="0" r="r" b="b"/>
                <a:pathLst>
                  <a:path w="313" h="112">
                    <a:moveTo>
                      <a:pt x="0" y="111"/>
                    </a:moveTo>
                    <a:lnTo>
                      <a:pt x="202" y="111"/>
                    </a:lnTo>
                    <a:lnTo>
                      <a:pt x="312" y="0"/>
                    </a:lnTo>
                    <a:lnTo>
                      <a:pt x="0" y="0"/>
                    </a:lnTo>
                    <a:lnTo>
                      <a:pt x="0" y="111"/>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66" name="Freeform 30"/>
              <p:cNvSpPr>
                <a:spLocks/>
              </p:cNvSpPr>
              <p:nvPr/>
            </p:nvSpPr>
            <p:spPr bwMode="auto">
              <a:xfrm>
                <a:off x="0" y="1835"/>
                <a:ext cx="313" cy="112"/>
              </a:xfrm>
              <a:custGeom>
                <a:avLst/>
                <a:gdLst/>
                <a:ahLst/>
                <a:cxnLst>
                  <a:cxn ang="0">
                    <a:pos x="0" y="0"/>
                  </a:cxn>
                  <a:cxn ang="0">
                    <a:pos x="202" y="0"/>
                  </a:cxn>
                  <a:cxn ang="0">
                    <a:pos x="312" y="111"/>
                  </a:cxn>
                  <a:cxn ang="0">
                    <a:pos x="0" y="111"/>
                  </a:cxn>
                  <a:cxn ang="0">
                    <a:pos x="0" y="0"/>
                  </a:cxn>
                </a:cxnLst>
                <a:rect l="0" t="0" r="r" b="b"/>
                <a:pathLst>
                  <a:path w="313" h="112">
                    <a:moveTo>
                      <a:pt x="0" y="0"/>
                    </a:moveTo>
                    <a:lnTo>
                      <a:pt x="202" y="0"/>
                    </a:lnTo>
                    <a:lnTo>
                      <a:pt x="312" y="111"/>
                    </a:lnTo>
                    <a:lnTo>
                      <a:pt x="0" y="111"/>
                    </a:lnTo>
                    <a:lnTo>
                      <a:pt x="0" y="0"/>
                    </a:lnTo>
                  </a:path>
                </a:pathLst>
              </a:custGeom>
              <a:solidFill>
                <a:schemeClr val="bg2"/>
              </a:solidFill>
              <a:ln w="9525" cap="rnd">
                <a:noFill/>
                <a:round/>
                <a:headEnd/>
                <a:tailEnd/>
              </a:ln>
              <a:effectLst/>
            </p:spPr>
            <p:txBody>
              <a:bodyPr/>
              <a:lstStyle/>
              <a:p>
                <a:endParaRPr lang="en-US" dirty="0">
                  <a:solidFill>
                    <a:srgbClr val="DDDDDD"/>
                  </a:solidFill>
                </a:endParaRPr>
              </a:p>
            </p:txBody>
          </p:sp>
        </p:grpSp>
        <p:grpSp>
          <p:nvGrpSpPr>
            <p:cNvPr id="6" name="Group 31"/>
            <p:cNvGrpSpPr>
              <a:grpSpLocks/>
            </p:cNvGrpSpPr>
            <p:nvPr/>
          </p:nvGrpSpPr>
          <p:grpSpPr bwMode="auto">
            <a:xfrm>
              <a:off x="5455" y="1844"/>
              <a:ext cx="318" cy="637"/>
              <a:chOff x="5455" y="1844"/>
              <a:chExt cx="318" cy="637"/>
            </a:xfrm>
          </p:grpSpPr>
          <p:sp>
            <p:nvSpPr>
              <p:cNvPr id="14368" name="Freeform 32"/>
              <p:cNvSpPr>
                <a:spLocks/>
              </p:cNvSpPr>
              <p:nvPr/>
            </p:nvSpPr>
            <p:spPr bwMode="auto">
              <a:xfrm>
                <a:off x="5455" y="2374"/>
                <a:ext cx="318" cy="107"/>
              </a:xfrm>
              <a:custGeom>
                <a:avLst/>
                <a:gdLst/>
                <a:ahLst/>
                <a:cxnLst>
                  <a:cxn ang="0">
                    <a:pos x="317" y="106"/>
                  </a:cxn>
                  <a:cxn ang="0">
                    <a:pos x="111" y="106"/>
                  </a:cxn>
                  <a:cxn ang="0">
                    <a:pos x="0" y="0"/>
                  </a:cxn>
                  <a:cxn ang="0">
                    <a:pos x="317" y="0"/>
                  </a:cxn>
                  <a:cxn ang="0">
                    <a:pos x="317" y="106"/>
                  </a:cxn>
                </a:cxnLst>
                <a:rect l="0" t="0" r="r" b="b"/>
                <a:pathLst>
                  <a:path w="318" h="107">
                    <a:moveTo>
                      <a:pt x="317" y="106"/>
                    </a:moveTo>
                    <a:lnTo>
                      <a:pt x="111" y="106"/>
                    </a:lnTo>
                    <a:lnTo>
                      <a:pt x="0" y="0"/>
                    </a:lnTo>
                    <a:lnTo>
                      <a:pt x="317" y="0"/>
                    </a:lnTo>
                    <a:lnTo>
                      <a:pt x="317" y="106"/>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69" name="Freeform 33"/>
              <p:cNvSpPr>
                <a:spLocks/>
              </p:cNvSpPr>
              <p:nvPr/>
            </p:nvSpPr>
            <p:spPr bwMode="auto">
              <a:xfrm>
                <a:off x="5455" y="2268"/>
                <a:ext cx="318" cy="107"/>
              </a:xfrm>
              <a:custGeom>
                <a:avLst/>
                <a:gdLst/>
                <a:ahLst/>
                <a:cxnLst>
                  <a:cxn ang="0">
                    <a:pos x="317" y="0"/>
                  </a:cxn>
                  <a:cxn ang="0">
                    <a:pos x="111" y="0"/>
                  </a:cxn>
                  <a:cxn ang="0">
                    <a:pos x="0" y="106"/>
                  </a:cxn>
                  <a:cxn ang="0">
                    <a:pos x="317" y="106"/>
                  </a:cxn>
                  <a:cxn ang="0">
                    <a:pos x="317" y="0"/>
                  </a:cxn>
                </a:cxnLst>
                <a:rect l="0" t="0" r="r" b="b"/>
                <a:pathLst>
                  <a:path w="318" h="107">
                    <a:moveTo>
                      <a:pt x="317" y="0"/>
                    </a:moveTo>
                    <a:lnTo>
                      <a:pt x="111" y="0"/>
                    </a:lnTo>
                    <a:lnTo>
                      <a:pt x="0" y="106"/>
                    </a:lnTo>
                    <a:lnTo>
                      <a:pt x="317" y="106"/>
                    </a:lnTo>
                    <a:lnTo>
                      <a:pt x="317"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4370" name="Freeform 34"/>
              <p:cNvSpPr>
                <a:spLocks/>
              </p:cNvSpPr>
              <p:nvPr/>
            </p:nvSpPr>
            <p:spPr bwMode="auto">
              <a:xfrm>
                <a:off x="5455" y="2162"/>
                <a:ext cx="318" cy="107"/>
              </a:xfrm>
              <a:custGeom>
                <a:avLst/>
                <a:gdLst/>
                <a:ahLst/>
                <a:cxnLst>
                  <a:cxn ang="0">
                    <a:pos x="317" y="106"/>
                  </a:cxn>
                  <a:cxn ang="0">
                    <a:pos x="111" y="106"/>
                  </a:cxn>
                  <a:cxn ang="0">
                    <a:pos x="0" y="0"/>
                  </a:cxn>
                  <a:cxn ang="0">
                    <a:pos x="317" y="0"/>
                  </a:cxn>
                  <a:cxn ang="0">
                    <a:pos x="317" y="106"/>
                  </a:cxn>
                </a:cxnLst>
                <a:rect l="0" t="0" r="r" b="b"/>
                <a:pathLst>
                  <a:path w="318" h="107">
                    <a:moveTo>
                      <a:pt x="317" y="106"/>
                    </a:moveTo>
                    <a:lnTo>
                      <a:pt x="111" y="106"/>
                    </a:lnTo>
                    <a:lnTo>
                      <a:pt x="0" y="0"/>
                    </a:lnTo>
                    <a:lnTo>
                      <a:pt x="317" y="0"/>
                    </a:lnTo>
                    <a:lnTo>
                      <a:pt x="317" y="106"/>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71" name="Freeform 35"/>
              <p:cNvSpPr>
                <a:spLocks/>
              </p:cNvSpPr>
              <p:nvPr/>
            </p:nvSpPr>
            <p:spPr bwMode="auto">
              <a:xfrm>
                <a:off x="5455" y="2056"/>
                <a:ext cx="318" cy="107"/>
              </a:xfrm>
              <a:custGeom>
                <a:avLst/>
                <a:gdLst/>
                <a:ahLst/>
                <a:cxnLst>
                  <a:cxn ang="0">
                    <a:pos x="317" y="0"/>
                  </a:cxn>
                  <a:cxn ang="0">
                    <a:pos x="111" y="0"/>
                  </a:cxn>
                  <a:cxn ang="0">
                    <a:pos x="0" y="106"/>
                  </a:cxn>
                  <a:cxn ang="0">
                    <a:pos x="317" y="106"/>
                  </a:cxn>
                  <a:cxn ang="0">
                    <a:pos x="317" y="0"/>
                  </a:cxn>
                </a:cxnLst>
                <a:rect l="0" t="0" r="r" b="b"/>
                <a:pathLst>
                  <a:path w="318" h="107">
                    <a:moveTo>
                      <a:pt x="317" y="0"/>
                    </a:moveTo>
                    <a:lnTo>
                      <a:pt x="111" y="0"/>
                    </a:lnTo>
                    <a:lnTo>
                      <a:pt x="0" y="106"/>
                    </a:lnTo>
                    <a:lnTo>
                      <a:pt x="317" y="106"/>
                    </a:lnTo>
                    <a:lnTo>
                      <a:pt x="317" y="0"/>
                    </a:lnTo>
                  </a:path>
                </a:pathLst>
              </a:custGeom>
              <a:solidFill>
                <a:schemeClr val="bg2"/>
              </a:solidFill>
              <a:ln w="9525" cap="rnd">
                <a:noFill/>
                <a:round/>
                <a:headEnd/>
                <a:tailEnd/>
              </a:ln>
              <a:effectLst/>
            </p:spPr>
            <p:txBody>
              <a:bodyPr/>
              <a:lstStyle/>
              <a:p>
                <a:endParaRPr lang="en-US" dirty="0">
                  <a:solidFill>
                    <a:srgbClr val="DDDDDD"/>
                  </a:solidFill>
                </a:endParaRPr>
              </a:p>
            </p:txBody>
          </p:sp>
          <p:sp>
            <p:nvSpPr>
              <p:cNvPr id="14372" name="Freeform 36"/>
              <p:cNvSpPr>
                <a:spLocks/>
              </p:cNvSpPr>
              <p:nvPr/>
            </p:nvSpPr>
            <p:spPr bwMode="auto">
              <a:xfrm>
                <a:off x="5455" y="1950"/>
                <a:ext cx="318" cy="107"/>
              </a:xfrm>
              <a:custGeom>
                <a:avLst/>
                <a:gdLst/>
                <a:ahLst/>
                <a:cxnLst>
                  <a:cxn ang="0">
                    <a:pos x="317" y="106"/>
                  </a:cxn>
                  <a:cxn ang="0">
                    <a:pos x="111" y="106"/>
                  </a:cxn>
                  <a:cxn ang="0">
                    <a:pos x="0" y="0"/>
                  </a:cxn>
                  <a:cxn ang="0">
                    <a:pos x="317" y="0"/>
                  </a:cxn>
                  <a:cxn ang="0">
                    <a:pos x="317" y="106"/>
                  </a:cxn>
                </a:cxnLst>
                <a:rect l="0" t="0" r="r" b="b"/>
                <a:pathLst>
                  <a:path w="318" h="107">
                    <a:moveTo>
                      <a:pt x="317" y="106"/>
                    </a:moveTo>
                    <a:lnTo>
                      <a:pt x="111" y="106"/>
                    </a:lnTo>
                    <a:lnTo>
                      <a:pt x="0" y="0"/>
                    </a:lnTo>
                    <a:lnTo>
                      <a:pt x="317" y="0"/>
                    </a:lnTo>
                    <a:lnTo>
                      <a:pt x="317" y="106"/>
                    </a:lnTo>
                  </a:path>
                </a:pathLst>
              </a:custGeom>
              <a:solidFill>
                <a:schemeClr val="hlink"/>
              </a:solidFill>
              <a:ln w="9525" cap="rnd">
                <a:noFill/>
                <a:round/>
                <a:headEnd/>
                <a:tailEnd/>
              </a:ln>
              <a:effectLst/>
            </p:spPr>
            <p:txBody>
              <a:bodyPr/>
              <a:lstStyle/>
              <a:p>
                <a:endParaRPr lang="en-US" dirty="0">
                  <a:solidFill>
                    <a:srgbClr val="DDDDDD"/>
                  </a:solidFill>
                </a:endParaRPr>
              </a:p>
            </p:txBody>
          </p:sp>
          <p:sp>
            <p:nvSpPr>
              <p:cNvPr id="14373" name="Freeform 37"/>
              <p:cNvSpPr>
                <a:spLocks/>
              </p:cNvSpPr>
              <p:nvPr/>
            </p:nvSpPr>
            <p:spPr bwMode="auto">
              <a:xfrm>
                <a:off x="5455" y="1844"/>
                <a:ext cx="318" cy="107"/>
              </a:xfrm>
              <a:custGeom>
                <a:avLst/>
                <a:gdLst/>
                <a:ahLst/>
                <a:cxnLst>
                  <a:cxn ang="0">
                    <a:pos x="317" y="0"/>
                  </a:cxn>
                  <a:cxn ang="0">
                    <a:pos x="111" y="0"/>
                  </a:cxn>
                  <a:cxn ang="0">
                    <a:pos x="0" y="106"/>
                  </a:cxn>
                  <a:cxn ang="0">
                    <a:pos x="317" y="106"/>
                  </a:cxn>
                  <a:cxn ang="0">
                    <a:pos x="317" y="0"/>
                  </a:cxn>
                </a:cxnLst>
                <a:rect l="0" t="0" r="r" b="b"/>
                <a:pathLst>
                  <a:path w="318" h="107">
                    <a:moveTo>
                      <a:pt x="317" y="0"/>
                    </a:moveTo>
                    <a:lnTo>
                      <a:pt x="111" y="0"/>
                    </a:lnTo>
                    <a:lnTo>
                      <a:pt x="0" y="106"/>
                    </a:lnTo>
                    <a:lnTo>
                      <a:pt x="317" y="106"/>
                    </a:lnTo>
                    <a:lnTo>
                      <a:pt x="317" y="0"/>
                    </a:lnTo>
                  </a:path>
                </a:pathLst>
              </a:custGeom>
              <a:solidFill>
                <a:schemeClr val="bg2"/>
              </a:solidFill>
              <a:ln w="9525" cap="rnd">
                <a:noFill/>
                <a:round/>
                <a:headEnd/>
                <a:tailEnd/>
              </a:ln>
              <a:effectLst/>
            </p:spPr>
            <p:txBody>
              <a:bodyPr/>
              <a:lstStyle/>
              <a:p>
                <a:endParaRPr lang="en-US" dirty="0">
                  <a:solidFill>
                    <a:srgbClr val="DDDDDD"/>
                  </a:solidFill>
                </a:endParaRPr>
              </a:p>
            </p:txBody>
          </p:sp>
        </p:grpSp>
      </p:grpSp>
      <p:sp>
        <p:nvSpPr>
          <p:cNvPr id="14374" name="Rectangle 38"/>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4375" name="Rectangle 39"/>
          <p:cNvSpPr>
            <a:spLocks noGrp="1" noChangeArrowheads="1"/>
          </p:cNvSpPr>
          <p:nvPr>
            <p:ph type="body" idx="1"/>
          </p:nvPr>
        </p:nvSpPr>
        <p:spPr bwMode="auto">
          <a:xfrm>
            <a:off x="685800" y="19050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76" name="Rectangle 40"/>
          <p:cNvSpPr>
            <a:spLocks noGrp="1" noChangeArrowheads="1"/>
          </p:cNvSpPr>
          <p:nvPr>
            <p:ph type="dt" sz="half" idx="2"/>
          </p:nvPr>
        </p:nvSpPr>
        <p:spPr bwMode="auto">
          <a:xfrm>
            <a:off x="685800" y="60182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endParaRPr lang="en-US" dirty="0">
              <a:solidFill>
                <a:srgbClr val="DDDDDD"/>
              </a:solidFill>
            </a:endParaRPr>
          </a:p>
        </p:txBody>
      </p:sp>
      <p:sp>
        <p:nvSpPr>
          <p:cNvPr id="14377" name="Rectangle 41"/>
          <p:cNvSpPr>
            <a:spLocks noGrp="1" noChangeArrowheads="1"/>
          </p:cNvSpPr>
          <p:nvPr>
            <p:ph type="ftr" sz="quarter" idx="3"/>
          </p:nvPr>
        </p:nvSpPr>
        <p:spPr bwMode="auto">
          <a:xfrm>
            <a:off x="3124200" y="6018213"/>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endParaRPr lang="en-US" dirty="0">
              <a:solidFill>
                <a:srgbClr val="DDDDDD"/>
              </a:solidFill>
            </a:endParaRPr>
          </a:p>
        </p:txBody>
      </p:sp>
      <p:sp>
        <p:nvSpPr>
          <p:cNvPr id="14378" name="Rectangle 42"/>
          <p:cNvSpPr>
            <a:spLocks noGrp="1" noChangeArrowheads="1"/>
          </p:cNvSpPr>
          <p:nvPr>
            <p:ph type="sldNum" sz="quarter" idx="4"/>
          </p:nvPr>
        </p:nvSpPr>
        <p:spPr bwMode="auto">
          <a:xfrm>
            <a:off x="6553200" y="60182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fld id="{B4D29E3A-C35A-4097-89F5-DD1A19DC6250}" type="slidenum">
              <a:rPr lang="en-US" smtClean="0">
                <a:solidFill>
                  <a:srgbClr val="DDDDDD"/>
                </a:solidFill>
              </a:rPr>
              <a:pPr/>
              <a:t>‹nº›</a:t>
            </a:fld>
            <a:endParaRPr lang="en-US" dirty="0">
              <a:solidFill>
                <a:srgbClr val="DDDDDD"/>
              </a:solidFill>
            </a:endParaRPr>
          </a:p>
        </p:txBody>
      </p:sp>
    </p:spTree>
    <p:extLst>
      <p:ext uri="{BB962C8B-B14F-4D97-AF65-F5344CB8AC3E}">
        <p14:creationId xmlns:p14="http://schemas.microsoft.com/office/powerpoint/2010/main" val="3990367475"/>
      </p:ext>
    </p:extLst>
  </p:cSld>
  <p:clrMap bg1="dk2" tx1="lt1" bg2="dk1"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ransition spd="slow">
    <p:split orient="vert" dir="in"/>
    <p:sndAc>
      <p:stSnd>
        <p:snd r:embed="rId14" name="lase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374"/>
                                        </p:tgtEl>
                                        <p:attrNameLst>
                                          <p:attrName>style.visibility</p:attrName>
                                        </p:attrNameLst>
                                      </p:cBhvr>
                                      <p:to>
                                        <p:strVal val="visible"/>
                                      </p:to>
                                    </p:set>
                                    <p:anim calcmode="lin" valueType="num">
                                      <p:cBhvr>
                                        <p:cTn id="7" dur="1000" fill="hold"/>
                                        <p:tgtEl>
                                          <p:spTgt spid="14374"/>
                                        </p:tgtEl>
                                        <p:attrNameLst>
                                          <p:attrName>ppt_w</p:attrName>
                                        </p:attrNameLst>
                                      </p:cBhvr>
                                      <p:tavLst>
                                        <p:tav tm="0">
                                          <p:val>
                                            <p:strVal val="#ppt_w+.3"/>
                                          </p:val>
                                        </p:tav>
                                        <p:tav tm="100000">
                                          <p:val>
                                            <p:strVal val="#ppt_w"/>
                                          </p:val>
                                        </p:tav>
                                      </p:tavLst>
                                    </p:anim>
                                    <p:anim calcmode="lin" valueType="num">
                                      <p:cBhvr>
                                        <p:cTn id="8" dur="1000" fill="hold"/>
                                        <p:tgtEl>
                                          <p:spTgt spid="14374"/>
                                        </p:tgtEl>
                                        <p:attrNameLst>
                                          <p:attrName>ppt_h</p:attrName>
                                        </p:attrNameLst>
                                      </p:cBhvr>
                                      <p:tavLst>
                                        <p:tav tm="0">
                                          <p:val>
                                            <p:strVal val="#ppt_h"/>
                                          </p:val>
                                        </p:tav>
                                        <p:tav tm="100000">
                                          <p:val>
                                            <p:strVal val="#ppt_h"/>
                                          </p:val>
                                        </p:tav>
                                      </p:tavLst>
                                    </p:anim>
                                    <p:animEffect transition="in" filter="fade">
                                      <p:cBhvr>
                                        <p:cTn id="9" dur="1000"/>
                                        <p:tgtEl>
                                          <p:spTgt spid="14374"/>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4375">
                                            <p:txEl>
                                              <p:pRg st="0" end="0"/>
                                            </p:txEl>
                                          </p:spTgt>
                                        </p:tgtEl>
                                        <p:attrNameLst>
                                          <p:attrName>style.visibility</p:attrName>
                                        </p:attrNameLst>
                                      </p:cBhvr>
                                      <p:to>
                                        <p:strVal val="visible"/>
                                      </p:to>
                                    </p:set>
                                    <p:anim calcmode="lin" valueType="num">
                                      <p:cBhvr>
                                        <p:cTn id="14" dur="1000" fill="hold"/>
                                        <p:tgtEl>
                                          <p:spTgt spid="1437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437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4375">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14375">
                                            <p:txEl>
                                              <p:pRg st="1" end="1"/>
                                            </p:txEl>
                                          </p:spTgt>
                                        </p:tgtEl>
                                        <p:attrNameLst>
                                          <p:attrName>style.visibility</p:attrName>
                                        </p:attrNameLst>
                                      </p:cBhvr>
                                      <p:to>
                                        <p:strVal val="visible"/>
                                      </p:to>
                                    </p:set>
                                    <p:anim calcmode="lin" valueType="num">
                                      <p:cBhvr>
                                        <p:cTn id="19" dur="1000" fill="hold"/>
                                        <p:tgtEl>
                                          <p:spTgt spid="14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14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14375">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4375">
                                            <p:txEl>
                                              <p:pRg st="2" end="2"/>
                                            </p:txEl>
                                          </p:spTgt>
                                        </p:tgtEl>
                                        <p:attrNameLst>
                                          <p:attrName>style.visibility</p:attrName>
                                        </p:attrNameLst>
                                      </p:cBhvr>
                                      <p:to>
                                        <p:strVal val="visible"/>
                                      </p:to>
                                    </p:set>
                                    <p:anim calcmode="lin" valueType="num">
                                      <p:cBhvr>
                                        <p:cTn id="24" dur="1000" fill="hold"/>
                                        <p:tgtEl>
                                          <p:spTgt spid="14375">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14375">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14375">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4375">
                                            <p:txEl>
                                              <p:pRg st="3" end="3"/>
                                            </p:txEl>
                                          </p:spTgt>
                                        </p:tgtEl>
                                        <p:attrNameLst>
                                          <p:attrName>style.visibility</p:attrName>
                                        </p:attrNameLst>
                                      </p:cBhvr>
                                      <p:to>
                                        <p:strVal val="visible"/>
                                      </p:to>
                                    </p:set>
                                    <p:anim calcmode="lin" valueType="num">
                                      <p:cBhvr>
                                        <p:cTn id="29" dur="1000" fill="hold"/>
                                        <p:tgtEl>
                                          <p:spTgt spid="14375">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14375">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14375">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14375">
                                            <p:txEl>
                                              <p:pRg st="4" end="4"/>
                                            </p:txEl>
                                          </p:spTgt>
                                        </p:tgtEl>
                                        <p:attrNameLst>
                                          <p:attrName>style.visibility</p:attrName>
                                        </p:attrNameLst>
                                      </p:cBhvr>
                                      <p:to>
                                        <p:strVal val="visible"/>
                                      </p:to>
                                    </p:set>
                                    <p:anim calcmode="lin" valueType="num">
                                      <p:cBhvr>
                                        <p:cTn id="34" dur="1000" fill="hold"/>
                                        <p:tgtEl>
                                          <p:spTgt spid="14375">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14375">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143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4" grpId="0"/>
      <p:bldP spid="14375" grpId="0" build="p">
        <p:tmplLst>
          <p:tmpl lvl="1">
            <p:tnLst>
              <p:par>
                <p:cTn presetID="50" presetClass="entr" presetSubtype="0" decel="100000" fill="hold" nodeType="clickEffect">
                  <p:stCondLst>
                    <p:cond delay="0"/>
                  </p:stCondLst>
                  <p:childTnLst>
                    <p:set>
                      <p:cBhvr>
                        <p:cTn dur="1" fill="hold">
                          <p:stCondLst>
                            <p:cond delay="0"/>
                          </p:stCondLst>
                        </p:cTn>
                        <p:tgtEl>
                          <p:spTgt spid="14375"/>
                        </p:tgtEl>
                        <p:attrNameLst>
                          <p:attrName>style.visibility</p:attrName>
                        </p:attrNameLst>
                      </p:cBhvr>
                      <p:to>
                        <p:strVal val="visible"/>
                      </p:to>
                    </p:set>
                    <p:anim calcmode="lin" valueType="num">
                      <p:cBhvr>
                        <p:cTn dur="1000" fill="hold"/>
                        <p:tgtEl>
                          <p:spTgt spid="14375"/>
                        </p:tgtEl>
                        <p:attrNameLst>
                          <p:attrName>ppt_w</p:attrName>
                        </p:attrNameLst>
                      </p:cBhvr>
                      <p:tavLst>
                        <p:tav tm="0">
                          <p:val>
                            <p:strVal val="#ppt_w+.3"/>
                          </p:val>
                        </p:tav>
                        <p:tav tm="100000">
                          <p:val>
                            <p:strVal val="#ppt_w"/>
                          </p:val>
                        </p:tav>
                      </p:tavLst>
                    </p:anim>
                    <p:anim calcmode="lin" valueType="num">
                      <p:cBhvr>
                        <p:cTn dur="1000" fill="hold"/>
                        <p:tgtEl>
                          <p:spTgt spid="14375"/>
                        </p:tgtEl>
                        <p:attrNameLst>
                          <p:attrName>ppt_h</p:attrName>
                        </p:attrNameLst>
                      </p:cBhvr>
                      <p:tavLst>
                        <p:tav tm="0">
                          <p:val>
                            <p:strVal val="#ppt_h"/>
                          </p:val>
                        </p:tav>
                        <p:tav tm="100000">
                          <p:val>
                            <p:strVal val="#ppt_h"/>
                          </p:val>
                        </p:tav>
                      </p:tavLst>
                    </p:anim>
                    <p:animEffect transition="in" filter="fade">
                      <p:cBhvr>
                        <p:cTn dur="1000"/>
                        <p:tgtEl>
                          <p:spTgt spid="14375"/>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14375"/>
                        </p:tgtEl>
                        <p:attrNameLst>
                          <p:attrName>style.visibility</p:attrName>
                        </p:attrNameLst>
                      </p:cBhvr>
                      <p:to>
                        <p:strVal val="visible"/>
                      </p:to>
                    </p:set>
                    <p:anim calcmode="lin" valueType="num">
                      <p:cBhvr>
                        <p:cTn dur="1000" fill="hold"/>
                        <p:tgtEl>
                          <p:spTgt spid="14375"/>
                        </p:tgtEl>
                        <p:attrNameLst>
                          <p:attrName>ppt_w</p:attrName>
                        </p:attrNameLst>
                      </p:cBhvr>
                      <p:tavLst>
                        <p:tav tm="0">
                          <p:val>
                            <p:strVal val="#ppt_w+.3"/>
                          </p:val>
                        </p:tav>
                        <p:tav tm="100000">
                          <p:val>
                            <p:strVal val="#ppt_w"/>
                          </p:val>
                        </p:tav>
                      </p:tavLst>
                    </p:anim>
                    <p:anim calcmode="lin" valueType="num">
                      <p:cBhvr>
                        <p:cTn dur="1000" fill="hold"/>
                        <p:tgtEl>
                          <p:spTgt spid="14375"/>
                        </p:tgtEl>
                        <p:attrNameLst>
                          <p:attrName>ppt_h</p:attrName>
                        </p:attrNameLst>
                      </p:cBhvr>
                      <p:tavLst>
                        <p:tav tm="0">
                          <p:val>
                            <p:strVal val="#ppt_h"/>
                          </p:val>
                        </p:tav>
                        <p:tav tm="100000">
                          <p:val>
                            <p:strVal val="#ppt_h"/>
                          </p:val>
                        </p:tav>
                      </p:tavLst>
                    </p:anim>
                    <p:animEffect transition="in" filter="fade">
                      <p:cBhvr>
                        <p:cTn dur="1000"/>
                        <p:tgtEl>
                          <p:spTgt spid="14375"/>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14375"/>
                        </p:tgtEl>
                        <p:attrNameLst>
                          <p:attrName>style.visibility</p:attrName>
                        </p:attrNameLst>
                      </p:cBhvr>
                      <p:to>
                        <p:strVal val="visible"/>
                      </p:to>
                    </p:set>
                    <p:anim calcmode="lin" valueType="num">
                      <p:cBhvr>
                        <p:cTn dur="1000" fill="hold"/>
                        <p:tgtEl>
                          <p:spTgt spid="14375"/>
                        </p:tgtEl>
                        <p:attrNameLst>
                          <p:attrName>ppt_w</p:attrName>
                        </p:attrNameLst>
                      </p:cBhvr>
                      <p:tavLst>
                        <p:tav tm="0">
                          <p:val>
                            <p:strVal val="#ppt_w+.3"/>
                          </p:val>
                        </p:tav>
                        <p:tav tm="100000">
                          <p:val>
                            <p:strVal val="#ppt_w"/>
                          </p:val>
                        </p:tav>
                      </p:tavLst>
                    </p:anim>
                    <p:anim calcmode="lin" valueType="num">
                      <p:cBhvr>
                        <p:cTn dur="1000" fill="hold"/>
                        <p:tgtEl>
                          <p:spTgt spid="14375"/>
                        </p:tgtEl>
                        <p:attrNameLst>
                          <p:attrName>ppt_h</p:attrName>
                        </p:attrNameLst>
                      </p:cBhvr>
                      <p:tavLst>
                        <p:tav tm="0">
                          <p:val>
                            <p:strVal val="#ppt_h"/>
                          </p:val>
                        </p:tav>
                        <p:tav tm="100000">
                          <p:val>
                            <p:strVal val="#ppt_h"/>
                          </p:val>
                        </p:tav>
                      </p:tavLst>
                    </p:anim>
                    <p:animEffect transition="in" filter="fade">
                      <p:cBhvr>
                        <p:cTn dur="1000"/>
                        <p:tgtEl>
                          <p:spTgt spid="14375"/>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14375"/>
                        </p:tgtEl>
                        <p:attrNameLst>
                          <p:attrName>style.visibility</p:attrName>
                        </p:attrNameLst>
                      </p:cBhvr>
                      <p:to>
                        <p:strVal val="visible"/>
                      </p:to>
                    </p:set>
                    <p:anim calcmode="lin" valueType="num">
                      <p:cBhvr>
                        <p:cTn dur="1000" fill="hold"/>
                        <p:tgtEl>
                          <p:spTgt spid="14375"/>
                        </p:tgtEl>
                        <p:attrNameLst>
                          <p:attrName>ppt_w</p:attrName>
                        </p:attrNameLst>
                      </p:cBhvr>
                      <p:tavLst>
                        <p:tav tm="0">
                          <p:val>
                            <p:strVal val="#ppt_w+.3"/>
                          </p:val>
                        </p:tav>
                        <p:tav tm="100000">
                          <p:val>
                            <p:strVal val="#ppt_w"/>
                          </p:val>
                        </p:tav>
                      </p:tavLst>
                    </p:anim>
                    <p:anim calcmode="lin" valueType="num">
                      <p:cBhvr>
                        <p:cTn dur="1000" fill="hold"/>
                        <p:tgtEl>
                          <p:spTgt spid="14375"/>
                        </p:tgtEl>
                        <p:attrNameLst>
                          <p:attrName>ppt_h</p:attrName>
                        </p:attrNameLst>
                      </p:cBhvr>
                      <p:tavLst>
                        <p:tav tm="0">
                          <p:val>
                            <p:strVal val="#ppt_h"/>
                          </p:val>
                        </p:tav>
                        <p:tav tm="100000">
                          <p:val>
                            <p:strVal val="#ppt_h"/>
                          </p:val>
                        </p:tav>
                      </p:tavLst>
                    </p:anim>
                    <p:animEffect transition="in" filter="fade">
                      <p:cBhvr>
                        <p:cTn dur="1000"/>
                        <p:tgtEl>
                          <p:spTgt spid="14375"/>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14375"/>
                        </p:tgtEl>
                        <p:attrNameLst>
                          <p:attrName>style.visibility</p:attrName>
                        </p:attrNameLst>
                      </p:cBhvr>
                      <p:to>
                        <p:strVal val="visible"/>
                      </p:to>
                    </p:set>
                    <p:anim calcmode="lin" valueType="num">
                      <p:cBhvr>
                        <p:cTn dur="1000" fill="hold"/>
                        <p:tgtEl>
                          <p:spTgt spid="14375"/>
                        </p:tgtEl>
                        <p:attrNameLst>
                          <p:attrName>ppt_w</p:attrName>
                        </p:attrNameLst>
                      </p:cBhvr>
                      <p:tavLst>
                        <p:tav tm="0">
                          <p:val>
                            <p:strVal val="#ppt_w+.3"/>
                          </p:val>
                        </p:tav>
                        <p:tav tm="100000">
                          <p:val>
                            <p:strVal val="#ppt_w"/>
                          </p:val>
                        </p:tav>
                      </p:tavLst>
                    </p:anim>
                    <p:anim calcmode="lin" valueType="num">
                      <p:cBhvr>
                        <p:cTn dur="1000" fill="hold"/>
                        <p:tgtEl>
                          <p:spTgt spid="14375"/>
                        </p:tgtEl>
                        <p:attrNameLst>
                          <p:attrName>ppt_h</p:attrName>
                        </p:attrNameLst>
                      </p:cBhvr>
                      <p:tavLst>
                        <p:tav tm="0">
                          <p:val>
                            <p:strVal val="#ppt_h"/>
                          </p:val>
                        </p:tav>
                        <p:tav tm="100000">
                          <p:val>
                            <p:strVal val="#ppt_h"/>
                          </p:val>
                        </p:tav>
                      </p:tavLst>
                    </p:anim>
                    <p:animEffect transition="in" filter="fade">
                      <p:cBhvr>
                        <p:cTn dur="1000"/>
                        <p:tgtEl>
                          <p:spTgt spid="14375"/>
                        </p:tgtEl>
                      </p:cBhvr>
                    </p:animEffect>
                  </p:childTnLst>
                </p:cTn>
              </p:par>
            </p:tnLst>
          </p:tmpl>
        </p:tmplLst>
      </p:bldP>
    </p:bldLst>
  </p:timing>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3200">
          <a:solidFill>
            <a:schemeClr val="tx1"/>
          </a:solidFill>
          <a:latin typeface="+mn-lt"/>
        </a:defRPr>
      </a:lvl2pPr>
      <a:lvl3pPr marL="1143000" indent="-228600" algn="l" rtl="0" eaLnBrk="1" fontAlgn="base" hangingPunct="1">
        <a:spcBef>
          <a:spcPct val="20000"/>
        </a:spcBef>
        <a:spcAft>
          <a:spcPct val="0"/>
        </a:spcAft>
        <a:buClr>
          <a:schemeClr val="accent1"/>
        </a:buClr>
        <a:buChar char="•"/>
        <a:defRPr sz="3200">
          <a:solidFill>
            <a:schemeClr val="tx1"/>
          </a:solidFill>
          <a:latin typeface="+mn-lt"/>
        </a:defRPr>
      </a:lvl3pPr>
      <a:lvl4pPr marL="1600200" indent="-228600" algn="l" rtl="0" eaLnBrk="1" fontAlgn="base" hangingPunct="1">
        <a:spcBef>
          <a:spcPct val="20000"/>
        </a:spcBef>
        <a:spcAft>
          <a:spcPct val="0"/>
        </a:spcAft>
        <a:buClr>
          <a:schemeClr val="accent1"/>
        </a:buClr>
        <a:buChar char="•"/>
        <a:defRPr sz="3200">
          <a:solidFill>
            <a:schemeClr val="tx1"/>
          </a:solidFill>
          <a:latin typeface="+mn-lt"/>
        </a:defRPr>
      </a:lvl4pPr>
      <a:lvl5pPr marL="2057400" indent="-228600" algn="l" rtl="0" eaLnBrk="1" fontAlgn="base" hangingPunct="1">
        <a:spcBef>
          <a:spcPct val="20000"/>
        </a:spcBef>
        <a:spcAft>
          <a:spcPct val="0"/>
        </a:spcAft>
        <a:buClr>
          <a:schemeClr val="accent1"/>
        </a:buClr>
        <a:buChar char="•"/>
        <a:defRPr sz="3200">
          <a:solidFill>
            <a:schemeClr val="tx1"/>
          </a:solidFill>
          <a:latin typeface="+mn-lt"/>
        </a:defRPr>
      </a:lvl5pPr>
      <a:lvl6pPr marL="2514600" indent="-228600" algn="l" rtl="0" eaLnBrk="1" fontAlgn="base" hangingPunct="1">
        <a:spcBef>
          <a:spcPct val="20000"/>
        </a:spcBef>
        <a:spcAft>
          <a:spcPct val="0"/>
        </a:spcAft>
        <a:buClr>
          <a:schemeClr val="accent1"/>
        </a:buClr>
        <a:buChar char="•"/>
        <a:defRPr sz="3200">
          <a:solidFill>
            <a:schemeClr val="tx1"/>
          </a:solidFill>
          <a:latin typeface="+mn-lt"/>
        </a:defRPr>
      </a:lvl6pPr>
      <a:lvl7pPr marL="2971800" indent="-228600" algn="l" rtl="0" eaLnBrk="1" fontAlgn="base" hangingPunct="1">
        <a:spcBef>
          <a:spcPct val="20000"/>
        </a:spcBef>
        <a:spcAft>
          <a:spcPct val="0"/>
        </a:spcAft>
        <a:buClr>
          <a:schemeClr val="accent1"/>
        </a:buClr>
        <a:buChar char="•"/>
        <a:defRPr sz="3200">
          <a:solidFill>
            <a:schemeClr val="tx1"/>
          </a:solidFill>
          <a:latin typeface="+mn-lt"/>
        </a:defRPr>
      </a:lvl7pPr>
      <a:lvl8pPr marL="3429000" indent="-228600" algn="l" rtl="0" eaLnBrk="1" fontAlgn="base" hangingPunct="1">
        <a:spcBef>
          <a:spcPct val="20000"/>
        </a:spcBef>
        <a:spcAft>
          <a:spcPct val="0"/>
        </a:spcAft>
        <a:buClr>
          <a:schemeClr val="accent1"/>
        </a:buClr>
        <a:buChar char="•"/>
        <a:defRPr sz="3200">
          <a:solidFill>
            <a:schemeClr val="tx1"/>
          </a:solidFill>
          <a:latin typeface="+mn-lt"/>
        </a:defRPr>
      </a:lvl8pPr>
      <a:lvl9pPr marL="3886200" indent="-228600" algn="l" rtl="0" eaLnBrk="1" fontAlgn="base" hangingPunct="1">
        <a:spcBef>
          <a:spcPct val="20000"/>
        </a:spcBef>
        <a:spcAft>
          <a:spcPct val="0"/>
        </a:spcAft>
        <a:buClr>
          <a:schemeClr val="accent1"/>
        </a:buClr>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F17EA9-6D8B-4F47-9A4E-E54A54A2584B}" type="slidenum">
              <a:rPr lang="pt-BR" smtClean="0"/>
              <a:pPr/>
              <a:t>‹nº›</a:t>
            </a:fld>
            <a:endParaRPr lang="pt-BR" dirty="0"/>
          </a:p>
        </p:txBody>
      </p:sp>
    </p:spTree>
    <p:extLst>
      <p:ext uri="{BB962C8B-B14F-4D97-AF65-F5344CB8AC3E}">
        <p14:creationId xmlns:p14="http://schemas.microsoft.com/office/powerpoint/2010/main" val="2020458569"/>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429504"/>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ransition spd="slow" advClick="0">
    <p:fade thruBlk="1"/>
  </p:transition>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pt-BR" dirty="0"/>
          </a:p>
        </p:txBody>
      </p:sp>
      <p:sp>
        <p:nvSpPr>
          <p:cNvPr id="1027" name="Rectangle 3"/>
          <p:cNvSpPr>
            <a:spLocks noGrp="1" noChangeArrowheads="1"/>
          </p:cNvSpPr>
          <p:nvPr>
            <p:ph type="title"/>
          </p:nvPr>
        </p:nvSpPr>
        <p:spPr bwMode="auto">
          <a:xfrm>
            <a:off x="2438400" y="304800"/>
            <a:ext cx="64770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pt-BR" altLang="pt-BR"/>
              <a:t>Clique para editar o estilo do título mestre</a:t>
            </a:r>
          </a:p>
        </p:txBody>
      </p:sp>
      <p:sp>
        <p:nvSpPr>
          <p:cNvPr id="1028" name="Rectangle 4"/>
          <p:cNvSpPr>
            <a:spLocks noGrp="1" noChangeArrowheads="1"/>
          </p:cNvSpPr>
          <p:nvPr>
            <p:ph type="body" idx="1"/>
          </p:nvPr>
        </p:nvSpPr>
        <p:spPr bwMode="auto">
          <a:xfrm>
            <a:off x="2514600" y="2057400"/>
            <a:ext cx="64008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39941" name="Rectangle 5"/>
          <p:cNvSpPr>
            <a:spLocks noGrp="1" noChangeArrowheads="1"/>
          </p:cNvSpPr>
          <p:nvPr>
            <p:ph type="dt" sz="half" idx="2"/>
          </p:nvPr>
        </p:nvSpPr>
        <p:spPr bwMode="auto">
          <a:xfrm>
            <a:off x="304800" y="6096000"/>
            <a:ext cx="19050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eaLnBrk="1" hangingPunct="1">
              <a:defRPr kumimoji="0" sz="1400">
                <a:latin typeface="+mn-lt"/>
                <a:cs typeface="Arial" charset="0"/>
              </a:defRPr>
            </a:lvl1pPr>
          </a:lstStyle>
          <a:p>
            <a:pPr>
              <a:defRPr/>
            </a:pPr>
            <a:endParaRPr lang="pt-BR" altLang="pt-BR" dirty="0"/>
          </a:p>
        </p:txBody>
      </p:sp>
      <p:sp>
        <p:nvSpPr>
          <p:cNvPr id="39942" name="Rectangle 6"/>
          <p:cNvSpPr>
            <a:spLocks noGrp="1" noChangeArrowheads="1"/>
          </p:cNvSpPr>
          <p:nvPr>
            <p:ph type="ftr" sz="quarter" idx="3"/>
          </p:nvPr>
        </p:nvSpPr>
        <p:spPr bwMode="auto">
          <a:xfrm>
            <a:off x="3581400" y="6096000"/>
            <a:ext cx="28956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eaLnBrk="1" hangingPunct="1">
              <a:defRPr kumimoji="0" sz="1400">
                <a:latin typeface="+mn-lt"/>
                <a:cs typeface="Arial" charset="0"/>
              </a:defRPr>
            </a:lvl1pPr>
          </a:lstStyle>
          <a:p>
            <a:pPr>
              <a:defRPr/>
            </a:pPr>
            <a:endParaRPr lang="pt-BR" altLang="pt-BR" dirty="0"/>
          </a:p>
        </p:txBody>
      </p:sp>
      <p:sp>
        <p:nvSpPr>
          <p:cNvPr id="39943" name="Rectangle 7"/>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eaLnBrk="1" hangingPunct="1">
              <a:defRPr kumimoji="0" sz="1400">
                <a:latin typeface="Arial Narrow" panose="020B0606020202030204" pitchFamily="34" charset="0"/>
              </a:defRPr>
            </a:lvl1pPr>
          </a:lstStyle>
          <a:p>
            <a:pPr>
              <a:defRPr/>
            </a:pPr>
            <a:fld id="{D26F2B70-9C6C-4F1A-9258-5E30BD60E3EE}" type="slidenum">
              <a:rPr lang="pt-BR" altLang="pt-BR"/>
              <a:pPr>
                <a:defRPr/>
              </a:pPr>
              <a:t>‹nº›</a:t>
            </a:fld>
            <a:endParaRPr lang="pt-BR" altLang="pt-BR" dirty="0"/>
          </a:p>
        </p:txBody>
      </p:sp>
    </p:spTree>
    <p:extLst>
      <p:ext uri="{BB962C8B-B14F-4D97-AF65-F5344CB8AC3E}">
        <p14:creationId xmlns:p14="http://schemas.microsoft.com/office/powerpoint/2010/main" val="2544213797"/>
      </p:ext>
    </p:extLst>
  </p:cSld>
  <p:clrMap bg1="dk2" tx1="lt1" bg2="dk1"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hf sldNum="0" hdr="0" ftr="0" dt="0"/>
  <p:txStyles>
    <p:titleStyle>
      <a:lvl1pPr algn="l" rtl="0" eaLnBrk="0" fontAlgn="base" hangingPunct="0">
        <a:lnSpc>
          <a:spcPct val="70000"/>
        </a:lnSpc>
        <a:spcBef>
          <a:spcPct val="0"/>
        </a:spcBef>
        <a:spcAft>
          <a:spcPct val="0"/>
        </a:spcAft>
        <a:defRPr sz="4800" b="1">
          <a:solidFill>
            <a:schemeClr val="tx2"/>
          </a:solidFill>
          <a:latin typeface="+mj-lt"/>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cs typeface="Arial" charset="0"/>
        </a:defRPr>
      </a:lvl6pPr>
      <a:lvl7pPr marL="914400" algn="l" rtl="0" fontAlgn="base">
        <a:lnSpc>
          <a:spcPct val="70000"/>
        </a:lnSpc>
        <a:spcBef>
          <a:spcPct val="0"/>
        </a:spcBef>
        <a:spcAft>
          <a:spcPct val="0"/>
        </a:spcAft>
        <a:defRPr sz="4800" b="1">
          <a:solidFill>
            <a:schemeClr val="tx2"/>
          </a:solidFill>
          <a:latin typeface="Arial Narrow" pitchFamily="34" charset="0"/>
          <a:cs typeface="Arial" charset="0"/>
        </a:defRPr>
      </a:lvl7pPr>
      <a:lvl8pPr marL="1371600" algn="l" rtl="0" fontAlgn="base">
        <a:lnSpc>
          <a:spcPct val="70000"/>
        </a:lnSpc>
        <a:spcBef>
          <a:spcPct val="0"/>
        </a:spcBef>
        <a:spcAft>
          <a:spcPct val="0"/>
        </a:spcAft>
        <a:defRPr sz="4800" b="1">
          <a:solidFill>
            <a:schemeClr val="tx2"/>
          </a:solidFill>
          <a:latin typeface="Arial Narrow" pitchFamily="34" charset="0"/>
          <a:cs typeface="Arial" charset="0"/>
        </a:defRPr>
      </a:lvl8pPr>
      <a:lvl9pPr marL="1828800" algn="l" rtl="0" fontAlgn="base">
        <a:lnSpc>
          <a:spcPct val="70000"/>
        </a:lnSpc>
        <a:spcBef>
          <a:spcPct val="0"/>
        </a:spcBef>
        <a:spcAft>
          <a:spcPct val="0"/>
        </a:spcAft>
        <a:defRPr sz="4800" b="1">
          <a:solidFill>
            <a:schemeClr val="tx2"/>
          </a:solidFill>
          <a:latin typeface="Arial Narrow" pitchFamily="34"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cs typeface="+mn-cs"/>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cs typeface="+mn-cs"/>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cs typeface="+mn-cs"/>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cs typeface="+mn-cs"/>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950429492"/>
      </p:ext>
    </p:extLst>
  </p:cSld>
  <p:clrMap bg1="dk1" tx1="lt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30DBB-9FD5-43E7-88F1-55A569E9525E}" type="datetimeFigureOut">
              <a:rPr lang="nl-BE"/>
              <a:t>19/09/2017</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36665-E7E9-4861-9ADF-F11A47CBAD79}" type="slidenum">
              <a:rPr lang="nl-BE"/>
              <a:t>‹nº›</a:t>
            </a:fld>
            <a:endParaRPr lang="nl-BE"/>
          </a:p>
        </p:txBody>
      </p:sp>
    </p:spTree>
    <p:extLst>
      <p:ext uri="{BB962C8B-B14F-4D97-AF65-F5344CB8AC3E}">
        <p14:creationId xmlns:p14="http://schemas.microsoft.com/office/powerpoint/2010/main" val="2758522990"/>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B44C571-F9D0-4B37-BBAB-6FA063B2924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a:extLst>
              <a:ext uri="{FF2B5EF4-FFF2-40B4-BE49-F238E27FC236}">
                <a16:creationId xmlns:a16="http://schemas.microsoft.com/office/drawing/2014/main" id="{23DDF4AA-5F3E-4F4A-A1EE-4F8DD1C8A75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1028" name="Rectangle 4">
            <a:extLst>
              <a:ext uri="{FF2B5EF4-FFF2-40B4-BE49-F238E27FC236}">
                <a16:creationId xmlns:a16="http://schemas.microsoft.com/office/drawing/2014/main" id="{4B807120-9FC4-4094-8074-1C40D2DDBE3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pt-BR" altLang="pt-BR"/>
          </a:p>
        </p:txBody>
      </p:sp>
      <p:sp>
        <p:nvSpPr>
          <p:cNvPr id="1029" name="Rectangle 5">
            <a:extLst>
              <a:ext uri="{FF2B5EF4-FFF2-40B4-BE49-F238E27FC236}">
                <a16:creationId xmlns:a16="http://schemas.microsoft.com/office/drawing/2014/main" id="{E572B1CE-88DE-491D-A9C8-F7F5773A6BA2}"/>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pt-BR" altLang="pt-BR"/>
          </a:p>
        </p:txBody>
      </p:sp>
      <p:sp>
        <p:nvSpPr>
          <p:cNvPr id="1030" name="Rectangle 6">
            <a:extLst>
              <a:ext uri="{FF2B5EF4-FFF2-40B4-BE49-F238E27FC236}">
                <a16:creationId xmlns:a16="http://schemas.microsoft.com/office/drawing/2014/main" id="{C0A04F67-5895-4C66-A868-2A0121C1064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553AC1F-20CD-40EB-A8FE-82820CCE1495}" type="slidenum">
              <a:rPr lang="pt-BR" altLang="pt-BR"/>
              <a:pPr/>
              <a:t>‹nº›</a:t>
            </a:fld>
            <a:endParaRPr lang="pt-BR" altLang="pt-BR"/>
          </a:p>
        </p:txBody>
      </p:sp>
    </p:spTree>
    <p:extLst>
      <p:ext uri="{BB962C8B-B14F-4D97-AF65-F5344CB8AC3E}">
        <p14:creationId xmlns:p14="http://schemas.microsoft.com/office/powerpoint/2010/main" val="78836374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87839902"/>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E59CE40B-C819-465B-B811-B3629B119624}"/>
              </a:ext>
            </a:extLst>
          </p:cNvPr>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9571" name="Rectangle 3">
            <a:extLst>
              <a:ext uri="{FF2B5EF4-FFF2-40B4-BE49-F238E27FC236}">
                <a16:creationId xmlns:a16="http://schemas.microsoft.com/office/drawing/2014/main" id="{5EA52A74-C892-4416-BE06-3543C48D2975}"/>
              </a:ext>
            </a:extLst>
          </p:cNvPr>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09572" name="Rectangle 4">
            <a:extLst>
              <a:ext uri="{FF2B5EF4-FFF2-40B4-BE49-F238E27FC236}">
                <a16:creationId xmlns:a16="http://schemas.microsoft.com/office/drawing/2014/main" id="{1D10A99A-4D16-417B-A4C4-737B73C2D7F3}"/>
              </a:ext>
            </a:extLst>
          </p:cNvPr>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charset="0"/>
              </a:defRPr>
            </a:lvl1pPr>
          </a:lstStyle>
          <a:p>
            <a:pPr>
              <a:defRPr/>
            </a:pPr>
            <a:fld id="{5947A570-52DC-4961-8F27-72B4FD8DB5C0}" type="datetime1">
              <a:rPr lang="pt-BR"/>
              <a:pPr>
                <a:defRPr/>
              </a:pPr>
              <a:t>19/09/2017</a:t>
            </a:fld>
            <a:endParaRPr lang="pt-BR"/>
          </a:p>
        </p:txBody>
      </p:sp>
      <p:sp>
        <p:nvSpPr>
          <p:cNvPr id="109573" name="Rectangle 5">
            <a:extLst>
              <a:ext uri="{FF2B5EF4-FFF2-40B4-BE49-F238E27FC236}">
                <a16:creationId xmlns:a16="http://schemas.microsoft.com/office/drawing/2014/main" id="{F3FDF8F4-4708-4169-8680-8DDEC5A783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defRPr>
            </a:lvl1pPr>
          </a:lstStyle>
          <a:p>
            <a:pPr>
              <a:defRPr/>
            </a:pPr>
            <a:endParaRPr lang="pt-BR"/>
          </a:p>
        </p:txBody>
      </p:sp>
      <p:sp>
        <p:nvSpPr>
          <p:cNvPr id="109574" name="Rectangle 6">
            <a:extLst>
              <a:ext uri="{FF2B5EF4-FFF2-40B4-BE49-F238E27FC236}">
                <a16:creationId xmlns:a16="http://schemas.microsoft.com/office/drawing/2014/main" id="{FF71DE34-0F3B-47FD-97E0-DE8FA08987CD}"/>
              </a:ext>
            </a:extLst>
          </p:cNvPr>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C744A9C3-BAB0-4FD4-9F01-0316638CCF15}" type="slidenum">
              <a:rPr lang="pt-BR" altLang="pt-BR"/>
              <a:pPr/>
              <a:t>‹nº›</a:t>
            </a:fld>
            <a:endParaRPr lang="pt-BR" altLang="pt-BR"/>
          </a:p>
        </p:txBody>
      </p:sp>
    </p:spTree>
    <p:extLst>
      <p:ext uri="{BB962C8B-B14F-4D97-AF65-F5344CB8AC3E}">
        <p14:creationId xmlns:p14="http://schemas.microsoft.com/office/powerpoint/2010/main" val="1932239292"/>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Freeform 2">
            <a:extLst>
              <a:ext uri="{FF2B5EF4-FFF2-40B4-BE49-F238E27FC236}">
                <a16:creationId xmlns:a16="http://schemas.microsoft.com/office/drawing/2014/main" id="{F1064D32-0B9C-4E5C-B9E7-8F7A0F169C83}"/>
              </a:ext>
            </a:extLst>
          </p:cNvPr>
          <p:cNvSpPr>
            <a:spLocks/>
          </p:cNvSpPr>
          <p:nvPr/>
        </p:nvSpPr>
        <p:spPr bwMode="auto">
          <a:xfrm rot="-3172564">
            <a:off x="7777957" y="-15081"/>
            <a:ext cx="1162050" cy="2084387"/>
          </a:xfrm>
          <a:custGeom>
            <a:avLst/>
            <a:gdLst>
              <a:gd name="T0" fmla="*/ 2147483647 w 2903"/>
              <a:gd name="T1" fmla="*/ 2147483647 h 3686"/>
              <a:gd name="T2" fmla="*/ 2147483647 w 2903"/>
              <a:gd name="T3" fmla="*/ 2147483647 h 3686"/>
              <a:gd name="T4" fmla="*/ 2147483647 w 2903"/>
              <a:gd name="T5" fmla="*/ 0 h 3686"/>
              <a:gd name="T6" fmla="*/ 2147483647 w 2903"/>
              <a:gd name="T7" fmla="*/ 2147483647 h 3686"/>
              <a:gd name="T8" fmla="*/ 2147483647 w 2903"/>
              <a:gd name="T9" fmla="*/ 2147483647 h 3686"/>
              <a:gd name="T10" fmla="*/ 0 w 2903"/>
              <a:gd name="T11" fmla="*/ 2147483647 h 3686"/>
              <a:gd name="T12" fmla="*/ 2147483647 w 2903"/>
              <a:gd name="T13" fmla="*/ 2147483647 h 3686"/>
              <a:gd name="T14" fmla="*/ 2147483647 w 2903"/>
              <a:gd name="T15" fmla="*/ 2147483647 h 3686"/>
              <a:gd name="T16" fmla="*/ 2147483647 w 2903"/>
              <a:gd name="T17" fmla="*/ 2147483647 h 3686"/>
              <a:gd name="T18" fmla="*/ 2147483647 w 2903"/>
              <a:gd name="T19" fmla="*/ 2147483647 h 3686"/>
              <a:gd name="T20" fmla="*/ 2147483647 w 2903"/>
              <a:gd name="T21" fmla="*/ 2147483647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75" name="Rectangle 3">
            <a:extLst>
              <a:ext uri="{FF2B5EF4-FFF2-40B4-BE49-F238E27FC236}">
                <a16:creationId xmlns:a16="http://schemas.microsoft.com/office/drawing/2014/main" id="{6441F633-CE00-4783-9109-9A48637D9776}"/>
              </a:ext>
            </a:extLst>
          </p:cNvPr>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t-BR" altLang="pt-BR"/>
              <a:t>Clique para editar o estilo do título mestre</a:t>
            </a:r>
          </a:p>
        </p:txBody>
      </p:sp>
      <p:sp>
        <p:nvSpPr>
          <p:cNvPr id="3076" name="Rectangle 4">
            <a:extLst>
              <a:ext uri="{FF2B5EF4-FFF2-40B4-BE49-F238E27FC236}">
                <a16:creationId xmlns:a16="http://schemas.microsoft.com/office/drawing/2014/main" id="{865C2855-A593-4001-9A22-F18F3A35679C}"/>
              </a:ext>
            </a:extLst>
          </p:cNvPr>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141317" name="Rectangle 5">
            <a:extLst>
              <a:ext uri="{FF2B5EF4-FFF2-40B4-BE49-F238E27FC236}">
                <a16:creationId xmlns:a16="http://schemas.microsoft.com/office/drawing/2014/main" id="{413D1A53-9D7C-4325-8BAE-26724942BDB9}"/>
              </a:ext>
            </a:extLst>
          </p:cNvPr>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66" charset="0"/>
              </a:defRPr>
            </a:lvl1pPr>
          </a:lstStyle>
          <a:p>
            <a:pPr>
              <a:defRPr/>
            </a:pPr>
            <a:endParaRPr lang="pt-BR" altLang="pt-BR"/>
          </a:p>
        </p:txBody>
      </p:sp>
      <p:sp>
        <p:nvSpPr>
          <p:cNvPr id="141318" name="Rectangle 6">
            <a:extLst>
              <a:ext uri="{FF2B5EF4-FFF2-40B4-BE49-F238E27FC236}">
                <a16:creationId xmlns:a16="http://schemas.microsoft.com/office/drawing/2014/main" id="{63147AD0-F540-4810-9E02-4AC93FA4A36C}"/>
              </a:ext>
            </a:extLst>
          </p:cNvPr>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66" charset="0"/>
              </a:defRPr>
            </a:lvl1pPr>
          </a:lstStyle>
          <a:p>
            <a:pPr>
              <a:defRPr/>
            </a:pPr>
            <a:endParaRPr lang="pt-BR" altLang="pt-BR"/>
          </a:p>
        </p:txBody>
      </p:sp>
      <p:sp>
        <p:nvSpPr>
          <p:cNvPr id="141319" name="Rectangle 7">
            <a:extLst>
              <a:ext uri="{FF2B5EF4-FFF2-40B4-BE49-F238E27FC236}">
                <a16:creationId xmlns:a16="http://schemas.microsoft.com/office/drawing/2014/main" id="{418E8152-C9F1-4A49-8ABE-A1EE9AC4F114}"/>
              </a:ext>
            </a:extLst>
          </p:cNvPr>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mic Sans MS" panose="030F0702030302020204" pitchFamily="66" charset="0"/>
              </a:defRPr>
            </a:lvl1pPr>
          </a:lstStyle>
          <a:p>
            <a:fld id="{0D5748A6-F0E8-416B-B380-FCDC5213B7B5}" type="slidenum">
              <a:rPr lang="pt-BR" altLang="pt-BR"/>
              <a:pPr/>
              <a:t>‹nº›</a:t>
            </a:fld>
            <a:endParaRPr lang="pt-BR" altLang="pt-BR"/>
          </a:p>
        </p:txBody>
      </p:sp>
      <p:sp>
        <p:nvSpPr>
          <p:cNvPr id="3080" name="Freeform 8">
            <a:extLst>
              <a:ext uri="{FF2B5EF4-FFF2-40B4-BE49-F238E27FC236}">
                <a16:creationId xmlns:a16="http://schemas.microsoft.com/office/drawing/2014/main" id="{49618843-2D55-43D9-ACFD-11A23E5F27A5}"/>
              </a:ext>
            </a:extLst>
          </p:cNvPr>
          <p:cNvSpPr>
            <a:spLocks/>
          </p:cNvSpPr>
          <p:nvPr/>
        </p:nvSpPr>
        <p:spPr bwMode="auto">
          <a:xfrm rot="-3172564">
            <a:off x="7865269" y="24607"/>
            <a:ext cx="1165225" cy="2097087"/>
          </a:xfrm>
          <a:custGeom>
            <a:avLst/>
            <a:gdLst>
              <a:gd name="T0" fmla="*/ 2147483647 w 2911"/>
              <a:gd name="T1" fmla="*/ 0 h 3703"/>
              <a:gd name="T2" fmla="*/ 2147483647 w 2911"/>
              <a:gd name="T3" fmla="*/ 2147483647 h 3703"/>
              <a:gd name="T4" fmla="*/ 2147483647 w 2911"/>
              <a:gd name="T5" fmla="*/ 2147483647 h 3703"/>
              <a:gd name="T6" fmla="*/ 0 w 2911"/>
              <a:gd name="T7" fmla="*/ 2147483647 h 3703"/>
              <a:gd name="T8" fmla="*/ 2147483647 w 2911"/>
              <a:gd name="T9" fmla="*/ 2147483647 h 3703"/>
              <a:gd name="T10" fmla="*/ 2147483647 w 2911"/>
              <a:gd name="T11" fmla="*/ 2147483647 h 3703"/>
              <a:gd name="T12" fmla="*/ 2147483647 w 2911"/>
              <a:gd name="T13" fmla="*/ 2147483647 h 3703"/>
              <a:gd name="T14" fmla="*/ 2147483647 w 2911"/>
              <a:gd name="T15" fmla="*/ 2147483647 h 3703"/>
              <a:gd name="T16" fmla="*/ 2147483647 w 2911"/>
              <a:gd name="T17" fmla="*/ 2147483647 h 3703"/>
              <a:gd name="T18" fmla="*/ 2147483647 w 2911"/>
              <a:gd name="T19" fmla="*/ 0 h 3703"/>
              <a:gd name="T20" fmla="*/ 2147483647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81" name="Freeform 9">
            <a:extLst>
              <a:ext uri="{FF2B5EF4-FFF2-40B4-BE49-F238E27FC236}">
                <a16:creationId xmlns:a16="http://schemas.microsoft.com/office/drawing/2014/main" id="{42CCE9F2-8652-433D-BF3C-ED05FA6468D2}"/>
              </a:ext>
            </a:extLst>
          </p:cNvPr>
          <p:cNvSpPr>
            <a:spLocks/>
          </p:cNvSpPr>
          <p:nvPr/>
        </p:nvSpPr>
        <p:spPr bwMode="auto">
          <a:xfrm rot="-3172564">
            <a:off x="7831138" y="192088"/>
            <a:ext cx="1025525" cy="1571625"/>
          </a:xfrm>
          <a:custGeom>
            <a:avLst/>
            <a:gdLst>
              <a:gd name="T0" fmla="*/ 0 w 2561"/>
              <a:gd name="T1" fmla="*/ 2147483647 h 2777"/>
              <a:gd name="T2" fmla="*/ 2147483647 w 2561"/>
              <a:gd name="T3" fmla="*/ 2147483647 h 2777"/>
              <a:gd name="T4" fmla="*/ 2147483647 w 2561"/>
              <a:gd name="T5" fmla="*/ 2147483647 h 2777"/>
              <a:gd name="T6" fmla="*/ 2147483647 w 2561"/>
              <a:gd name="T7" fmla="*/ 2147483647 h 2777"/>
              <a:gd name="T8" fmla="*/ 2147483647 w 2561"/>
              <a:gd name="T9" fmla="*/ 2147483647 h 2777"/>
              <a:gd name="T10" fmla="*/ 2147483647 w 2561"/>
              <a:gd name="T11" fmla="*/ 0 h 2777"/>
              <a:gd name="T12" fmla="*/ 0 w 2561"/>
              <a:gd name="T13" fmla="*/ 2147483647 h 2777"/>
              <a:gd name="T14" fmla="*/ 0 w 2561"/>
              <a:gd name="T15" fmla="*/ 2147483647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nvGrpSpPr>
          <p:cNvPr id="3082" name="Group 10">
            <a:extLst>
              <a:ext uri="{FF2B5EF4-FFF2-40B4-BE49-F238E27FC236}">
                <a16:creationId xmlns:a16="http://schemas.microsoft.com/office/drawing/2014/main" id="{3E0C12EF-C389-42E7-AB20-1773E2A79683}"/>
              </a:ext>
            </a:extLst>
          </p:cNvPr>
          <p:cNvGrpSpPr>
            <a:grpSpLocks/>
          </p:cNvGrpSpPr>
          <p:nvPr/>
        </p:nvGrpSpPr>
        <p:grpSpPr bwMode="auto">
          <a:xfrm>
            <a:off x="7938" y="5540375"/>
            <a:ext cx="1784350" cy="1246188"/>
            <a:chOff x="5" y="3490"/>
            <a:chExt cx="1124" cy="785"/>
          </a:xfrm>
        </p:grpSpPr>
        <p:sp>
          <p:nvSpPr>
            <p:cNvPr id="3099" name="Freeform 11">
              <a:extLst>
                <a:ext uri="{FF2B5EF4-FFF2-40B4-BE49-F238E27FC236}">
                  <a16:creationId xmlns:a16="http://schemas.microsoft.com/office/drawing/2014/main" id="{62809644-5D17-45FC-9EC5-677CC9448D07}"/>
                </a:ext>
              </a:extLst>
            </p:cNvPr>
            <p:cNvSpPr>
              <a:spLocks/>
            </p:cNvSpPr>
            <p:nvPr userDrawn="1"/>
          </p:nvSpPr>
          <p:spPr bwMode="auto">
            <a:xfrm>
              <a:off x="24" y="3505"/>
              <a:ext cx="1089" cy="649"/>
            </a:xfrm>
            <a:custGeom>
              <a:avLst/>
              <a:gdLst>
                <a:gd name="T0" fmla="*/ 50 w 2177"/>
                <a:gd name="T1" fmla="*/ 40 h 1298"/>
                <a:gd name="T2" fmla="*/ 45 w 2177"/>
                <a:gd name="T3" fmla="*/ 35 h 1298"/>
                <a:gd name="T4" fmla="*/ 42 w 2177"/>
                <a:gd name="T5" fmla="*/ 15 h 1298"/>
                <a:gd name="T6" fmla="*/ 67 w 2177"/>
                <a:gd name="T7" fmla="*/ 11 h 1298"/>
                <a:gd name="T8" fmla="*/ 69 w 2177"/>
                <a:gd name="T9" fmla="*/ 7 h 1298"/>
                <a:gd name="T10" fmla="*/ 66 w 2177"/>
                <a:gd name="T11" fmla="*/ 4 h 1298"/>
                <a:gd name="T12" fmla="*/ 40 w 2177"/>
                <a:gd name="T13" fmla="*/ 7 h 1298"/>
                <a:gd name="T14" fmla="*/ 39 w 2177"/>
                <a:gd name="T15" fmla="*/ 1 h 1298"/>
                <a:gd name="T16" fmla="*/ 34 w 2177"/>
                <a:gd name="T17" fmla="*/ 0 h 1298"/>
                <a:gd name="T18" fmla="*/ 30 w 2177"/>
                <a:gd name="T19" fmla="*/ 1 h 1298"/>
                <a:gd name="T20" fmla="*/ 28 w 2177"/>
                <a:gd name="T21" fmla="*/ 4 h 1298"/>
                <a:gd name="T22" fmla="*/ 30 w 2177"/>
                <a:gd name="T23" fmla="*/ 9 h 1298"/>
                <a:gd name="T24" fmla="*/ 21 w 2177"/>
                <a:gd name="T25" fmla="*/ 14 h 1298"/>
                <a:gd name="T26" fmla="*/ 31 w 2177"/>
                <a:gd name="T27" fmla="*/ 15 h 1298"/>
                <a:gd name="T28" fmla="*/ 35 w 2177"/>
                <a:gd name="T29" fmla="*/ 28 h 1298"/>
                <a:gd name="T30" fmla="*/ 5 w 2177"/>
                <a:gd name="T31" fmla="*/ 15 h 1298"/>
                <a:gd name="T32" fmla="*/ 2 w 2177"/>
                <a:gd name="T33" fmla="*/ 16 h 1298"/>
                <a:gd name="T34" fmla="*/ 0 w 2177"/>
                <a:gd name="T35" fmla="*/ 20 h 1298"/>
                <a:gd name="T36" fmla="*/ 2 w 2177"/>
                <a:gd name="T37" fmla="*/ 25 h 1298"/>
                <a:gd name="T38" fmla="*/ 36 w 2177"/>
                <a:gd name="T39" fmla="*/ 41 h 1298"/>
                <a:gd name="T40" fmla="*/ 44 w 2177"/>
                <a:gd name="T41" fmla="*/ 40 h 1298"/>
                <a:gd name="T42" fmla="*/ 50 w 2177"/>
                <a:gd name="T43" fmla="*/ 41 h 1298"/>
                <a:gd name="T44" fmla="*/ 50 w 2177"/>
                <a:gd name="T45" fmla="*/ 40 h 1298"/>
                <a:gd name="T46" fmla="*/ 50 w 2177"/>
                <a:gd name="T47" fmla="*/ 4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00" name="Freeform 12">
              <a:extLst>
                <a:ext uri="{FF2B5EF4-FFF2-40B4-BE49-F238E27FC236}">
                  <a16:creationId xmlns:a16="http://schemas.microsoft.com/office/drawing/2014/main" id="{AE74B5CE-08C8-48E3-A5FE-3C1DBB29C6A9}"/>
                </a:ext>
              </a:extLst>
            </p:cNvPr>
            <p:cNvSpPr>
              <a:spLocks/>
            </p:cNvSpPr>
            <p:nvPr userDrawn="1"/>
          </p:nvSpPr>
          <p:spPr bwMode="auto">
            <a:xfrm>
              <a:off x="1022" y="3582"/>
              <a:ext cx="71" cy="129"/>
            </a:xfrm>
            <a:custGeom>
              <a:avLst/>
              <a:gdLst>
                <a:gd name="T0" fmla="*/ 0 w 143"/>
                <a:gd name="T1" fmla="*/ 1 h 258"/>
                <a:gd name="T2" fmla="*/ 3 w 143"/>
                <a:gd name="T3" fmla="*/ 0 h 258"/>
                <a:gd name="T4" fmla="*/ 4 w 143"/>
                <a:gd name="T5" fmla="*/ 8 h 258"/>
                <a:gd name="T6" fmla="*/ 0 w 143"/>
                <a:gd name="T7" fmla="*/ 9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01" name="Freeform 13">
              <a:extLst>
                <a:ext uri="{FF2B5EF4-FFF2-40B4-BE49-F238E27FC236}">
                  <a16:creationId xmlns:a16="http://schemas.microsoft.com/office/drawing/2014/main" id="{71D387D7-85A8-47D0-8A19-BBACEBF32F58}"/>
                </a:ext>
              </a:extLst>
            </p:cNvPr>
            <p:cNvSpPr>
              <a:spLocks/>
            </p:cNvSpPr>
            <p:nvPr userDrawn="1"/>
          </p:nvSpPr>
          <p:spPr bwMode="auto">
            <a:xfrm>
              <a:off x="20" y="3774"/>
              <a:ext cx="792" cy="410"/>
            </a:xfrm>
            <a:custGeom>
              <a:avLst/>
              <a:gdLst>
                <a:gd name="T0" fmla="*/ 4 w 1586"/>
                <a:gd name="T1" fmla="*/ 0 h 821"/>
                <a:gd name="T2" fmla="*/ 41 w 1586"/>
                <a:gd name="T3" fmla="*/ 16 h 821"/>
                <a:gd name="T4" fmla="*/ 44 w 1586"/>
                <a:gd name="T5" fmla="*/ 19 h 821"/>
                <a:gd name="T6" fmla="*/ 49 w 1586"/>
                <a:gd name="T7" fmla="*/ 24 h 821"/>
                <a:gd name="T8" fmla="*/ 48 w 1586"/>
                <a:gd name="T9" fmla="*/ 25 h 821"/>
                <a:gd name="T10" fmla="*/ 42 w 1586"/>
                <a:gd name="T11" fmla="*/ 24 h 821"/>
                <a:gd name="T12" fmla="*/ 35 w 1586"/>
                <a:gd name="T13" fmla="*/ 25 h 821"/>
                <a:gd name="T14" fmla="*/ 1 w 1586"/>
                <a:gd name="T15" fmla="*/ 9 h 821"/>
                <a:gd name="T16" fmla="*/ 0 w 1586"/>
                <a:gd name="T17" fmla="*/ 4 h 821"/>
                <a:gd name="T18" fmla="*/ 1 w 1586"/>
                <a:gd name="T19" fmla="*/ 1 h 821"/>
                <a:gd name="T20" fmla="*/ 4 w 1586"/>
                <a:gd name="T21" fmla="*/ 0 h 821"/>
                <a:gd name="T22" fmla="*/ 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02" name="Freeform 14">
              <a:extLst>
                <a:ext uri="{FF2B5EF4-FFF2-40B4-BE49-F238E27FC236}">
                  <a16:creationId xmlns:a16="http://schemas.microsoft.com/office/drawing/2014/main" id="{62213992-E5E9-4673-889F-76B5B8B9567F}"/>
                </a:ext>
              </a:extLst>
            </p:cNvPr>
            <p:cNvSpPr>
              <a:spLocks/>
            </p:cNvSpPr>
            <p:nvPr userDrawn="1"/>
          </p:nvSpPr>
          <p:spPr bwMode="auto">
            <a:xfrm>
              <a:off x="129" y="3808"/>
              <a:ext cx="525" cy="374"/>
            </a:xfrm>
            <a:custGeom>
              <a:avLst/>
              <a:gdLst>
                <a:gd name="T0" fmla="*/ 0 w 1049"/>
                <a:gd name="T1" fmla="*/ 11 h 747"/>
                <a:gd name="T2" fmla="*/ 29 w 1049"/>
                <a:gd name="T3" fmla="*/ 24 h 747"/>
                <a:gd name="T4" fmla="*/ 30 w 1049"/>
                <a:gd name="T5" fmla="*/ 17 h 747"/>
                <a:gd name="T6" fmla="*/ 33 w 1049"/>
                <a:gd name="T7" fmla="*/ 14 h 747"/>
                <a:gd name="T8" fmla="*/ 3 w 1049"/>
                <a:gd name="T9" fmla="*/ 0 h 747"/>
                <a:gd name="T10" fmla="*/ 0 w 1049"/>
                <a:gd name="T11" fmla="*/ 4 h 747"/>
                <a:gd name="T12" fmla="*/ 0 w 1049"/>
                <a:gd name="T13" fmla="*/ 11 h 747"/>
                <a:gd name="T14" fmla="*/ 0 w 1049"/>
                <a:gd name="T15" fmla="*/ 1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03" name="Freeform 15">
              <a:extLst>
                <a:ext uri="{FF2B5EF4-FFF2-40B4-BE49-F238E27FC236}">
                  <a16:creationId xmlns:a16="http://schemas.microsoft.com/office/drawing/2014/main" id="{C2BC2D22-96D6-490E-9CD4-D5510674F444}"/>
                </a:ext>
              </a:extLst>
            </p:cNvPr>
            <p:cNvSpPr>
              <a:spLocks/>
            </p:cNvSpPr>
            <p:nvPr userDrawn="1"/>
          </p:nvSpPr>
          <p:spPr bwMode="auto">
            <a:xfrm>
              <a:off x="485" y="3532"/>
              <a:ext cx="135" cy="121"/>
            </a:xfrm>
            <a:custGeom>
              <a:avLst/>
              <a:gdLst>
                <a:gd name="T0" fmla="*/ 0 w 272"/>
                <a:gd name="T1" fmla="*/ 1 h 241"/>
                <a:gd name="T2" fmla="*/ 4 w 272"/>
                <a:gd name="T3" fmla="*/ 0 h 241"/>
                <a:gd name="T4" fmla="*/ 7 w 272"/>
                <a:gd name="T5" fmla="*/ 2 h 241"/>
                <a:gd name="T6" fmla="*/ 8 w 272"/>
                <a:gd name="T7" fmla="*/ 5 h 241"/>
                <a:gd name="T8" fmla="*/ 5 w 272"/>
                <a:gd name="T9" fmla="*/ 5 h 241"/>
                <a:gd name="T10" fmla="*/ 1 w 272"/>
                <a:gd name="T11" fmla="*/ 8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04" name="Freeform 16">
              <a:extLst>
                <a:ext uri="{FF2B5EF4-FFF2-40B4-BE49-F238E27FC236}">
                  <a16:creationId xmlns:a16="http://schemas.microsoft.com/office/drawing/2014/main" id="{72A87C4C-CB49-4A51-BFDF-CC012177DDE3}"/>
                </a:ext>
              </a:extLst>
            </p:cNvPr>
            <p:cNvSpPr>
              <a:spLocks/>
            </p:cNvSpPr>
            <p:nvPr userDrawn="1"/>
          </p:nvSpPr>
          <p:spPr bwMode="auto">
            <a:xfrm>
              <a:off x="641" y="4163"/>
              <a:ext cx="76" cy="112"/>
            </a:xfrm>
            <a:custGeom>
              <a:avLst/>
              <a:gdLst>
                <a:gd name="T0" fmla="*/ 5 w 152"/>
                <a:gd name="T1" fmla="*/ 1 h 224"/>
                <a:gd name="T2" fmla="*/ 5 w 152"/>
                <a:gd name="T3" fmla="*/ 7 h 224"/>
                <a:gd name="T4" fmla="*/ 0 w 152"/>
                <a:gd name="T5" fmla="*/ 1 h 224"/>
                <a:gd name="T6" fmla="*/ 3 w 152"/>
                <a:gd name="T7" fmla="*/ 0 h 224"/>
                <a:gd name="T8" fmla="*/ 5 w 152"/>
                <a:gd name="T9" fmla="*/ 1 h 224"/>
                <a:gd name="T10" fmla="*/ 5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05" name="Freeform 17">
              <a:extLst>
                <a:ext uri="{FF2B5EF4-FFF2-40B4-BE49-F238E27FC236}">
                  <a16:creationId xmlns:a16="http://schemas.microsoft.com/office/drawing/2014/main" id="{6188E15D-ABA7-43F4-8510-D9A8483379E3}"/>
                </a:ext>
              </a:extLst>
            </p:cNvPr>
            <p:cNvSpPr>
              <a:spLocks/>
            </p:cNvSpPr>
            <p:nvPr userDrawn="1"/>
          </p:nvSpPr>
          <p:spPr bwMode="auto">
            <a:xfrm>
              <a:off x="504" y="3607"/>
              <a:ext cx="193" cy="383"/>
            </a:xfrm>
            <a:custGeom>
              <a:avLst/>
              <a:gdLst>
                <a:gd name="T0" fmla="*/ 0 w 386"/>
                <a:gd name="T1" fmla="*/ 3 h 764"/>
                <a:gd name="T2" fmla="*/ 3 w 386"/>
                <a:gd name="T3" fmla="*/ 0 h 764"/>
                <a:gd name="T4" fmla="*/ 8 w 386"/>
                <a:gd name="T5" fmla="*/ 1 h 764"/>
                <a:gd name="T6" fmla="*/ 13 w 386"/>
                <a:gd name="T7" fmla="*/ 24 h 764"/>
                <a:gd name="T8" fmla="*/ 9 w 386"/>
                <a:gd name="T9" fmla="*/ 23 h 764"/>
                <a:gd name="T10" fmla="*/ 5 w 386"/>
                <a:gd name="T11" fmla="*/ 22 h 764"/>
                <a:gd name="T12" fmla="*/ 0 w 386"/>
                <a:gd name="T13" fmla="*/ 3 h 764"/>
                <a:gd name="T14" fmla="*/ 0 w 386"/>
                <a:gd name="T15" fmla="*/ 3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06" name="Freeform 18">
              <a:extLst>
                <a:ext uri="{FF2B5EF4-FFF2-40B4-BE49-F238E27FC236}">
                  <a16:creationId xmlns:a16="http://schemas.microsoft.com/office/drawing/2014/main" id="{29EBBC43-CD4F-4B59-91E1-851CDF260640}"/>
                </a:ext>
              </a:extLst>
            </p:cNvPr>
            <p:cNvSpPr>
              <a:spLocks/>
            </p:cNvSpPr>
            <p:nvPr userDrawn="1"/>
          </p:nvSpPr>
          <p:spPr bwMode="auto">
            <a:xfrm>
              <a:off x="668" y="3590"/>
              <a:ext cx="364" cy="174"/>
            </a:xfrm>
            <a:custGeom>
              <a:avLst/>
              <a:gdLst>
                <a:gd name="T0" fmla="*/ 22 w 728"/>
                <a:gd name="T1" fmla="*/ 0 h 348"/>
                <a:gd name="T2" fmla="*/ 0 w 728"/>
                <a:gd name="T3" fmla="*/ 4 h 348"/>
                <a:gd name="T4" fmla="*/ 1 w 728"/>
                <a:gd name="T5" fmla="*/ 11 h 348"/>
                <a:gd name="T6" fmla="*/ 23 w 728"/>
                <a:gd name="T7" fmla="*/ 8 h 348"/>
                <a:gd name="T8" fmla="*/ 23 w 728"/>
                <a:gd name="T9" fmla="*/ 2 h 348"/>
                <a:gd name="T10" fmla="*/ 22 w 728"/>
                <a:gd name="T11" fmla="*/ 0 h 348"/>
                <a:gd name="T12" fmla="*/ 22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07" name="Freeform 19">
              <a:extLst>
                <a:ext uri="{FF2B5EF4-FFF2-40B4-BE49-F238E27FC236}">
                  <a16:creationId xmlns:a16="http://schemas.microsoft.com/office/drawing/2014/main" id="{69488D81-934A-474C-B20D-8089E0E41E1E}"/>
                </a:ext>
              </a:extLst>
            </p:cNvPr>
            <p:cNvSpPr>
              <a:spLocks/>
            </p:cNvSpPr>
            <p:nvPr userDrawn="1"/>
          </p:nvSpPr>
          <p:spPr bwMode="auto">
            <a:xfrm>
              <a:off x="347" y="3693"/>
              <a:ext cx="156" cy="67"/>
            </a:xfrm>
            <a:custGeom>
              <a:avLst/>
              <a:gdLst>
                <a:gd name="T0" fmla="*/ 9 w 312"/>
                <a:gd name="T1" fmla="*/ 0 h 135"/>
                <a:gd name="T2" fmla="*/ 0 w 312"/>
                <a:gd name="T3" fmla="*/ 2 h 135"/>
                <a:gd name="T4" fmla="*/ 10 w 312"/>
                <a:gd name="T5" fmla="*/ 4 h 135"/>
                <a:gd name="T6" fmla="*/ 9 w 312"/>
                <a:gd name="T7" fmla="*/ 0 h 135"/>
                <a:gd name="T8" fmla="*/ 9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nvGrpSpPr>
            <p:cNvPr id="3108" name="Group 20">
              <a:extLst>
                <a:ext uri="{FF2B5EF4-FFF2-40B4-BE49-F238E27FC236}">
                  <a16:creationId xmlns:a16="http://schemas.microsoft.com/office/drawing/2014/main" id="{7975FD0D-62B8-46E3-9B11-31ADE27AB9B8}"/>
                </a:ext>
              </a:extLst>
            </p:cNvPr>
            <p:cNvGrpSpPr>
              <a:grpSpLocks/>
            </p:cNvGrpSpPr>
            <p:nvPr userDrawn="1"/>
          </p:nvGrpSpPr>
          <p:grpSpPr bwMode="auto">
            <a:xfrm>
              <a:off x="5" y="3490"/>
              <a:ext cx="1124" cy="780"/>
              <a:chOff x="5" y="3490"/>
              <a:chExt cx="1124" cy="780"/>
            </a:xfrm>
          </p:grpSpPr>
          <p:grpSp>
            <p:nvGrpSpPr>
              <p:cNvPr id="3109" name="Group 21">
                <a:extLst>
                  <a:ext uri="{FF2B5EF4-FFF2-40B4-BE49-F238E27FC236}">
                    <a16:creationId xmlns:a16="http://schemas.microsoft.com/office/drawing/2014/main" id="{2D53FF16-A9AD-4AC2-B98E-03A0ADBE84E2}"/>
                  </a:ext>
                </a:extLst>
              </p:cNvPr>
              <p:cNvGrpSpPr>
                <a:grpSpLocks/>
              </p:cNvGrpSpPr>
              <p:nvPr userDrawn="1"/>
            </p:nvGrpSpPr>
            <p:grpSpPr bwMode="auto">
              <a:xfrm>
                <a:off x="499" y="3562"/>
                <a:ext cx="548" cy="708"/>
                <a:chOff x="499" y="3562"/>
                <a:chExt cx="548" cy="708"/>
              </a:xfrm>
            </p:grpSpPr>
            <p:sp>
              <p:nvSpPr>
                <p:cNvPr id="3122" name="Freeform 22">
                  <a:extLst>
                    <a:ext uri="{FF2B5EF4-FFF2-40B4-BE49-F238E27FC236}">
                      <a16:creationId xmlns:a16="http://schemas.microsoft.com/office/drawing/2014/main" id="{D02FCA9E-2E24-4BFE-878C-AC9E7C34217A}"/>
                    </a:ext>
                  </a:extLst>
                </p:cNvPr>
                <p:cNvSpPr>
                  <a:spLocks/>
                </p:cNvSpPr>
                <p:nvPr userDrawn="1"/>
              </p:nvSpPr>
              <p:spPr bwMode="auto">
                <a:xfrm>
                  <a:off x="499" y="3587"/>
                  <a:ext cx="157" cy="87"/>
                </a:xfrm>
                <a:custGeom>
                  <a:avLst/>
                  <a:gdLst>
                    <a:gd name="T0" fmla="*/ 0 w 313"/>
                    <a:gd name="T1" fmla="*/ 3 h 175"/>
                    <a:gd name="T2" fmla="*/ 4 w 313"/>
                    <a:gd name="T3" fmla="*/ 0 h 175"/>
                    <a:gd name="T4" fmla="*/ 7 w 313"/>
                    <a:gd name="T5" fmla="*/ 0 h 175"/>
                    <a:gd name="T6" fmla="*/ 10 w 313"/>
                    <a:gd name="T7" fmla="*/ 0 h 175"/>
                    <a:gd name="T8" fmla="*/ 10 w 313"/>
                    <a:gd name="T9" fmla="*/ 2 h 175"/>
                    <a:gd name="T10" fmla="*/ 6 w 313"/>
                    <a:gd name="T11" fmla="*/ 2 h 175"/>
                    <a:gd name="T12" fmla="*/ 3 w 313"/>
                    <a:gd name="T13" fmla="*/ 3 h 175"/>
                    <a:gd name="T14" fmla="*/ 1 w 313"/>
                    <a:gd name="T15" fmla="*/ 5 h 175"/>
                    <a:gd name="T16" fmla="*/ 0 w 313"/>
                    <a:gd name="T17" fmla="*/ 3 h 175"/>
                    <a:gd name="T18" fmla="*/ 0 w 313"/>
                    <a:gd name="T19" fmla="*/ 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23" name="Freeform 23">
                  <a:extLst>
                    <a:ext uri="{FF2B5EF4-FFF2-40B4-BE49-F238E27FC236}">
                      <a16:creationId xmlns:a16="http://schemas.microsoft.com/office/drawing/2014/main" id="{4730E389-491F-4304-9A27-77F4B60B0574}"/>
                    </a:ext>
                  </a:extLst>
                </p:cNvPr>
                <p:cNvSpPr>
                  <a:spLocks/>
                </p:cNvSpPr>
                <p:nvPr userDrawn="1"/>
              </p:nvSpPr>
              <p:spPr bwMode="auto">
                <a:xfrm>
                  <a:off x="636" y="4137"/>
                  <a:ext cx="115" cy="133"/>
                </a:xfrm>
                <a:custGeom>
                  <a:avLst/>
                  <a:gdLst>
                    <a:gd name="T0" fmla="*/ 0 w 230"/>
                    <a:gd name="T1" fmla="*/ 2 h 266"/>
                    <a:gd name="T2" fmla="*/ 5 w 230"/>
                    <a:gd name="T3" fmla="*/ 9 h 266"/>
                    <a:gd name="T4" fmla="*/ 8 w 230"/>
                    <a:gd name="T5" fmla="*/ 8 h 266"/>
                    <a:gd name="T6" fmla="*/ 7 w 230"/>
                    <a:gd name="T7" fmla="*/ 1 h 266"/>
                    <a:gd name="T8" fmla="*/ 6 w 230"/>
                    <a:gd name="T9" fmla="*/ 0 h 266"/>
                    <a:gd name="T10" fmla="*/ 6 w 230"/>
                    <a:gd name="T11" fmla="*/ 7 h 266"/>
                    <a:gd name="T12" fmla="*/ 3 w 230"/>
                    <a:gd name="T13" fmla="*/ 1 h 266"/>
                    <a:gd name="T14" fmla="*/ 0 w 230"/>
                    <a:gd name="T15" fmla="*/ 2 h 266"/>
                    <a:gd name="T16" fmla="*/ 0 w 230"/>
                    <a:gd name="T17" fmla="*/ 2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24" name="Freeform 24">
                  <a:extLst>
                    <a:ext uri="{FF2B5EF4-FFF2-40B4-BE49-F238E27FC236}">
                      <a16:creationId xmlns:a16="http://schemas.microsoft.com/office/drawing/2014/main" id="{2EE41410-FC26-4A45-A01A-0786EA77A5E5}"/>
                    </a:ext>
                  </a:extLst>
                </p:cNvPr>
                <p:cNvSpPr>
                  <a:spLocks/>
                </p:cNvSpPr>
                <p:nvPr userDrawn="1"/>
              </p:nvSpPr>
              <p:spPr bwMode="auto">
                <a:xfrm>
                  <a:off x="1004" y="3562"/>
                  <a:ext cx="43" cy="117"/>
                </a:xfrm>
                <a:custGeom>
                  <a:avLst/>
                  <a:gdLst>
                    <a:gd name="T0" fmla="*/ 0 w 87"/>
                    <a:gd name="T1" fmla="*/ 1 h 234"/>
                    <a:gd name="T2" fmla="*/ 1 w 87"/>
                    <a:gd name="T3" fmla="*/ 3 h 234"/>
                    <a:gd name="T4" fmla="*/ 1 w 87"/>
                    <a:gd name="T5" fmla="*/ 5 h 234"/>
                    <a:gd name="T6" fmla="*/ 0 w 87"/>
                    <a:gd name="T7" fmla="*/ 8 h 234"/>
                    <a:gd name="T8" fmla="*/ 2 w 87"/>
                    <a:gd name="T9" fmla="*/ 7 h 234"/>
                    <a:gd name="T10" fmla="*/ 2 w 87"/>
                    <a:gd name="T11" fmla="*/ 4 h 234"/>
                    <a:gd name="T12" fmla="*/ 1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sp>
            <p:nvSpPr>
              <p:cNvPr id="3110" name="Freeform 25">
                <a:extLst>
                  <a:ext uri="{FF2B5EF4-FFF2-40B4-BE49-F238E27FC236}">
                    <a16:creationId xmlns:a16="http://schemas.microsoft.com/office/drawing/2014/main" id="{C1C0590A-1D25-485F-9285-AF2A3ACAC92D}"/>
                  </a:ext>
                </a:extLst>
              </p:cNvPr>
              <p:cNvSpPr>
                <a:spLocks/>
              </p:cNvSpPr>
              <p:nvPr userDrawn="1"/>
            </p:nvSpPr>
            <p:spPr bwMode="auto">
              <a:xfrm>
                <a:off x="76" y="3732"/>
                <a:ext cx="595" cy="250"/>
              </a:xfrm>
              <a:custGeom>
                <a:avLst/>
                <a:gdLst>
                  <a:gd name="T0" fmla="*/ 4 w 1190"/>
                  <a:gd name="T1" fmla="*/ 0 h 500"/>
                  <a:gd name="T2" fmla="*/ 38 w 1190"/>
                  <a:gd name="T3" fmla="*/ 16 h 500"/>
                  <a:gd name="T4" fmla="*/ 34 w 1190"/>
                  <a:gd name="T5" fmla="*/ 16 h 500"/>
                  <a:gd name="T6" fmla="*/ 0 w 1190"/>
                  <a:gd name="T7" fmla="*/ 1 h 500"/>
                  <a:gd name="T8" fmla="*/ 4 w 1190"/>
                  <a:gd name="T9" fmla="*/ 0 h 500"/>
                  <a:gd name="T10" fmla="*/ 4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11" name="Freeform 26">
                <a:extLst>
                  <a:ext uri="{FF2B5EF4-FFF2-40B4-BE49-F238E27FC236}">
                    <a16:creationId xmlns:a16="http://schemas.microsoft.com/office/drawing/2014/main" id="{37685562-461D-4BB8-82AC-4B67D5F5486B}"/>
                  </a:ext>
                </a:extLst>
              </p:cNvPr>
              <p:cNvSpPr>
                <a:spLocks/>
              </p:cNvSpPr>
              <p:nvPr userDrawn="1"/>
            </p:nvSpPr>
            <p:spPr bwMode="auto">
              <a:xfrm>
                <a:off x="260" y="3886"/>
                <a:ext cx="244" cy="148"/>
              </a:xfrm>
              <a:custGeom>
                <a:avLst/>
                <a:gdLst>
                  <a:gd name="T0" fmla="*/ 0 w 489"/>
                  <a:gd name="T1" fmla="*/ 2 h 296"/>
                  <a:gd name="T2" fmla="*/ 5 w 489"/>
                  <a:gd name="T3" fmla="*/ 3 h 296"/>
                  <a:gd name="T4" fmla="*/ 10 w 489"/>
                  <a:gd name="T5" fmla="*/ 5 h 296"/>
                  <a:gd name="T6" fmla="*/ 13 w 489"/>
                  <a:gd name="T7" fmla="*/ 8 h 296"/>
                  <a:gd name="T8" fmla="*/ 10 w 489"/>
                  <a:gd name="T9" fmla="*/ 8 h 296"/>
                  <a:gd name="T10" fmla="*/ 4 w 489"/>
                  <a:gd name="T11" fmla="*/ 5 h 296"/>
                  <a:gd name="T12" fmla="*/ 1 w 489"/>
                  <a:gd name="T13" fmla="*/ 3 h 296"/>
                  <a:gd name="T14" fmla="*/ 3 w 489"/>
                  <a:gd name="T15" fmla="*/ 6 h 296"/>
                  <a:gd name="T16" fmla="*/ 8 w 489"/>
                  <a:gd name="T17" fmla="*/ 9 h 296"/>
                  <a:gd name="T18" fmla="*/ 14 w 489"/>
                  <a:gd name="T19" fmla="*/ 10 h 296"/>
                  <a:gd name="T20" fmla="*/ 15 w 489"/>
                  <a:gd name="T21" fmla="*/ 7 h 296"/>
                  <a:gd name="T22" fmla="*/ 12 w 489"/>
                  <a:gd name="T23" fmla="*/ 4 h 296"/>
                  <a:gd name="T24" fmla="*/ 5 w 489"/>
                  <a:gd name="T25" fmla="*/ 1 h 296"/>
                  <a:gd name="T26" fmla="*/ 0 w 489"/>
                  <a:gd name="T27" fmla="*/ 0 h 296"/>
                  <a:gd name="T28" fmla="*/ 0 w 489"/>
                  <a:gd name="T29" fmla="*/ 2 h 296"/>
                  <a:gd name="T30" fmla="*/ 0 w 489"/>
                  <a:gd name="T31" fmla="*/ 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12" name="Freeform 27">
                <a:extLst>
                  <a:ext uri="{FF2B5EF4-FFF2-40B4-BE49-F238E27FC236}">
                    <a16:creationId xmlns:a16="http://schemas.microsoft.com/office/drawing/2014/main" id="{4CCE2BAF-AA4B-4268-B927-EB6E0C26608B}"/>
                  </a:ext>
                </a:extLst>
              </p:cNvPr>
              <p:cNvSpPr>
                <a:spLocks/>
              </p:cNvSpPr>
              <p:nvPr userDrawn="1"/>
            </p:nvSpPr>
            <p:spPr bwMode="auto">
              <a:xfrm>
                <a:off x="565" y="3680"/>
                <a:ext cx="107" cy="238"/>
              </a:xfrm>
              <a:custGeom>
                <a:avLst/>
                <a:gdLst>
                  <a:gd name="T0" fmla="*/ 1 w 213"/>
                  <a:gd name="T1" fmla="*/ 0 h 478"/>
                  <a:gd name="T2" fmla="*/ 3 w 213"/>
                  <a:gd name="T3" fmla="*/ 0 h 478"/>
                  <a:gd name="T4" fmla="*/ 3 w 213"/>
                  <a:gd name="T5" fmla="*/ 6 h 478"/>
                  <a:gd name="T6" fmla="*/ 4 w 213"/>
                  <a:gd name="T7" fmla="*/ 10 h 478"/>
                  <a:gd name="T8" fmla="*/ 7 w 213"/>
                  <a:gd name="T9" fmla="*/ 14 h 478"/>
                  <a:gd name="T10" fmla="*/ 4 w 213"/>
                  <a:gd name="T11" fmla="*/ 14 h 478"/>
                  <a:gd name="T12" fmla="*/ 1 w 213"/>
                  <a:gd name="T13" fmla="*/ 10 h 478"/>
                  <a:gd name="T14" fmla="*/ 0 w 213"/>
                  <a:gd name="T15" fmla="*/ 1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nvGrpSpPr>
              <p:cNvPr id="3113" name="Group 28">
                <a:extLst>
                  <a:ext uri="{FF2B5EF4-FFF2-40B4-BE49-F238E27FC236}">
                    <a16:creationId xmlns:a16="http://schemas.microsoft.com/office/drawing/2014/main" id="{679E2B7F-E640-4C0D-9564-88E6E030E2EA}"/>
                  </a:ext>
                </a:extLst>
              </p:cNvPr>
              <p:cNvGrpSpPr>
                <a:grpSpLocks/>
              </p:cNvGrpSpPr>
              <p:nvPr userDrawn="1"/>
            </p:nvGrpSpPr>
            <p:grpSpPr bwMode="auto">
              <a:xfrm>
                <a:off x="5" y="3490"/>
                <a:ext cx="1124" cy="678"/>
                <a:chOff x="5" y="3490"/>
                <a:chExt cx="1124" cy="678"/>
              </a:xfrm>
            </p:grpSpPr>
            <p:sp>
              <p:nvSpPr>
                <p:cNvPr id="3114" name="Freeform 29">
                  <a:extLst>
                    <a:ext uri="{FF2B5EF4-FFF2-40B4-BE49-F238E27FC236}">
                      <a16:creationId xmlns:a16="http://schemas.microsoft.com/office/drawing/2014/main" id="{38C729AF-E69E-4C67-B8FC-553DB82707CF}"/>
                    </a:ext>
                  </a:extLst>
                </p:cNvPr>
                <p:cNvSpPr>
                  <a:spLocks/>
                </p:cNvSpPr>
                <p:nvPr userDrawn="1"/>
              </p:nvSpPr>
              <p:spPr bwMode="auto">
                <a:xfrm>
                  <a:off x="669" y="4048"/>
                  <a:ext cx="75" cy="87"/>
                </a:xfrm>
                <a:custGeom>
                  <a:avLst/>
                  <a:gdLst>
                    <a:gd name="T0" fmla="*/ 4 w 150"/>
                    <a:gd name="T1" fmla="*/ 0 h 173"/>
                    <a:gd name="T2" fmla="*/ 2 w 150"/>
                    <a:gd name="T3" fmla="*/ 3 h 173"/>
                    <a:gd name="T4" fmla="*/ 0 w 150"/>
                    <a:gd name="T5" fmla="*/ 6 h 173"/>
                    <a:gd name="T6" fmla="*/ 3 w 150"/>
                    <a:gd name="T7" fmla="*/ 5 h 173"/>
                    <a:gd name="T8" fmla="*/ 4 w 150"/>
                    <a:gd name="T9" fmla="*/ 3 h 173"/>
                    <a:gd name="T10" fmla="*/ 5 w 150"/>
                    <a:gd name="T11" fmla="*/ 1 h 173"/>
                    <a:gd name="T12" fmla="*/ 4 w 150"/>
                    <a:gd name="T13" fmla="*/ 0 h 173"/>
                    <a:gd name="T14" fmla="*/ 4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15" name="Freeform 30">
                  <a:extLst>
                    <a:ext uri="{FF2B5EF4-FFF2-40B4-BE49-F238E27FC236}">
                      <a16:creationId xmlns:a16="http://schemas.microsoft.com/office/drawing/2014/main" id="{FBE3062A-657A-4EC2-8442-FDB0BDE915F9}"/>
                    </a:ext>
                  </a:extLst>
                </p:cNvPr>
                <p:cNvSpPr>
                  <a:spLocks/>
                </p:cNvSpPr>
                <p:nvPr userDrawn="1"/>
              </p:nvSpPr>
              <p:spPr bwMode="auto">
                <a:xfrm>
                  <a:off x="5" y="3728"/>
                  <a:ext cx="842" cy="440"/>
                </a:xfrm>
                <a:custGeom>
                  <a:avLst/>
                  <a:gdLst>
                    <a:gd name="T0" fmla="*/ 5 w 1684"/>
                    <a:gd name="T1" fmla="*/ 0 h 880"/>
                    <a:gd name="T2" fmla="*/ 2 w 1684"/>
                    <a:gd name="T3" fmla="*/ 2 h 880"/>
                    <a:gd name="T4" fmla="*/ 0 w 1684"/>
                    <a:gd name="T5" fmla="*/ 7 h 880"/>
                    <a:gd name="T6" fmla="*/ 3 w 1684"/>
                    <a:gd name="T7" fmla="*/ 12 h 880"/>
                    <a:gd name="T8" fmla="*/ 37 w 1684"/>
                    <a:gd name="T9" fmla="*/ 28 h 880"/>
                    <a:gd name="T10" fmla="*/ 45 w 1684"/>
                    <a:gd name="T11" fmla="*/ 27 h 880"/>
                    <a:gd name="T12" fmla="*/ 51 w 1684"/>
                    <a:gd name="T13" fmla="*/ 28 h 880"/>
                    <a:gd name="T14" fmla="*/ 53 w 1684"/>
                    <a:gd name="T15" fmla="*/ 26 h 880"/>
                    <a:gd name="T16" fmla="*/ 47 w 1684"/>
                    <a:gd name="T17" fmla="*/ 21 h 880"/>
                    <a:gd name="T18" fmla="*/ 45 w 1684"/>
                    <a:gd name="T19" fmla="*/ 16 h 880"/>
                    <a:gd name="T20" fmla="*/ 43 w 1684"/>
                    <a:gd name="T21" fmla="*/ 17 h 880"/>
                    <a:gd name="T22" fmla="*/ 45 w 1684"/>
                    <a:gd name="T23" fmla="*/ 21 h 880"/>
                    <a:gd name="T24" fmla="*/ 50 w 1684"/>
                    <a:gd name="T25" fmla="*/ 26 h 880"/>
                    <a:gd name="T26" fmla="*/ 45 w 1684"/>
                    <a:gd name="T27" fmla="*/ 25 h 880"/>
                    <a:gd name="T28" fmla="*/ 39 w 1684"/>
                    <a:gd name="T29" fmla="*/ 26 h 880"/>
                    <a:gd name="T30" fmla="*/ 40 w 1684"/>
                    <a:gd name="T31" fmla="*/ 21 h 880"/>
                    <a:gd name="T32" fmla="*/ 42 w 1684"/>
                    <a:gd name="T33" fmla="*/ 17 h 880"/>
                    <a:gd name="T34" fmla="*/ 39 w 1684"/>
                    <a:gd name="T35" fmla="*/ 18 h 880"/>
                    <a:gd name="T36" fmla="*/ 37 w 1684"/>
                    <a:gd name="T37" fmla="*/ 21 h 880"/>
                    <a:gd name="T38" fmla="*/ 36 w 1684"/>
                    <a:gd name="T39" fmla="*/ 25 h 880"/>
                    <a:gd name="T40" fmla="*/ 4 w 1684"/>
                    <a:gd name="T41" fmla="*/ 10 h 880"/>
                    <a:gd name="T42" fmla="*/ 3 w 1684"/>
                    <a:gd name="T43" fmla="*/ 7 h 880"/>
                    <a:gd name="T44" fmla="*/ 4 w 1684"/>
                    <a:gd name="T45" fmla="*/ 3 h 880"/>
                    <a:gd name="T46" fmla="*/ 7 w 1684"/>
                    <a:gd name="T47" fmla="*/ 0 h 880"/>
                    <a:gd name="T48" fmla="*/ 5 w 1684"/>
                    <a:gd name="T49" fmla="*/ 0 h 880"/>
                    <a:gd name="T50" fmla="*/ 5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16" name="Freeform 31">
                  <a:extLst>
                    <a:ext uri="{FF2B5EF4-FFF2-40B4-BE49-F238E27FC236}">
                      <a16:creationId xmlns:a16="http://schemas.microsoft.com/office/drawing/2014/main" id="{47C7A7CD-205E-4B55-AFFD-DE5191AE0861}"/>
                    </a:ext>
                  </a:extLst>
                </p:cNvPr>
                <p:cNvSpPr>
                  <a:spLocks/>
                </p:cNvSpPr>
                <p:nvPr userDrawn="1"/>
              </p:nvSpPr>
              <p:spPr bwMode="auto">
                <a:xfrm>
                  <a:off x="106" y="3770"/>
                  <a:ext cx="80" cy="167"/>
                </a:xfrm>
                <a:custGeom>
                  <a:avLst/>
                  <a:gdLst>
                    <a:gd name="T0" fmla="*/ 4 w 160"/>
                    <a:gd name="T1" fmla="*/ 0 h 335"/>
                    <a:gd name="T2" fmla="*/ 1 w 160"/>
                    <a:gd name="T3" fmla="*/ 3 h 335"/>
                    <a:gd name="T4" fmla="*/ 0 w 160"/>
                    <a:gd name="T5" fmla="*/ 7 h 335"/>
                    <a:gd name="T6" fmla="*/ 2 w 160"/>
                    <a:gd name="T7" fmla="*/ 9 h 335"/>
                    <a:gd name="T8" fmla="*/ 3 w 160"/>
                    <a:gd name="T9" fmla="*/ 10 h 335"/>
                    <a:gd name="T10" fmla="*/ 3 w 160"/>
                    <a:gd name="T11" fmla="*/ 4 h 335"/>
                    <a:gd name="T12" fmla="*/ 5 w 160"/>
                    <a:gd name="T13" fmla="*/ 0 h 335"/>
                    <a:gd name="T14" fmla="*/ 4 w 160"/>
                    <a:gd name="T15" fmla="*/ 0 h 335"/>
                    <a:gd name="T16" fmla="*/ 4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17" name="Freeform 32">
                  <a:extLst>
                    <a:ext uri="{FF2B5EF4-FFF2-40B4-BE49-F238E27FC236}">
                      <a16:creationId xmlns:a16="http://schemas.microsoft.com/office/drawing/2014/main" id="{3F466169-07A7-4C81-9FD2-EDFD3DBED12D}"/>
                    </a:ext>
                  </a:extLst>
                </p:cNvPr>
                <p:cNvSpPr>
                  <a:spLocks/>
                </p:cNvSpPr>
                <p:nvPr userDrawn="1"/>
              </p:nvSpPr>
              <p:spPr bwMode="auto">
                <a:xfrm>
                  <a:off x="449" y="3490"/>
                  <a:ext cx="322" cy="594"/>
                </a:xfrm>
                <a:custGeom>
                  <a:avLst/>
                  <a:gdLst>
                    <a:gd name="T0" fmla="*/ 7 w 642"/>
                    <a:gd name="T1" fmla="*/ 28 h 1188"/>
                    <a:gd name="T2" fmla="*/ 0 w 642"/>
                    <a:gd name="T3" fmla="*/ 4 h 1188"/>
                    <a:gd name="T4" fmla="*/ 3 w 642"/>
                    <a:gd name="T5" fmla="*/ 2 h 1188"/>
                    <a:gd name="T6" fmla="*/ 9 w 642"/>
                    <a:gd name="T7" fmla="*/ 0 h 1188"/>
                    <a:gd name="T8" fmla="*/ 13 w 642"/>
                    <a:gd name="T9" fmla="*/ 2 h 1188"/>
                    <a:gd name="T10" fmla="*/ 21 w 642"/>
                    <a:gd name="T11" fmla="*/ 38 h 1188"/>
                    <a:gd name="T12" fmla="*/ 18 w 642"/>
                    <a:gd name="T13" fmla="*/ 35 h 1188"/>
                    <a:gd name="T14" fmla="*/ 12 w 642"/>
                    <a:gd name="T15" fmla="*/ 4 h 1188"/>
                    <a:gd name="T16" fmla="*/ 8 w 642"/>
                    <a:gd name="T17" fmla="*/ 2 h 1188"/>
                    <a:gd name="T18" fmla="*/ 4 w 642"/>
                    <a:gd name="T19" fmla="*/ 3 h 1188"/>
                    <a:gd name="T20" fmla="*/ 3 w 642"/>
                    <a:gd name="T21" fmla="*/ 5 h 1188"/>
                    <a:gd name="T22" fmla="*/ 10 w 642"/>
                    <a:gd name="T23" fmla="*/ 29 h 1188"/>
                    <a:gd name="T24" fmla="*/ 7 w 642"/>
                    <a:gd name="T25" fmla="*/ 28 h 1188"/>
                    <a:gd name="T26" fmla="*/ 7 w 642"/>
                    <a:gd name="T27" fmla="*/ 28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18" name="Freeform 33">
                  <a:extLst>
                    <a:ext uri="{FF2B5EF4-FFF2-40B4-BE49-F238E27FC236}">
                      <a16:creationId xmlns:a16="http://schemas.microsoft.com/office/drawing/2014/main" id="{D0A7F4C2-C01D-470B-ABC4-78173EDE6E6F}"/>
                    </a:ext>
                  </a:extLst>
                </p:cNvPr>
                <p:cNvSpPr>
                  <a:spLocks/>
                </p:cNvSpPr>
                <p:nvPr userDrawn="1"/>
              </p:nvSpPr>
              <p:spPr bwMode="auto">
                <a:xfrm>
                  <a:off x="578" y="3650"/>
                  <a:ext cx="96" cy="252"/>
                </a:xfrm>
                <a:custGeom>
                  <a:avLst/>
                  <a:gdLst>
                    <a:gd name="T0" fmla="*/ 0 w 192"/>
                    <a:gd name="T1" fmla="*/ 1 h 504"/>
                    <a:gd name="T2" fmla="*/ 3 w 192"/>
                    <a:gd name="T3" fmla="*/ 7 h 504"/>
                    <a:gd name="T4" fmla="*/ 4 w 192"/>
                    <a:gd name="T5" fmla="*/ 10 h 504"/>
                    <a:gd name="T6" fmla="*/ 4 w 192"/>
                    <a:gd name="T7" fmla="*/ 16 h 504"/>
                    <a:gd name="T8" fmla="*/ 6 w 192"/>
                    <a:gd name="T9" fmla="*/ 16 h 504"/>
                    <a:gd name="T10" fmla="*/ 6 w 192"/>
                    <a:gd name="T11" fmla="*/ 12 h 504"/>
                    <a:gd name="T12" fmla="*/ 6 w 192"/>
                    <a:gd name="T13" fmla="*/ 7 h 504"/>
                    <a:gd name="T14" fmla="*/ 4 w 192"/>
                    <a:gd name="T15" fmla="*/ 2 h 504"/>
                    <a:gd name="T16" fmla="*/ 2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19" name="Freeform 34">
                  <a:extLst>
                    <a:ext uri="{FF2B5EF4-FFF2-40B4-BE49-F238E27FC236}">
                      <a16:creationId xmlns:a16="http://schemas.microsoft.com/office/drawing/2014/main" id="{40B1B02F-416A-4D08-9D47-84D8D6D8902A}"/>
                    </a:ext>
                  </a:extLst>
                </p:cNvPr>
                <p:cNvSpPr>
                  <a:spLocks/>
                </p:cNvSpPr>
                <p:nvPr userDrawn="1"/>
              </p:nvSpPr>
              <p:spPr bwMode="auto">
                <a:xfrm>
                  <a:off x="328" y="3630"/>
                  <a:ext cx="195" cy="135"/>
                </a:xfrm>
                <a:custGeom>
                  <a:avLst/>
                  <a:gdLst>
                    <a:gd name="T0" fmla="*/ 10 w 390"/>
                    <a:gd name="T1" fmla="*/ 0 h 269"/>
                    <a:gd name="T2" fmla="*/ 9 w 390"/>
                    <a:gd name="T3" fmla="*/ 1 h 269"/>
                    <a:gd name="T4" fmla="*/ 8 w 390"/>
                    <a:gd name="T5" fmla="*/ 3 h 269"/>
                    <a:gd name="T6" fmla="*/ 0 w 390"/>
                    <a:gd name="T7" fmla="*/ 6 h 269"/>
                    <a:gd name="T8" fmla="*/ 0 w 390"/>
                    <a:gd name="T9" fmla="*/ 7 h 269"/>
                    <a:gd name="T10" fmla="*/ 9 w 390"/>
                    <a:gd name="T11" fmla="*/ 8 h 269"/>
                    <a:gd name="T12" fmla="*/ 10 w 390"/>
                    <a:gd name="T13" fmla="*/ 9 h 269"/>
                    <a:gd name="T14" fmla="*/ 13 w 390"/>
                    <a:gd name="T15" fmla="*/ 9 h 269"/>
                    <a:gd name="T16" fmla="*/ 12 w 390"/>
                    <a:gd name="T17" fmla="*/ 6 h 269"/>
                    <a:gd name="T18" fmla="*/ 4 w 390"/>
                    <a:gd name="T19" fmla="*/ 6 h 269"/>
                    <a:gd name="T20" fmla="*/ 11 w 390"/>
                    <a:gd name="T21" fmla="*/ 3 h 269"/>
                    <a:gd name="T22" fmla="*/ 10 w 390"/>
                    <a:gd name="T23" fmla="*/ 0 h 269"/>
                    <a:gd name="T24" fmla="*/ 10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20" name="Freeform 35">
                  <a:extLst>
                    <a:ext uri="{FF2B5EF4-FFF2-40B4-BE49-F238E27FC236}">
                      <a16:creationId xmlns:a16="http://schemas.microsoft.com/office/drawing/2014/main" id="{117AD19A-40C6-4FBC-8874-ADC7F8409AF9}"/>
                    </a:ext>
                  </a:extLst>
                </p:cNvPr>
                <p:cNvSpPr>
                  <a:spLocks/>
                </p:cNvSpPr>
                <p:nvPr userDrawn="1"/>
              </p:nvSpPr>
              <p:spPr bwMode="auto">
                <a:xfrm>
                  <a:off x="658" y="3538"/>
                  <a:ext cx="471" cy="212"/>
                </a:xfrm>
                <a:custGeom>
                  <a:avLst/>
                  <a:gdLst>
                    <a:gd name="T0" fmla="*/ 0 w 941"/>
                    <a:gd name="T1" fmla="*/ 5 h 424"/>
                    <a:gd name="T2" fmla="*/ 27 w 941"/>
                    <a:gd name="T3" fmla="*/ 0 h 424"/>
                    <a:gd name="T4" fmla="*/ 29 w 941"/>
                    <a:gd name="T5" fmla="*/ 3 h 424"/>
                    <a:gd name="T6" fmla="*/ 30 w 941"/>
                    <a:gd name="T7" fmla="*/ 6 h 424"/>
                    <a:gd name="T8" fmla="*/ 29 w 941"/>
                    <a:gd name="T9" fmla="*/ 9 h 424"/>
                    <a:gd name="T10" fmla="*/ 2 w 941"/>
                    <a:gd name="T11" fmla="*/ 14 h 424"/>
                    <a:gd name="T12" fmla="*/ 2 w 941"/>
                    <a:gd name="T13" fmla="*/ 12 h 424"/>
                    <a:gd name="T14" fmla="*/ 27 w 941"/>
                    <a:gd name="T15" fmla="*/ 8 h 424"/>
                    <a:gd name="T16" fmla="*/ 28 w 941"/>
                    <a:gd name="T17" fmla="*/ 5 h 424"/>
                    <a:gd name="T18" fmla="*/ 27 w 941"/>
                    <a:gd name="T19" fmla="*/ 2 h 424"/>
                    <a:gd name="T20" fmla="*/ 0 w 941"/>
                    <a:gd name="T21" fmla="*/ 6 h 424"/>
                    <a:gd name="T22" fmla="*/ 0 w 941"/>
                    <a:gd name="T23" fmla="*/ 5 h 424"/>
                    <a:gd name="T24" fmla="*/ 0 w 941"/>
                    <a:gd name="T25" fmla="*/ 5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21" name="Freeform 36">
                  <a:extLst>
                    <a:ext uri="{FF2B5EF4-FFF2-40B4-BE49-F238E27FC236}">
                      <a16:creationId xmlns:a16="http://schemas.microsoft.com/office/drawing/2014/main" id="{F28638CC-3F8D-4E1B-994B-7E68ED948A2A}"/>
                    </a:ext>
                  </a:extLst>
                </p:cNvPr>
                <p:cNvSpPr>
                  <a:spLocks/>
                </p:cNvSpPr>
                <p:nvPr userDrawn="1"/>
              </p:nvSpPr>
              <p:spPr bwMode="auto">
                <a:xfrm>
                  <a:off x="717" y="3606"/>
                  <a:ext cx="245" cy="86"/>
                </a:xfrm>
                <a:custGeom>
                  <a:avLst/>
                  <a:gdLst>
                    <a:gd name="T0" fmla="*/ 0 w 488"/>
                    <a:gd name="T1" fmla="*/ 3 h 173"/>
                    <a:gd name="T2" fmla="*/ 3 w 488"/>
                    <a:gd name="T3" fmla="*/ 5 h 173"/>
                    <a:gd name="T4" fmla="*/ 7 w 488"/>
                    <a:gd name="T5" fmla="*/ 5 h 173"/>
                    <a:gd name="T6" fmla="*/ 14 w 488"/>
                    <a:gd name="T7" fmla="*/ 3 h 173"/>
                    <a:gd name="T8" fmla="*/ 16 w 488"/>
                    <a:gd name="T9" fmla="*/ 1 h 173"/>
                    <a:gd name="T10" fmla="*/ 14 w 488"/>
                    <a:gd name="T11" fmla="*/ 0 h 173"/>
                    <a:gd name="T12" fmla="*/ 8 w 488"/>
                    <a:gd name="T13" fmla="*/ 0 h 173"/>
                    <a:gd name="T14" fmla="*/ 4 w 488"/>
                    <a:gd name="T15" fmla="*/ 0 h 173"/>
                    <a:gd name="T16" fmla="*/ 1 w 488"/>
                    <a:gd name="T17" fmla="*/ 2 h 173"/>
                    <a:gd name="T18" fmla="*/ 4 w 488"/>
                    <a:gd name="T19" fmla="*/ 2 h 173"/>
                    <a:gd name="T20" fmla="*/ 9 w 488"/>
                    <a:gd name="T21" fmla="*/ 1 h 173"/>
                    <a:gd name="T22" fmla="*/ 14 w 488"/>
                    <a:gd name="T23" fmla="*/ 1 h 173"/>
                    <a:gd name="T24" fmla="*/ 9 w 488"/>
                    <a:gd name="T25" fmla="*/ 3 h 173"/>
                    <a:gd name="T26" fmla="*/ 5 w 488"/>
                    <a:gd name="T27" fmla="*/ 3 h 173"/>
                    <a:gd name="T28" fmla="*/ 0 w 488"/>
                    <a:gd name="T29" fmla="*/ 3 h 173"/>
                    <a:gd name="T30" fmla="*/ 0 w 488"/>
                    <a:gd name="T31" fmla="*/ 3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grpSp>
      </p:grpSp>
      <p:grpSp>
        <p:nvGrpSpPr>
          <p:cNvPr id="3083" name="Group 37">
            <a:extLst>
              <a:ext uri="{FF2B5EF4-FFF2-40B4-BE49-F238E27FC236}">
                <a16:creationId xmlns:a16="http://schemas.microsoft.com/office/drawing/2014/main" id="{B0E168DF-27CA-4518-BB99-B15C68C99DB0}"/>
              </a:ext>
            </a:extLst>
          </p:cNvPr>
          <p:cNvGrpSpPr>
            <a:grpSpLocks/>
          </p:cNvGrpSpPr>
          <p:nvPr/>
        </p:nvGrpSpPr>
        <p:grpSpPr bwMode="auto">
          <a:xfrm>
            <a:off x="8680450" y="2116138"/>
            <a:ext cx="385763" cy="4308475"/>
            <a:chOff x="5468" y="1333"/>
            <a:chExt cx="243" cy="2714"/>
          </a:xfrm>
        </p:grpSpPr>
        <p:sp>
          <p:nvSpPr>
            <p:cNvPr id="3097" name="Freeform 38">
              <a:extLst>
                <a:ext uri="{FF2B5EF4-FFF2-40B4-BE49-F238E27FC236}">
                  <a16:creationId xmlns:a16="http://schemas.microsoft.com/office/drawing/2014/main" id="{5E069E20-D643-4E28-A733-4F9077189076}"/>
                </a:ext>
              </a:extLst>
            </p:cNvPr>
            <p:cNvSpPr>
              <a:spLocks/>
            </p:cNvSpPr>
            <p:nvPr userDrawn="1"/>
          </p:nvSpPr>
          <p:spPr bwMode="auto">
            <a:xfrm flipH="1">
              <a:off x="5468" y="2620"/>
              <a:ext cx="205" cy="1427"/>
            </a:xfrm>
            <a:custGeom>
              <a:avLst/>
              <a:gdLst>
                <a:gd name="T0" fmla="*/ 1 w 772"/>
                <a:gd name="T1" fmla="*/ 50 h 3266"/>
                <a:gd name="T2" fmla="*/ 1 w 772"/>
                <a:gd name="T3" fmla="*/ 47 h 3266"/>
                <a:gd name="T4" fmla="*/ 1 w 772"/>
                <a:gd name="T5" fmla="*/ 44 h 3266"/>
                <a:gd name="T6" fmla="*/ 1 w 772"/>
                <a:gd name="T7" fmla="*/ 41 h 3266"/>
                <a:gd name="T8" fmla="*/ 1 w 772"/>
                <a:gd name="T9" fmla="*/ 36 h 3266"/>
                <a:gd name="T10" fmla="*/ 1 w 772"/>
                <a:gd name="T11" fmla="*/ 33 h 3266"/>
                <a:gd name="T12" fmla="*/ 1 w 772"/>
                <a:gd name="T13" fmla="*/ 31 h 3266"/>
                <a:gd name="T14" fmla="*/ 1 w 772"/>
                <a:gd name="T15" fmla="*/ 30 h 3266"/>
                <a:gd name="T16" fmla="*/ 1 w 772"/>
                <a:gd name="T17" fmla="*/ 28 h 3266"/>
                <a:gd name="T18" fmla="*/ 1 w 772"/>
                <a:gd name="T19" fmla="*/ 25 h 3266"/>
                <a:gd name="T20" fmla="*/ 1 w 772"/>
                <a:gd name="T21" fmla="*/ 18 h 3266"/>
                <a:gd name="T22" fmla="*/ 1 w 772"/>
                <a:gd name="T23" fmla="*/ 15 h 3266"/>
                <a:gd name="T24" fmla="*/ 1 w 772"/>
                <a:gd name="T25" fmla="*/ 11 h 3266"/>
                <a:gd name="T26" fmla="*/ 1 w 772"/>
                <a:gd name="T27" fmla="*/ 10 h 3266"/>
                <a:gd name="T28" fmla="*/ 0 w 772"/>
                <a:gd name="T29" fmla="*/ 7 h 3266"/>
                <a:gd name="T30" fmla="*/ 0 w 772"/>
                <a:gd name="T31" fmla="*/ 0 h 3266"/>
                <a:gd name="T32" fmla="*/ 0 w 772"/>
                <a:gd name="T33" fmla="*/ 6 h 3266"/>
                <a:gd name="T34" fmla="*/ 0 w 772"/>
                <a:gd name="T35" fmla="*/ 10 h 3266"/>
                <a:gd name="T36" fmla="*/ 1 w 772"/>
                <a:gd name="T37" fmla="*/ 12 h 3266"/>
                <a:gd name="T38" fmla="*/ 1 w 772"/>
                <a:gd name="T39" fmla="*/ 13 h 3266"/>
                <a:gd name="T40" fmla="*/ 1 w 772"/>
                <a:gd name="T41" fmla="*/ 17 h 3266"/>
                <a:gd name="T42" fmla="*/ 1 w 772"/>
                <a:gd name="T43" fmla="*/ 20 h 3266"/>
                <a:gd name="T44" fmla="*/ 0 w 772"/>
                <a:gd name="T45" fmla="*/ 26 h 3266"/>
                <a:gd name="T46" fmla="*/ 0 w 772"/>
                <a:gd name="T47" fmla="*/ 30 h 3266"/>
                <a:gd name="T48" fmla="*/ 1 w 772"/>
                <a:gd name="T49" fmla="*/ 33 h 3266"/>
                <a:gd name="T50" fmla="*/ 1 w 772"/>
                <a:gd name="T51" fmla="*/ 35 h 3266"/>
                <a:gd name="T52" fmla="*/ 0 w 772"/>
                <a:gd name="T53" fmla="*/ 39 h 3266"/>
                <a:gd name="T54" fmla="*/ 0 w 772"/>
                <a:gd name="T55" fmla="*/ 43 h 3266"/>
                <a:gd name="T56" fmla="*/ 0 w 772"/>
                <a:gd name="T57" fmla="*/ 48 h 3266"/>
                <a:gd name="T58" fmla="*/ 1 w 772"/>
                <a:gd name="T59" fmla="*/ 50 h 3266"/>
                <a:gd name="T60" fmla="*/ 1 w 772"/>
                <a:gd name="T61" fmla="*/ 52 h 3266"/>
                <a:gd name="T62" fmla="*/ 1 w 772"/>
                <a:gd name="T63" fmla="*/ 50 h 3266"/>
                <a:gd name="T64" fmla="*/ 1 w 772"/>
                <a:gd name="T65" fmla="*/ 5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98" name="Freeform 39">
              <a:extLst>
                <a:ext uri="{FF2B5EF4-FFF2-40B4-BE49-F238E27FC236}">
                  <a16:creationId xmlns:a16="http://schemas.microsoft.com/office/drawing/2014/main" id="{E451DCB3-FEAC-4FA1-8775-67AC87E57CB1}"/>
                </a:ext>
              </a:extLst>
            </p:cNvPr>
            <p:cNvSpPr>
              <a:spLocks/>
            </p:cNvSpPr>
            <p:nvPr userDrawn="1"/>
          </p:nvSpPr>
          <p:spPr bwMode="auto">
            <a:xfrm flipH="1">
              <a:off x="5506" y="1333"/>
              <a:ext cx="205" cy="1633"/>
            </a:xfrm>
            <a:custGeom>
              <a:avLst/>
              <a:gdLst>
                <a:gd name="T0" fmla="*/ 1 w 772"/>
                <a:gd name="T1" fmla="*/ 99 h 3266"/>
                <a:gd name="T2" fmla="*/ 1 w 772"/>
                <a:gd name="T3" fmla="*/ 93 h 3266"/>
                <a:gd name="T4" fmla="*/ 1 w 772"/>
                <a:gd name="T5" fmla="*/ 87 h 3266"/>
                <a:gd name="T6" fmla="*/ 1 w 772"/>
                <a:gd name="T7" fmla="*/ 80 h 3266"/>
                <a:gd name="T8" fmla="*/ 1 w 772"/>
                <a:gd name="T9" fmla="*/ 71 h 3266"/>
                <a:gd name="T10" fmla="*/ 1 w 772"/>
                <a:gd name="T11" fmla="*/ 65 h 3266"/>
                <a:gd name="T12" fmla="*/ 1 w 772"/>
                <a:gd name="T13" fmla="*/ 61 h 3266"/>
                <a:gd name="T14" fmla="*/ 1 w 772"/>
                <a:gd name="T15" fmla="*/ 59 h 3266"/>
                <a:gd name="T16" fmla="*/ 1 w 772"/>
                <a:gd name="T17" fmla="*/ 55 h 3266"/>
                <a:gd name="T18" fmla="*/ 1 w 772"/>
                <a:gd name="T19" fmla="*/ 50 h 3266"/>
                <a:gd name="T20" fmla="*/ 1 w 772"/>
                <a:gd name="T21" fmla="*/ 37 h 3266"/>
                <a:gd name="T22" fmla="*/ 1 w 772"/>
                <a:gd name="T23" fmla="*/ 30 h 3266"/>
                <a:gd name="T24" fmla="*/ 1 w 772"/>
                <a:gd name="T25" fmla="*/ 23 h 3266"/>
                <a:gd name="T26" fmla="*/ 1 w 772"/>
                <a:gd name="T27" fmla="*/ 19 h 3266"/>
                <a:gd name="T28" fmla="*/ 0 w 772"/>
                <a:gd name="T29" fmla="*/ 14 h 3266"/>
                <a:gd name="T30" fmla="*/ 0 w 772"/>
                <a:gd name="T31" fmla="*/ 0 h 3266"/>
                <a:gd name="T32" fmla="*/ 0 w 772"/>
                <a:gd name="T33" fmla="*/ 12 h 3266"/>
                <a:gd name="T34" fmla="*/ 0 w 772"/>
                <a:gd name="T35" fmla="*/ 20 h 3266"/>
                <a:gd name="T36" fmla="*/ 1 w 772"/>
                <a:gd name="T37" fmla="*/ 24 h 3266"/>
                <a:gd name="T38" fmla="*/ 1 w 772"/>
                <a:gd name="T39" fmla="*/ 27 h 3266"/>
                <a:gd name="T40" fmla="*/ 1 w 772"/>
                <a:gd name="T41" fmla="*/ 33 h 3266"/>
                <a:gd name="T42" fmla="*/ 1 w 772"/>
                <a:gd name="T43" fmla="*/ 40 h 3266"/>
                <a:gd name="T44" fmla="*/ 0 w 772"/>
                <a:gd name="T45" fmla="*/ 52 h 3266"/>
                <a:gd name="T46" fmla="*/ 0 w 772"/>
                <a:gd name="T47" fmla="*/ 60 h 3266"/>
                <a:gd name="T48" fmla="*/ 1 w 772"/>
                <a:gd name="T49" fmla="*/ 65 h 3266"/>
                <a:gd name="T50" fmla="*/ 1 w 772"/>
                <a:gd name="T51" fmla="*/ 69 h 3266"/>
                <a:gd name="T52" fmla="*/ 0 w 772"/>
                <a:gd name="T53" fmla="*/ 77 h 3266"/>
                <a:gd name="T54" fmla="*/ 0 w 772"/>
                <a:gd name="T55" fmla="*/ 85 h 3266"/>
                <a:gd name="T56" fmla="*/ 0 w 772"/>
                <a:gd name="T57" fmla="*/ 94 h 3266"/>
                <a:gd name="T58" fmla="*/ 1 w 772"/>
                <a:gd name="T59" fmla="*/ 99 h 3266"/>
                <a:gd name="T60" fmla="*/ 1 w 772"/>
                <a:gd name="T61" fmla="*/ 103 h 3266"/>
                <a:gd name="T62" fmla="*/ 1 w 772"/>
                <a:gd name="T63" fmla="*/ 99 h 3266"/>
                <a:gd name="T64" fmla="*/ 1 w 772"/>
                <a:gd name="T65" fmla="*/ 9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grpSp>
        <p:nvGrpSpPr>
          <p:cNvPr id="3084" name="Group 40">
            <a:extLst>
              <a:ext uri="{FF2B5EF4-FFF2-40B4-BE49-F238E27FC236}">
                <a16:creationId xmlns:a16="http://schemas.microsoft.com/office/drawing/2014/main" id="{88620D14-7EE2-4CDE-9E11-D293355FA9C3}"/>
              </a:ext>
            </a:extLst>
          </p:cNvPr>
          <p:cNvGrpSpPr>
            <a:grpSpLocks/>
          </p:cNvGrpSpPr>
          <p:nvPr/>
        </p:nvGrpSpPr>
        <p:grpSpPr bwMode="auto">
          <a:xfrm>
            <a:off x="7318375" y="90488"/>
            <a:ext cx="2133600" cy="1911350"/>
            <a:chOff x="4610" y="57"/>
            <a:chExt cx="1344" cy="1204"/>
          </a:xfrm>
        </p:grpSpPr>
        <p:grpSp>
          <p:nvGrpSpPr>
            <p:cNvPr id="3085" name="Group 41">
              <a:extLst>
                <a:ext uri="{FF2B5EF4-FFF2-40B4-BE49-F238E27FC236}">
                  <a16:creationId xmlns:a16="http://schemas.microsoft.com/office/drawing/2014/main" id="{C092BBAA-BEF4-4F18-B9A4-237B0A8D7CAB}"/>
                </a:ext>
              </a:extLst>
            </p:cNvPr>
            <p:cNvGrpSpPr>
              <a:grpSpLocks/>
            </p:cNvGrpSpPr>
            <p:nvPr userDrawn="1"/>
          </p:nvGrpSpPr>
          <p:grpSpPr bwMode="auto">
            <a:xfrm>
              <a:off x="4610" y="57"/>
              <a:ext cx="1344" cy="1204"/>
              <a:chOff x="4610" y="57"/>
              <a:chExt cx="1344" cy="1204"/>
            </a:xfrm>
          </p:grpSpPr>
          <p:sp>
            <p:nvSpPr>
              <p:cNvPr id="3087" name="Freeform 42">
                <a:extLst>
                  <a:ext uri="{FF2B5EF4-FFF2-40B4-BE49-F238E27FC236}">
                    <a16:creationId xmlns:a16="http://schemas.microsoft.com/office/drawing/2014/main" id="{CFB6095F-6D1B-4D6B-B0ED-C8A368AA7522}"/>
                  </a:ext>
                </a:extLst>
              </p:cNvPr>
              <p:cNvSpPr>
                <a:spLocks/>
              </p:cNvSpPr>
              <p:nvPr userDrawn="1"/>
            </p:nvSpPr>
            <p:spPr bwMode="auto">
              <a:xfrm rot="-3172564">
                <a:off x="5430" y="1086"/>
                <a:ext cx="62" cy="288"/>
              </a:xfrm>
              <a:custGeom>
                <a:avLst/>
                <a:gdLst>
                  <a:gd name="T0" fmla="*/ 0 w 245"/>
                  <a:gd name="T1" fmla="*/ 0 h 806"/>
                  <a:gd name="T2" fmla="*/ 0 w 245"/>
                  <a:gd name="T3" fmla="*/ 2 h 806"/>
                  <a:gd name="T4" fmla="*/ 0 w 245"/>
                  <a:gd name="T5" fmla="*/ 5 h 806"/>
                  <a:gd name="T6" fmla="*/ 0 w 245"/>
                  <a:gd name="T7" fmla="*/ 5 h 806"/>
                  <a:gd name="T8" fmla="*/ 0 w 245"/>
                  <a:gd name="T9" fmla="*/ 2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nvGrpSpPr>
              <p:cNvPr id="3088" name="Group 43">
                <a:extLst>
                  <a:ext uri="{FF2B5EF4-FFF2-40B4-BE49-F238E27FC236}">
                    <a16:creationId xmlns:a16="http://schemas.microsoft.com/office/drawing/2014/main" id="{0355ED68-CB5F-4B1D-AEFB-AE1301E641E3}"/>
                  </a:ext>
                </a:extLst>
              </p:cNvPr>
              <p:cNvGrpSpPr>
                <a:grpSpLocks/>
              </p:cNvGrpSpPr>
              <p:nvPr userDrawn="1"/>
            </p:nvGrpSpPr>
            <p:grpSpPr bwMode="auto">
              <a:xfrm>
                <a:off x="4610" y="57"/>
                <a:ext cx="1344" cy="985"/>
                <a:chOff x="4610" y="57"/>
                <a:chExt cx="1344" cy="985"/>
              </a:xfrm>
            </p:grpSpPr>
            <p:sp>
              <p:nvSpPr>
                <p:cNvPr id="3089" name="Freeform 44">
                  <a:extLst>
                    <a:ext uri="{FF2B5EF4-FFF2-40B4-BE49-F238E27FC236}">
                      <a16:creationId xmlns:a16="http://schemas.microsoft.com/office/drawing/2014/main" id="{17066829-AAB5-4D0C-B360-C7E62D705CD7}"/>
                    </a:ext>
                  </a:extLst>
                </p:cNvPr>
                <p:cNvSpPr>
                  <a:spLocks/>
                </p:cNvSpPr>
                <p:nvPr userDrawn="1"/>
              </p:nvSpPr>
              <p:spPr bwMode="auto">
                <a:xfrm rot="-3172564">
                  <a:off x="4966" y="71"/>
                  <a:ext cx="153" cy="125"/>
                </a:xfrm>
                <a:custGeom>
                  <a:avLst/>
                  <a:gdLst>
                    <a:gd name="T0" fmla="*/ 0 w 604"/>
                    <a:gd name="T1" fmla="*/ 0 h 349"/>
                    <a:gd name="T2" fmla="*/ 0 w 604"/>
                    <a:gd name="T3" fmla="*/ 1 h 349"/>
                    <a:gd name="T4" fmla="*/ 1 w 604"/>
                    <a:gd name="T5" fmla="*/ 2 h 349"/>
                    <a:gd name="T6" fmla="*/ 1 w 604"/>
                    <a:gd name="T7" fmla="*/ 1 h 349"/>
                    <a:gd name="T8" fmla="*/ 1 w 604"/>
                    <a:gd name="T9" fmla="*/ 0 h 349"/>
                    <a:gd name="T10" fmla="*/ 1 w 604"/>
                    <a:gd name="T11" fmla="*/ 1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90" name="Freeform 45">
                  <a:extLst>
                    <a:ext uri="{FF2B5EF4-FFF2-40B4-BE49-F238E27FC236}">
                      <a16:creationId xmlns:a16="http://schemas.microsoft.com/office/drawing/2014/main" id="{87F34055-6179-4E7A-B6B7-160989F3F87E}"/>
                    </a:ext>
                  </a:extLst>
                </p:cNvPr>
                <p:cNvSpPr>
                  <a:spLocks/>
                </p:cNvSpPr>
                <p:nvPr userDrawn="1"/>
              </p:nvSpPr>
              <p:spPr bwMode="auto">
                <a:xfrm rot="-3172564">
                  <a:off x="5048" y="332"/>
                  <a:ext cx="269" cy="438"/>
                </a:xfrm>
                <a:custGeom>
                  <a:avLst/>
                  <a:gdLst>
                    <a:gd name="T0" fmla="*/ 1 w 1064"/>
                    <a:gd name="T1" fmla="*/ 1 h 1230"/>
                    <a:gd name="T2" fmla="*/ 1 w 1064"/>
                    <a:gd name="T3" fmla="*/ 2 h 1230"/>
                    <a:gd name="T4" fmla="*/ 0 w 1064"/>
                    <a:gd name="T5" fmla="*/ 4 h 1230"/>
                    <a:gd name="T6" fmla="*/ 0 w 1064"/>
                    <a:gd name="T7" fmla="*/ 6 h 1230"/>
                    <a:gd name="T8" fmla="*/ 0 w 1064"/>
                    <a:gd name="T9" fmla="*/ 7 h 1230"/>
                    <a:gd name="T10" fmla="*/ 0 w 1064"/>
                    <a:gd name="T11" fmla="*/ 7 h 1230"/>
                    <a:gd name="T12" fmla="*/ 1 w 1064"/>
                    <a:gd name="T13" fmla="*/ 5 h 1230"/>
                    <a:gd name="T14" fmla="*/ 1 w 1064"/>
                    <a:gd name="T15" fmla="*/ 3 h 1230"/>
                    <a:gd name="T16" fmla="*/ 1 w 1064"/>
                    <a:gd name="T17" fmla="*/ 1 h 1230"/>
                    <a:gd name="T18" fmla="*/ 1 w 1064"/>
                    <a:gd name="T19" fmla="*/ 0 h 1230"/>
                    <a:gd name="T20" fmla="*/ 1 w 1064"/>
                    <a:gd name="T21" fmla="*/ 0 h 1230"/>
                    <a:gd name="T22" fmla="*/ 1 w 1064"/>
                    <a:gd name="T23" fmla="*/ 0 h 1230"/>
                    <a:gd name="T24" fmla="*/ 1 w 1064"/>
                    <a:gd name="T25" fmla="*/ 1 h 1230"/>
                    <a:gd name="T26" fmla="*/ 1 w 1064"/>
                    <a:gd name="T27" fmla="*/ 2 h 1230"/>
                    <a:gd name="T28" fmla="*/ 1 w 1064"/>
                    <a:gd name="T29" fmla="*/ 4 h 1230"/>
                    <a:gd name="T30" fmla="*/ 1 w 1064"/>
                    <a:gd name="T31" fmla="*/ 6 h 1230"/>
                    <a:gd name="T32" fmla="*/ 0 w 1064"/>
                    <a:gd name="T33" fmla="*/ 6 h 1230"/>
                    <a:gd name="T34" fmla="*/ 0 w 1064"/>
                    <a:gd name="T35" fmla="*/ 5 h 1230"/>
                    <a:gd name="T36" fmla="*/ 1 w 1064"/>
                    <a:gd name="T37" fmla="*/ 3 h 1230"/>
                    <a:gd name="T38" fmla="*/ 1 w 1064"/>
                    <a:gd name="T39" fmla="*/ 1 h 1230"/>
                    <a:gd name="T40" fmla="*/ 1 w 1064"/>
                    <a:gd name="T41" fmla="*/ 1 h 1230"/>
                    <a:gd name="T42" fmla="*/ 1 w 1064"/>
                    <a:gd name="T43" fmla="*/ 1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91" name="Freeform 46">
                  <a:extLst>
                    <a:ext uri="{FF2B5EF4-FFF2-40B4-BE49-F238E27FC236}">
                      <a16:creationId xmlns:a16="http://schemas.microsoft.com/office/drawing/2014/main" id="{B3406C9D-C217-41C7-92C1-6A4F1A4B527F}"/>
                    </a:ext>
                  </a:extLst>
                </p:cNvPr>
                <p:cNvSpPr>
                  <a:spLocks/>
                </p:cNvSpPr>
                <p:nvPr userDrawn="1"/>
              </p:nvSpPr>
              <p:spPr bwMode="auto">
                <a:xfrm rot="-3172564">
                  <a:off x="4858" y="182"/>
                  <a:ext cx="505" cy="898"/>
                </a:xfrm>
                <a:custGeom>
                  <a:avLst/>
                  <a:gdLst>
                    <a:gd name="T0" fmla="*/ 2 w 2002"/>
                    <a:gd name="T1" fmla="*/ 0 h 2521"/>
                    <a:gd name="T2" fmla="*/ 0 w 2002"/>
                    <a:gd name="T3" fmla="*/ 15 h 2521"/>
                    <a:gd name="T4" fmla="*/ 0 w 2002"/>
                    <a:gd name="T5" fmla="*/ 14 h 2521"/>
                    <a:gd name="T6" fmla="*/ 2 w 2002"/>
                    <a:gd name="T7" fmla="*/ 0 h 2521"/>
                    <a:gd name="T8" fmla="*/ 2 w 2002"/>
                    <a:gd name="T9" fmla="*/ 0 h 2521"/>
                    <a:gd name="T10" fmla="*/ 2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92" name="Freeform 47">
                  <a:extLst>
                    <a:ext uri="{FF2B5EF4-FFF2-40B4-BE49-F238E27FC236}">
                      <a16:creationId xmlns:a16="http://schemas.microsoft.com/office/drawing/2014/main" id="{EFF55990-D36C-4668-99F8-1AA42F9A3CFD}"/>
                    </a:ext>
                  </a:extLst>
                </p:cNvPr>
                <p:cNvSpPr>
                  <a:spLocks/>
                </p:cNvSpPr>
                <p:nvPr userDrawn="1"/>
              </p:nvSpPr>
              <p:spPr bwMode="auto">
                <a:xfrm rot="-3172564">
                  <a:off x="4903" y="-19"/>
                  <a:ext cx="758" cy="1344"/>
                </a:xfrm>
                <a:custGeom>
                  <a:avLst/>
                  <a:gdLst>
                    <a:gd name="T0" fmla="*/ 0 w 3007"/>
                    <a:gd name="T1" fmla="*/ 16 h 3771"/>
                    <a:gd name="T2" fmla="*/ 1 w 3007"/>
                    <a:gd name="T3" fmla="*/ 16 h 3771"/>
                    <a:gd name="T4" fmla="*/ 1 w 3007"/>
                    <a:gd name="T5" fmla="*/ 17 h 3771"/>
                    <a:gd name="T6" fmla="*/ 1 w 3007"/>
                    <a:gd name="T7" fmla="*/ 16 h 3771"/>
                    <a:gd name="T8" fmla="*/ 1 w 3007"/>
                    <a:gd name="T9" fmla="*/ 15 h 3771"/>
                    <a:gd name="T10" fmla="*/ 1 w 3007"/>
                    <a:gd name="T11" fmla="*/ 16 h 3771"/>
                    <a:gd name="T12" fmla="*/ 1 w 3007"/>
                    <a:gd name="T13" fmla="*/ 16 h 3771"/>
                    <a:gd name="T14" fmla="*/ 3 w 3007"/>
                    <a:gd name="T15" fmla="*/ 2 h 3771"/>
                    <a:gd name="T16" fmla="*/ 3 w 3007"/>
                    <a:gd name="T17" fmla="*/ 1 h 3771"/>
                    <a:gd name="T18" fmla="*/ 2 w 3007"/>
                    <a:gd name="T19" fmla="*/ 0 h 3771"/>
                    <a:gd name="T20" fmla="*/ 3 w 3007"/>
                    <a:gd name="T21" fmla="*/ 0 h 3771"/>
                    <a:gd name="T22" fmla="*/ 3 w 3007"/>
                    <a:gd name="T23" fmla="*/ 2 h 3771"/>
                    <a:gd name="T24" fmla="*/ 1 w 3007"/>
                    <a:gd name="T25" fmla="*/ 19 h 3771"/>
                    <a:gd name="T26" fmla="*/ 1 w 3007"/>
                    <a:gd name="T27" fmla="*/ 20 h 3771"/>
                    <a:gd name="T28" fmla="*/ 0 w 3007"/>
                    <a:gd name="T29" fmla="*/ 22 h 3771"/>
                    <a:gd name="T30" fmla="*/ 0 w 3007"/>
                    <a:gd name="T31" fmla="*/ 21 h 3771"/>
                    <a:gd name="T32" fmla="*/ 0 w 3007"/>
                    <a:gd name="T33" fmla="*/ 21 h 3771"/>
                    <a:gd name="T34" fmla="*/ 1 w 3007"/>
                    <a:gd name="T35" fmla="*/ 20 h 3771"/>
                    <a:gd name="T36" fmla="*/ 0 w 3007"/>
                    <a:gd name="T37" fmla="*/ 19 h 3771"/>
                    <a:gd name="T38" fmla="*/ 0 w 3007"/>
                    <a:gd name="T39" fmla="*/ 18 h 3771"/>
                    <a:gd name="T40" fmla="*/ 1 w 3007"/>
                    <a:gd name="T41" fmla="*/ 19 h 3771"/>
                    <a:gd name="T42" fmla="*/ 1 w 3007"/>
                    <a:gd name="T43" fmla="*/ 18 h 3771"/>
                    <a:gd name="T44" fmla="*/ 1 w 3007"/>
                    <a:gd name="T45" fmla="*/ 19 h 3771"/>
                    <a:gd name="T46" fmla="*/ 1 w 3007"/>
                    <a:gd name="T47" fmla="*/ 18 h 3771"/>
                    <a:gd name="T48" fmla="*/ 1 w 3007"/>
                    <a:gd name="T49" fmla="*/ 18 h 3771"/>
                    <a:gd name="T50" fmla="*/ 0 w 3007"/>
                    <a:gd name="T51" fmla="*/ 16 h 3771"/>
                    <a:gd name="T52" fmla="*/ 0 w 3007"/>
                    <a:gd name="T53" fmla="*/ 16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93" name="Freeform 48">
                  <a:extLst>
                    <a:ext uri="{FF2B5EF4-FFF2-40B4-BE49-F238E27FC236}">
                      <a16:creationId xmlns:a16="http://schemas.microsoft.com/office/drawing/2014/main" id="{976C2D4A-314A-445C-9A2E-CFDB955683F9}"/>
                    </a:ext>
                  </a:extLst>
                </p:cNvPr>
                <p:cNvSpPr>
                  <a:spLocks/>
                </p:cNvSpPr>
                <p:nvPr userDrawn="1"/>
              </p:nvSpPr>
              <p:spPr bwMode="auto">
                <a:xfrm rot="-3172564">
                  <a:off x="5297" y="897"/>
                  <a:ext cx="169" cy="122"/>
                </a:xfrm>
                <a:custGeom>
                  <a:avLst/>
                  <a:gdLst>
                    <a:gd name="T0" fmla="*/ 0 w 673"/>
                    <a:gd name="T1" fmla="*/ 0 h 342"/>
                    <a:gd name="T2" fmla="*/ 0 w 673"/>
                    <a:gd name="T3" fmla="*/ 1 h 342"/>
                    <a:gd name="T4" fmla="*/ 1 w 673"/>
                    <a:gd name="T5" fmla="*/ 2 h 342"/>
                    <a:gd name="T6" fmla="*/ 1 w 673"/>
                    <a:gd name="T7" fmla="*/ 2 h 342"/>
                    <a:gd name="T8" fmla="*/ 1 w 673"/>
                    <a:gd name="T9" fmla="*/ 1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94" name="Freeform 49">
                  <a:extLst>
                    <a:ext uri="{FF2B5EF4-FFF2-40B4-BE49-F238E27FC236}">
                      <a16:creationId xmlns:a16="http://schemas.microsoft.com/office/drawing/2014/main" id="{65BBE68B-D2A8-46F1-86EA-D162F899B86D}"/>
                    </a:ext>
                  </a:extLst>
                </p:cNvPr>
                <p:cNvSpPr>
                  <a:spLocks/>
                </p:cNvSpPr>
                <p:nvPr userDrawn="1"/>
              </p:nvSpPr>
              <p:spPr bwMode="auto">
                <a:xfrm rot="-3172564">
                  <a:off x="5253" y="806"/>
                  <a:ext cx="181" cy="144"/>
                </a:xfrm>
                <a:custGeom>
                  <a:avLst/>
                  <a:gdLst>
                    <a:gd name="T0" fmla="*/ 0 w 716"/>
                    <a:gd name="T1" fmla="*/ 0 h 403"/>
                    <a:gd name="T2" fmla="*/ 1 w 716"/>
                    <a:gd name="T3" fmla="*/ 1 h 403"/>
                    <a:gd name="T4" fmla="*/ 1 w 716"/>
                    <a:gd name="T5" fmla="*/ 2 h 403"/>
                    <a:gd name="T6" fmla="*/ 1 w 716"/>
                    <a:gd name="T7" fmla="*/ 2 h 403"/>
                    <a:gd name="T8" fmla="*/ 1 w 716"/>
                    <a:gd name="T9" fmla="*/ 1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95" name="Freeform 50">
                  <a:extLst>
                    <a:ext uri="{FF2B5EF4-FFF2-40B4-BE49-F238E27FC236}">
                      <a16:creationId xmlns:a16="http://schemas.microsoft.com/office/drawing/2014/main" id="{7933C48C-D393-43F7-B7E9-BFF5D4FB5089}"/>
                    </a:ext>
                  </a:extLst>
                </p:cNvPr>
                <p:cNvSpPr>
                  <a:spLocks/>
                </p:cNvSpPr>
                <p:nvPr userDrawn="1"/>
              </p:nvSpPr>
              <p:spPr bwMode="auto">
                <a:xfrm rot="-3172564">
                  <a:off x="4985" y="210"/>
                  <a:ext cx="181" cy="147"/>
                </a:xfrm>
                <a:custGeom>
                  <a:avLst/>
                  <a:gdLst>
                    <a:gd name="T0" fmla="*/ 0 w 717"/>
                    <a:gd name="T1" fmla="*/ 0 h 411"/>
                    <a:gd name="T2" fmla="*/ 0 w 717"/>
                    <a:gd name="T3" fmla="*/ 1 h 411"/>
                    <a:gd name="T4" fmla="*/ 1 w 717"/>
                    <a:gd name="T5" fmla="*/ 3 h 411"/>
                    <a:gd name="T6" fmla="*/ 1 w 717"/>
                    <a:gd name="T7" fmla="*/ 2 h 411"/>
                    <a:gd name="T8" fmla="*/ 1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96" name="Freeform 51">
                  <a:extLst>
                    <a:ext uri="{FF2B5EF4-FFF2-40B4-BE49-F238E27FC236}">
                      <a16:creationId xmlns:a16="http://schemas.microsoft.com/office/drawing/2014/main" id="{8D947945-3018-4257-BBC2-47B4CFC18A57}"/>
                    </a:ext>
                  </a:extLst>
                </p:cNvPr>
                <p:cNvSpPr>
                  <a:spLocks/>
                </p:cNvSpPr>
                <p:nvPr userDrawn="1"/>
              </p:nvSpPr>
              <p:spPr bwMode="auto">
                <a:xfrm rot="-3172564">
                  <a:off x="4948" y="142"/>
                  <a:ext cx="179" cy="138"/>
                </a:xfrm>
                <a:custGeom>
                  <a:avLst/>
                  <a:gdLst>
                    <a:gd name="T0" fmla="*/ 0 w 709"/>
                    <a:gd name="T1" fmla="*/ 0 h 386"/>
                    <a:gd name="T2" fmla="*/ 0 w 709"/>
                    <a:gd name="T3" fmla="*/ 1 h 386"/>
                    <a:gd name="T4" fmla="*/ 1 w 709"/>
                    <a:gd name="T5" fmla="*/ 2 h 386"/>
                    <a:gd name="T6" fmla="*/ 1 w 709"/>
                    <a:gd name="T7" fmla="*/ 2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grpSp>
        <p:sp>
          <p:nvSpPr>
            <p:cNvPr id="3086" name="Line 52">
              <a:extLst>
                <a:ext uri="{FF2B5EF4-FFF2-40B4-BE49-F238E27FC236}">
                  <a16:creationId xmlns:a16="http://schemas.microsoft.com/office/drawing/2014/main" id="{7C73F63B-EED3-4260-8B5D-FEC3D7DEA06E}"/>
                </a:ext>
              </a:extLst>
            </p:cNvPr>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spTree>
    <p:extLst>
      <p:ext uri="{BB962C8B-B14F-4D97-AF65-F5344CB8AC3E}">
        <p14:creationId xmlns:p14="http://schemas.microsoft.com/office/powerpoint/2010/main" val="264543204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147035286"/>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1">
          <a:gsLst>
            <a:gs pos="0">
              <a:srgbClr val="000000"/>
            </a:gs>
            <a:gs pos="92000">
              <a:srgbClr val="000000"/>
            </a:gs>
            <a:gs pos="96001">
              <a:srgbClr val="FFFFFF"/>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593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593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593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593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grpSp>
      <p:sp>
        <p:nvSpPr>
          <p:cNvPr id="5940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pt-BR" altLang="pt-BR"/>
              <a:t>Clique para editar o estilo do título mestre</a:t>
            </a:r>
          </a:p>
        </p:txBody>
      </p:sp>
      <p:sp>
        <p:nvSpPr>
          <p:cNvPr id="5940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5940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cs typeface="Arial" charset="0"/>
              </a:defRPr>
            </a:lvl1pPr>
          </a:lstStyle>
          <a:p>
            <a:pPr>
              <a:defRPr/>
            </a:pPr>
            <a:endParaRPr lang="pt-BR" altLang="pt-BR" dirty="0"/>
          </a:p>
        </p:txBody>
      </p:sp>
      <p:sp>
        <p:nvSpPr>
          <p:cNvPr id="59405"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cs typeface="Arial" charset="0"/>
              </a:defRPr>
            </a:lvl1pPr>
          </a:lstStyle>
          <a:p>
            <a:pPr>
              <a:defRPr/>
            </a:pPr>
            <a:endParaRPr lang="pt-BR" altLang="pt-BR" dirty="0"/>
          </a:p>
        </p:txBody>
      </p:sp>
      <p:sp>
        <p:nvSpPr>
          <p:cNvPr id="59406"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11D9B659-6278-48FF-ACC5-88AE35AB188E}" type="slidenum">
              <a:rPr lang="pt-BR" altLang="pt-BR"/>
              <a:pPr>
                <a:defRPr/>
              </a:pPr>
              <a:t>‹nº›</a:t>
            </a:fld>
            <a:endParaRPr lang="pt-BR" altLang="pt-BR" dirty="0"/>
          </a:p>
        </p:txBody>
      </p:sp>
    </p:spTree>
    <p:extLst>
      <p:ext uri="{BB962C8B-B14F-4D97-AF65-F5344CB8AC3E}">
        <p14:creationId xmlns:p14="http://schemas.microsoft.com/office/powerpoint/2010/main" val="1974898525"/>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31" name="Text Box 7"/>
          <p:cNvSpPr txBox="1">
            <a:spLocks noChangeArrowheads="1"/>
          </p:cNvSpPr>
          <p:nvPr userDrawn="1"/>
        </p:nvSpPr>
        <p:spPr bwMode="auto">
          <a:xfrm>
            <a:off x="0" y="0"/>
            <a:ext cx="9144000" cy="1052513"/>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50000"/>
              </a:spcBef>
            </a:pPr>
            <a:endParaRPr lang="pt-BR" altLang="pt-BR" sz="1800" b="1" dirty="0">
              <a:latin typeface="Arial" panose="020B0604020202020204" pitchFamily="34" charset="0"/>
            </a:endParaRPr>
          </a:p>
        </p:txBody>
      </p:sp>
      <p:sp>
        <p:nvSpPr>
          <p:cNvPr id="1032" name="Rectangle 8"/>
          <p:cNvSpPr>
            <a:spLocks noChangeArrowheads="1"/>
          </p:cNvSpPr>
          <p:nvPr userDrawn="1"/>
        </p:nvSpPr>
        <p:spPr bwMode="auto">
          <a:xfrm>
            <a:off x="0" y="6597650"/>
            <a:ext cx="9144000" cy="260350"/>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pt-BR" altLang="pt-BR" dirty="0"/>
              <a:t>             </a:t>
            </a:r>
          </a:p>
        </p:txBody>
      </p:sp>
      <p:sp>
        <p:nvSpPr>
          <p:cNvPr id="1033" name="Rectangle 9"/>
          <p:cNvSpPr>
            <a:spLocks noGrp="1" noChangeArrowheads="1"/>
          </p:cNvSpPr>
          <p:nvPr>
            <p:ph type="dt" sz="half" idx="2"/>
          </p:nvPr>
        </p:nvSpPr>
        <p:spPr bwMode="auto">
          <a:xfrm>
            <a:off x="0" y="65976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endParaRPr lang="pt-BR" altLang="pt-BR" dirty="0"/>
          </a:p>
        </p:txBody>
      </p:sp>
      <p:sp>
        <p:nvSpPr>
          <p:cNvPr id="1034" name="Rectangle 10"/>
          <p:cNvSpPr>
            <a:spLocks noGrp="1" noChangeArrowheads="1"/>
          </p:cNvSpPr>
          <p:nvPr>
            <p:ph type="ftr" sz="quarter" idx="3"/>
          </p:nvPr>
        </p:nvSpPr>
        <p:spPr bwMode="auto">
          <a:xfrm>
            <a:off x="3132138" y="65976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endParaRPr lang="pt-BR" altLang="pt-BR" dirty="0"/>
          </a:p>
        </p:txBody>
      </p:sp>
      <p:sp>
        <p:nvSpPr>
          <p:cNvPr id="1035" name="Rectangle 11"/>
          <p:cNvSpPr>
            <a:spLocks noGrp="1" noChangeArrowheads="1"/>
          </p:cNvSpPr>
          <p:nvPr>
            <p:ph type="sldNum" sz="quarter" idx="4"/>
          </p:nvPr>
        </p:nvSpPr>
        <p:spPr bwMode="auto">
          <a:xfrm>
            <a:off x="7010400" y="65976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87F0B4C6-88AA-490A-86DC-0EC2AB3CEF4D}" type="slidenum">
              <a:rPr lang="pt-BR" altLang="pt-BR"/>
              <a:pPr/>
              <a:t>‹nº›</a:t>
            </a:fld>
            <a:endParaRPr lang="pt-BR" altLang="pt-BR" dirty="0"/>
          </a:p>
        </p:txBody>
      </p:sp>
      <p:pic>
        <p:nvPicPr>
          <p:cNvPr id="1036" name="Picture 12" descr="cei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90500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48843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pull dir="r"/>
  </p:transition>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orma livre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sp>
        <p:nvSpPr>
          <p:cNvPr id="8" name="Forma livre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sp>
        <p:nvSpPr>
          <p:cNvPr id="30724" name="Espaço Reservado para Título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pt-BR" altLang="pt-BR"/>
              <a:t>Clique para editar o estilo do título mestre</a:t>
            </a:r>
            <a:endParaRPr lang="en-US" altLang="pt-BR"/>
          </a:p>
        </p:txBody>
      </p:sp>
      <p:sp>
        <p:nvSpPr>
          <p:cNvPr id="30725" name="Espaço Reservado para Texto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endParaRPr lang="en-US" altLang="pt-BR"/>
          </a:p>
        </p:txBody>
      </p:sp>
      <p:sp>
        <p:nvSpPr>
          <p:cNvPr id="10" name="Espaço Reservado para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pt-BR" dirty="0"/>
          </a:p>
        </p:txBody>
      </p:sp>
      <p:sp>
        <p:nvSpPr>
          <p:cNvPr id="22" name="Espaço Reservado para Rodapé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pt-BR" dirty="0"/>
          </a:p>
        </p:txBody>
      </p:sp>
      <p:sp>
        <p:nvSpPr>
          <p:cNvPr id="18" name="Espaço Reservado para Número de Slide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smtClean="0">
                <a:solidFill>
                  <a:srgbClr val="045C75"/>
                </a:solidFill>
                <a:latin typeface="Constantia" panose="02030602050306030303" pitchFamily="18" charset="0"/>
              </a:defRPr>
            </a:lvl1pPr>
          </a:lstStyle>
          <a:p>
            <a:pPr>
              <a:defRPr/>
            </a:pPr>
            <a:fld id="{784F4C20-6FE4-46DE-B04E-D3675E1179E8}" type="slidenum">
              <a:rPr lang="pt-BR" altLang="pt-BR"/>
              <a:pPr>
                <a:defRPr/>
              </a:pPr>
              <a:t>‹nº›</a:t>
            </a:fld>
            <a:endParaRPr lang="pt-BR" altLang="pt-BR" dirty="0"/>
          </a:p>
        </p:txBody>
      </p:sp>
      <p:grpSp>
        <p:nvGrpSpPr>
          <p:cNvPr id="30729" name="Grupo 1"/>
          <p:cNvGrpSpPr>
            <a:grpSpLocks/>
          </p:cNvGrpSpPr>
          <p:nvPr/>
        </p:nvGrpSpPr>
        <p:grpSpPr bwMode="auto">
          <a:xfrm>
            <a:off x="-19050" y="203200"/>
            <a:ext cx="9180513" cy="647700"/>
            <a:chOff x="-19045" y="216550"/>
            <a:chExt cx="9180548" cy="649224"/>
          </a:xfrm>
        </p:grpSpPr>
        <p:sp>
          <p:nvSpPr>
            <p:cNvPr id="12" name="Forma liv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sp>
          <p:nvSpPr>
            <p:cNvPr id="13" name="Forma liv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grpSp>
    </p:spTree>
    <p:extLst>
      <p:ext uri="{BB962C8B-B14F-4D97-AF65-F5344CB8AC3E}">
        <p14:creationId xmlns:p14="http://schemas.microsoft.com/office/powerpoint/2010/main" val="307244467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sldNum="0"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pt-BR" dirty="0"/>
          </a:p>
        </p:txBody>
      </p:sp>
      <p:sp>
        <p:nvSpPr>
          <p:cNvPr id="1027" name="Rectangle 3"/>
          <p:cNvSpPr>
            <a:spLocks noGrp="1" noChangeArrowheads="1"/>
          </p:cNvSpPr>
          <p:nvPr>
            <p:ph type="title"/>
          </p:nvPr>
        </p:nvSpPr>
        <p:spPr bwMode="auto">
          <a:xfrm>
            <a:off x="2438400" y="304800"/>
            <a:ext cx="64770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pt-BR" altLang="pt-BR"/>
              <a:t>Clique para editar o estilo do título mestre</a:t>
            </a:r>
          </a:p>
        </p:txBody>
      </p:sp>
      <p:sp>
        <p:nvSpPr>
          <p:cNvPr id="1028" name="Rectangle 4"/>
          <p:cNvSpPr>
            <a:spLocks noGrp="1" noChangeArrowheads="1"/>
          </p:cNvSpPr>
          <p:nvPr>
            <p:ph type="body" idx="1"/>
          </p:nvPr>
        </p:nvSpPr>
        <p:spPr bwMode="auto">
          <a:xfrm>
            <a:off x="2514600" y="2057400"/>
            <a:ext cx="64008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31749" name="Rectangle 5"/>
          <p:cNvSpPr>
            <a:spLocks noGrp="1" noChangeArrowheads="1"/>
          </p:cNvSpPr>
          <p:nvPr>
            <p:ph type="dt" sz="half" idx="2"/>
          </p:nvPr>
        </p:nvSpPr>
        <p:spPr bwMode="auto">
          <a:xfrm>
            <a:off x="304800" y="6096000"/>
            <a:ext cx="19050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eaLnBrk="1" hangingPunct="1">
              <a:defRPr kumimoji="0" sz="1400">
                <a:latin typeface="+mn-lt"/>
                <a:cs typeface="Arial" charset="0"/>
              </a:defRPr>
            </a:lvl1pPr>
          </a:lstStyle>
          <a:p>
            <a:pPr>
              <a:defRPr/>
            </a:pPr>
            <a:endParaRPr lang="pt-BR" altLang="pt-BR" dirty="0"/>
          </a:p>
        </p:txBody>
      </p:sp>
      <p:sp>
        <p:nvSpPr>
          <p:cNvPr id="31750" name="Rectangle 6"/>
          <p:cNvSpPr>
            <a:spLocks noGrp="1" noChangeArrowheads="1"/>
          </p:cNvSpPr>
          <p:nvPr>
            <p:ph type="ftr" sz="quarter" idx="3"/>
          </p:nvPr>
        </p:nvSpPr>
        <p:spPr bwMode="auto">
          <a:xfrm>
            <a:off x="3581400" y="6096000"/>
            <a:ext cx="28956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eaLnBrk="1" hangingPunct="1">
              <a:defRPr kumimoji="0" sz="1400">
                <a:latin typeface="+mn-lt"/>
                <a:cs typeface="Arial" charset="0"/>
              </a:defRPr>
            </a:lvl1pPr>
          </a:lstStyle>
          <a:p>
            <a:pPr>
              <a:defRPr/>
            </a:pPr>
            <a:endParaRPr lang="pt-BR" altLang="pt-BR" dirty="0"/>
          </a:p>
        </p:txBody>
      </p:sp>
      <p:sp>
        <p:nvSpPr>
          <p:cNvPr id="31751" name="Rectangle 7"/>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eaLnBrk="1" hangingPunct="1">
              <a:defRPr kumimoji="0" sz="1400">
                <a:latin typeface="Arial" panose="020B0604020202020204" pitchFamily="34" charset="0"/>
              </a:defRPr>
            </a:lvl1pPr>
          </a:lstStyle>
          <a:p>
            <a:pPr>
              <a:defRPr/>
            </a:pPr>
            <a:fld id="{49640BD2-0F5E-4DA1-862D-E0B4D5B6293D}" type="slidenum">
              <a:rPr lang="pt-BR" altLang="pt-BR"/>
              <a:pPr>
                <a:defRPr/>
              </a:pPr>
              <a:t>‹nº›</a:t>
            </a:fld>
            <a:endParaRPr lang="pt-BR" altLang="pt-BR" dirty="0"/>
          </a:p>
        </p:txBody>
      </p:sp>
    </p:spTree>
    <p:extLst>
      <p:ext uri="{BB962C8B-B14F-4D97-AF65-F5344CB8AC3E}">
        <p14:creationId xmlns:p14="http://schemas.microsoft.com/office/powerpoint/2010/main" val="2670818541"/>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hf sldNum="0" hdr="0" ftr="0" dt="0"/>
  <p:txStyles>
    <p:titleStyle>
      <a:lvl1pPr algn="l" rtl="0" eaLnBrk="0" fontAlgn="base" hangingPunct="0">
        <a:lnSpc>
          <a:spcPct val="70000"/>
        </a:lnSpc>
        <a:spcBef>
          <a:spcPct val="0"/>
        </a:spcBef>
        <a:spcAft>
          <a:spcPct val="0"/>
        </a:spcAft>
        <a:defRPr sz="4800" b="1">
          <a:solidFill>
            <a:schemeClr val="tx2"/>
          </a:solidFill>
          <a:latin typeface="+mj-lt"/>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cs typeface="Arial" charset="0"/>
        </a:defRPr>
      </a:lvl6pPr>
      <a:lvl7pPr marL="914400" algn="l" rtl="0" fontAlgn="base">
        <a:lnSpc>
          <a:spcPct val="70000"/>
        </a:lnSpc>
        <a:spcBef>
          <a:spcPct val="0"/>
        </a:spcBef>
        <a:spcAft>
          <a:spcPct val="0"/>
        </a:spcAft>
        <a:defRPr sz="4800" b="1">
          <a:solidFill>
            <a:schemeClr val="tx2"/>
          </a:solidFill>
          <a:latin typeface="Arial Narrow" pitchFamily="34" charset="0"/>
          <a:cs typeface="Arial" charset="0"/>
        </a:defRPr>
      </a:lvl7pPr>
      <a:lvl8pPr marL="1371600" algn="l" rtl="0" fontAlgn="base">
        <a:lnSpc>
          <a:spcPct val="70000"/>
        </a:lnSpc>
        <a:spcBef>
          <a:spcPct val="0"/>
        </a:spcBef>
        <a:spcAft>
          <a:spcPct val="0"/>
        </a:spcAft>
        <a:defRPr sz="4800" b="1">
          <a:solidFill>
            <a:schemeClr val="tx2"/>
          </a:solidFill>
          <a:latin typeface="Arial Narrow" pitchFamily="34" charset="0"/>
          <a:cs typeface="Arial" charset="0"/>
        </a:defRPr>
      </a:lvl8pPr>
      <a:lvl9pPr marL="1828800" algn="l" rtl="0" fontAlgn="base">
        <a:lnSpc>
          <a:spcPct val="70000"/>
        </a:lnSpc>
        <a:spcBef>
          <a:spcPct val="0"/>
        </a:spcBef>
        <a:spcAft>
          <a:spcPct val="0"/>
        </a:spcAft>
        <a:defRPr sz="4800" b="1">
          <a:solidFill>
            <a:schemeClr val="tx2"/>
          </a:solidFill>
          <a:latin typeface="Arial Narrow" pitchFamily="34"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cs typeface="+mn-cs"/>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cs typeface="+mn-cs"/>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cs typeface="+mn-cs"/>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cs typeface="+mn-cs"/>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izza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E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osca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tângulo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5" name="Espaço Reservado para Título 4"/>
          <p:cNvSpPr>
            <a:spLocks noGrp="1"/>
          </p:cNvSpPr>
          <p:nvPr>
            <p:ph type="title"/>
          </p:nvPr>
        </p:nvSpPr>
        <p:spPr>
          <a:xfrm>
            <a:off x="1435608" y="274638"/>
            <a:ext cx="7498080" cy="1143000"/>
          </a:xfrm>
          <a:prstGeom prst="rect">
            <a:avLst/>
          </a:prstGeom>
        </p:spPr>
        <p:txBody>
          <a:bodyPr anchor="ctr">
            <a:normAutofit/>
          </a:bodyPr>
          <a:lstStyle/>
          <a:p>
            <a:r>
              <a:rPr kumimoji="0" lang="pt-BR"/>
              <a:t>Clique para editar o estilo do título mestre</a:t>
            </a:r>
            <a:endParaRPr kumimoji="0" lang="en-US"/>
          </a:p>
        </p:txBody>
      </p:sp>
      <p:sp>
        <p:nvSpPr>
          <p:cNvPr id="9" name="Espaço Reservado para Texto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24" name="Espaço Reservado para Data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endParaRPr lang="pt-BR" dirty="0"/>
          </a:p>
        </p:txBody>
      </p:sp>
      <p:sp>
        <p:nvSpPr>
          <p:cNvPr id="10" name="Espaço Reservado para Rodapé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pt-BR" dirty="0"/>
          </a:p>
        </p:txBody>
      </p:sp>
      <p:sp>
        <p:nvSpPr>
          <p:cNvPr id="22" name="Espaço Reservado para Número de Slide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8E8F61E-ADFD-43BD-90ED-66AFDD93CFE4}" type="slidenum">
              <a:rPr lang="pt-BR" smtClean="0"/>
              <a:pPr/>
              <a:t>‹nº›</a:t>
            </a:fld>
            <a:endParaRPr lang="pt-BR" dirty="0"/>
          </a:p>
        </p:txBody>
      </p:sp>
      <p:sp>
        <p:nvSpPr>
          <p:cNvPr id="15" name="Retângulo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365386866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6675"/>
            <a:ext cx="9144000" cy="552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3" name="Text Placeholder 2"/>
          <p:cNvSpPr>
            <a:spLocks noGrp="1"/>
          </p:cNvSpPr>
          <p:nvPr>
            <p:ph type="body" idx="1"/>
          </p:nvPr>
        </p:nvSpPr>
        <p:spPr>
          <a:xfrm>
            <a:off x="457200" y="2019300"/>
            <a:ext cx="8229600" cy="4117975"/>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2981325" y="27305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pPr eaLnBrk="0" fontAlgn="base" hangingPunct="0">
              <a:spcBef>
                <a:spcPct val="0"/>
              </a:spcBef>
              <a:spcAft>
                <a:spcPct val="0"/>
              </a:spcAft>
              <a:defRPr/>
            </a:pPr>
            <a:endParaRPr lang="pt-BR" altLang="pt-BR" dirty="0">
              <a:solidFill>
                <a:srgbClr val="FFFFFF"/>
              </a:solidFill>
              <a:latin typeface="Times New Roman" pitchFamily="18" charset="0"/>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pPr eaLnBrk="0" fontAlgn="base" hangingPunct="0">
              <a:spcBef>
                <a:spcPct val="0"/>
              </a:spcBef>
              <a:spcAft>
                <a:spcPct val="0"/>
              </a:spcAft>
              <a:defRPr/>
            </a:pPr>
            <a:endParaRPr lang="pt-BR" altLang="pt-BR" dirty="0">
              <a:solidFill>
                <a:srgbClr val="FFFFFF"/>
              </a:solidFill>
              <a:latin typeface="Times New Roman" pitchFamily="18" charset="0"/>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pPr eaLnBrk="0" fontAlgn="base" hangingPunct="0">
              <a:spcBef>
                <a:spcPct val="0"/>
              </a:spcBef>
              <a:spcAft>
                <a:spcPct val="0"/>
              </a:spcAft>
              <a:defRPr/>
            </a:pPr>
            <a:fld id="{9E9945B3-03A2-4FD0-96A8-2CE3095954A7}" type="slidenum">
              <a:rPr lang="pt-BR" altLang="pt-BR">
                <a:solidFill>
                  <a:srgbClr val="FFFFFF"/>
                </a:solidFill>
                <a:latin typeface="Times New Roman" pitchFamily="18" charset="0"/>
              </a:rPr>
              <a:pPr eaLnBrk="0" fontAlgn="base" hangingPunct="0">
                <a:spcBef>
                  <a:spcPct val="0"/>
                </a:spcBef>
                <a:spcAft>
                  <a:spcPct val="0"/>
                </a:spcAft>
                <a:defRPr/>
              </a:pPr>
              <a:t>‹nº›</a:t>
            </a:fld>
            <a:endParaRPr lang="pt-BR" altLang="pt-BR" dirty="0">
              <a:solidFill>
                <a:srgbClr val="FFFFFF"/>
              </a:solidFill>
              <a:latin typeface="Times New Roman" pitchFamily="18" charset="0"/>
            </a:endParaRPr>
          </a:p>
        </p:txBody>
      </p:sp>
      <p:cxnSp>
        <p:nvCxnSpPr>
          <p:cNvPr id="10" name="Straight Connector 9"/>
          <p:cNvCxnSpPr/>
          <p:nvPr/>
        </p:nvCxnSpPr>
        <p:spPr>
          <a:xfrm>
            <a:off x="0" y="1331913"/>
            <a:ext cx="9144000" cy="1587"/>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4725"/>
            <a:ext cx="4114800" cy="701675"/>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pt-BR"/>
              <a:t>Clique para editar o título mestre</a:t>
            </a:r>
            <a:endParaRPr lang="en-US" dirty="0"/>
          </a:p>
        </p:txBody>
      </p:sp>
      <p:sp>
        <p:nvSpPr>
          <p:cNvPr id="1033" name="Text Box 7"/>
          <p:cNvSpPr txBox="1">
            <a:spLocks noChangeArrowheads="1"/>
          </p:cNvSpPr>
          <p:nvPr userDrawn="1"/>
        </p:nvSpPr>
        <p:spPr bwMode="auto">
          <a:xfrm>
            <a:off x="0" y="0"/>
            <a:ext cx="9144000" cy="1052513"/>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defRPr/>
            </a:pPr>
            <a:endParaRPr lang="pt-BR" altLang="pt-BR" sz="1800" b="1" dirty="0">
              <a:solidFill>
                <a:srgbClr val="FFFFFF"/>
              </a:solidFill>
              <a:latin typeface="Arial" charset="0"/>
            </a:endParaRPr>
          </a:p>
        </p:txBody>
      </p:sp>
      <p:sp>
        <p:nvSpPr>
          <p:cNvPr id="11" name="Rectangle 8"/>
          <p:cNvSpPr>
            <a:spLocks noChangeArrowheads="1"/>
          </p:cNvSpPr>
          <p:nvPr userDrawn="1"/>
        </p:nvSpPr>
        <p:spPr bwMode="auto">
          <a:xfrm>
            <a:off x="0" y="6597650"/>
            <a:ext cx="9144000" cy="260350"/>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pPr eaLnBrk="0" fontAlgn="base" hangingPunct="0">
              <a:spcBef>
                <a:spcPct val="0"/>
              </a:spcBef>
              <a:spcAft>
                <a:spcPct val="0"/>
              </a:spcAft>
              <a:defRPr/>
            </a:pPr>
            <a:r>
              <a:rPr lang="pt-BR" altLang="pt-BR" dirty="0">
                <a:solidFill>
                  <a:srgbClr val="E3DCCF"/>
                </a:solidFill>
              </a:rPr>
              <a:t>             </a:t>
            </a:r>
          </a:p>
        </p:txBody>
      </p:sp>
      <p:pic>
        <p:nvPicPr>
          <p:cNvPr id="1035" name="Picture 12" descr="cei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905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98975"/>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pull dir="r"/>
  </p:transition>
  <p:hf sldNum="0" hdr="0" ftr="0" dt="0"/>
  <p:txStyles>
    <p:titleStyle>
      <a:lvl1pPr algn="ctr" rtl="0" eaLnBrk="0" fontAlgn="base" hangingPunct="0">
        <a:spcBef>
          <a:spcPts val="400"/>
        </a:spcBef>
        <a:spcAft>
          <a:spcPct val="0"/>
        </a:spcAft>
        <a:defRPr b="1" kern="1200" cap="all">
          <a:solidFill>
            <a:srgbClr val="404040"/>
          </a:solidFill>
          <a:latin typeface="+mj-lt"/>
          <a:ea typeface="+mj-ea"/>
          <a:cs typeface="Tunga" pitchFamily="2"/>
        </a:defRPr>
      </a:lvl1pPr>
      <a:lvl2pPr algn="ctr" rtl="0" eaLnBrk="0" fontAlgn="base" hangingPunct="0">
        <a:spcBef>
          <a:spcPts val="400"/>
        </a:spcBef>
        <a:spcAft>
          <a:spcPct val="0"/>
        </a:spcAft>
        <a:defRPr b="1">
          <a:solidFill>
            <a:srgbClr val="404040"/>
          </a:solidFill>
          <a:latin typeface="Garamond" pitchFamily="18" charset="0"/>
          <a:cs typeface="Tunga" pitchFamily="34" charset="0"/>
        </a:defRPr>
      </a:lvl2pPr>
      <a:lvl3pPr algn="ctr" rtl="0" eaLnBrk="0" fontAlgn="base" hangingPunct="0">
        <a:spcBef>
          <a:spcPts val="400"/>
        </a:spcBef>
        <a:spcAft>
          <a:spcPct val="0"/>
        </a:spcAft>
        <a:defRPr b="1">
          <a:solidFill>
            <a:srgbClr val="404040"/>
          </a:solidFill>
          <a:latin typeface="Garamond" pitchFamily="18" charset="0"/>
          <a:cs typeface="Tunga" pitchFamily="34" charset="0"/>
        </a:defRPr>
      </a:lvl3pPr>
      <a:lvl4pPr algn="ctr" rtl="0" eaLnBrk="0" fontAlgn="base" hangingPunct="0">
        <a:spcBef>
          <a:spcPts val="400"/>
        </a:spcBef>
        <a:spcAft>
          <a:spcPct val="0"/>
        </a:spcAft>
        <a:defRPr b="1">
          <a:solidFill>
            <a:srgbClr val="404040"/>
          </a:solidFill>
          <a:latin typeface="Garamond" pitchFamily="18" charset="0"/>
          <a:cs typeface="Tunga" pitchFamily="34" charset="0"/>
        </a:defRPr>
      </a:lvl4pPr>
      <a:lvl5pPr algn="ctr" rtl="0" eaLnBrk="0" fontAlgn="base" hangingPunct="0">
        <a:spcBef>
          <a:spcPts val="400"/>
        </a:spcBef>
        <a:spcAft>
          <a:spcPct val="0"/>
        </a:spcAft>
        <a:defRPr b="1">
          <a:solidFill>
            <a:srgbClr val="404040"/>
          </a:solidFill>
          <a:latin typeface="Garamond" pitchFamily="18" charset="0"/>
          <a:cs typeface="Tunga" pitchFamily="34" charset="0"/>
        </a:defRPr>
      </a:lvl5pPr>
      <a:lvl6pPr marL="457200" algn="ctr" rtl="0" fontAlgn="base">
        <a:spcBef>
          <a:spcPts val="400"/>
        </a:spcBef>
        <a:spcAft>
          <a:spcPct val="0"/>
        </a:spcAft>
        <a:defRPr b="1">
          <a:solidFill>
            <a:srgbClr val="404040"/>
          </a:solidFill>
          <a:latin typeface="Garamond" pitchFamily="18" charset="0"/>
          <a:cs typeface="Tunga" pitchFamily="34" charset="0"/>
        </a:defRPr>
      </a:lvl6pPr>
      <a:lvl7pPr marL="914400" algn="ctr" rtl="0" fontAlgn="base">
        <a:spcBef>
          <a:spcPts val="400"/>
        </a:spcBef>
        <a:spcAft>
          <a:spcPct val="0"/>
        </a:spcAft>
        <a:defRPr b="1">
          <a:solidFill>
            <a:srgbClr val="404040"/>
          </a:solidFill>
          <a:latin typeface="Garamond" pitchFamily="18" charset="0"/>
          <a:cs typeface="Tunga" pitchFamily="34" charset="0"/>
        </a:defRPr>
      </a:lvl7pPr>
      <a:lvl8pPr marL="1371600" algn="ctr" rtl="0" fontAlgn="base">
        <a:spcBef>
          <a:spcPts val="400"/>
        </a:spcBef>
        <a:spcAft>
          <a:spcPct val="0"/>
        </a:spcAft>
        <a:defRPr b="1">
          <a:solidFill>
            <a:srgbClr val="404040"/>
          </a:solidFill>
          <a:latin typeface="Garamond" pitchFamily="18" charset="0"/>
          <a:cs typeface="Tunga" pitchFamily="34" charset="0"/>
        </a:defRPr>
      </a:lvl8pPr>
      <a:lvl9pPr marL="1828800" algn="ctr" rtl="0" fontAlgn="base">
        <a:spcBef>
          <a:spcPts val="400"/>
        </a:spcBef>
        <a:spcAft>
          <a:spcPct val="0"/>
        </a:spcAft>
        <a:defRPr b="1">
          <a:solidFill>
            <a:srgbClr val="404040"/>
          </a:solidFill>
          <a:latin typeface="Garamond" pitchFamily="18" charset="0"/>
          <a:cs typeface="Tunga" pitchFamily="34" charset="0"/>
        </a:defRPr>
      </a:lvl9pPr>
    </p:titleStyle>
    <p:bodyStyle>
      <a:lvl1pPr algn="ctr" rtl="0" eaLnBrk="0" fontAlgn="base" hangingPunct="0">
        <a:spcBef>
          <a:spcPts val="600"/>
        </a:spcBef>
        <a:spcAft>
          <a:spcPct val="0"/>
        </a:spcAft>
        <a:buClr>
          <a:schemeClr val="accent1"/>
        </a:buClr>
        <a:defRPr sz="2000" kern="1200" spc="30">
          <a:solidFill>
            <a:schemeClr val="tx1"/>
          </a:solidFill>
          <a:latin typeface="+mn-lt"/>
          <a:ea typeface="+mn-ea"/>
          <a:cs typeface="Tahoma" pitchFamily="34" charset="0"/>
        </a:defRPr>
      </a:lvl1pPr>
      <a:lvl2pPr algn="ctr" rtl="0" eaLnBrk="0" fontAlgn="base" hangingPunct="0">
        <a:spcBef>
          <a:spcPts val="1200"/>
        </a:spcBef>
        <a:spcAft>
          <a:spcPct val="0"/>
        </a:spcAft>
        <a:buClr>
          <a:schemeClr val="accent1"/>
        </a:buClr>
        <a:defRPr kern="1200">
          <a:solidFill>
            <a:schemeClr val="tx2"/>
          </a:solidFill>
          <a:latin typeface="+mn-lt"/>
          <a:ea typeface="+mn-ea"/>
          <a:cs typeface="Tahoma" pitchFamily="34" charset="0"/>
        </a:defRPr>
      </a:lvl2pPr>
      <a:lvl3pPr algn="ctr" rtl="0" eaLnBrk="0" fontAlgn="base" hangingPunct="0">
        <a:spcBef>
          <a:spcPts val="1200"/>
        </a:spcBef>
        <a:spcAft>
          <a:spcPct val="0"/>
        </a:spcAft>
        <a:buClr>
          <a:schemeClr val="accent1"/>
        </a:buClr>
        <a:defRPr sz="1600" kern="1200">
          <a:solidFill>
            <a:schemeClr val="tx1"/>
          </a:solidFill>
          <a:latin typeface="+mn-lt"/>
          <a:ea typeface="+mn-ea"/>
          <a:cs typeface="Tahoma" pitchFamily="34" charset="0"/>
        </a:defRPr>
      </a:lvl3pPr>
      <a:lvl4pPr algn="ctr" rtl="0" eaLnBrk="0" fontAlgn="base" hangingPunct="0">
        <a:spcBef>
          <a:spcPts val="1200"/>
        </a:spcBef>
        <a:spcAft>
          <a:spcPct val="0"/>
        </a:spcAft>
        <a:buClr>
          <a:schemeClr val="accent1"/>
        </a:buClr>
        <a:defRPr sz="1400" kern="1200">
          <a:solidFill>
            <a:schemeClr val="tx2"/>
          </a:solidFill>
          <a:latin typeface="+mn-lt"/>
          <a:ea typeface="+mn-ea"/>
          <a:cs typeface="Tahoma" pitchFamily="34" charset="0"/>
        </a:defRPr>
      </a:lvl4pPr>
      <a:lvl5pPr algn="ctr" rtl="0" eaLnBrk="0" fontAlgn="base" hangingPunct="0">
        <a:spcBef>
          <a:spcPts val="1200"/>
        </a:spcBef>
        <a:spcAft>
          <a:spcPct val="0"/>
        </a:spcAft>
        <a:buClr>
          <a:schemeClr val="accent1"/>
        </a:buClr>
        <a:defRPr sz="1400" kern="120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9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4.xml"/></Relationships>
</file>

<file path=ppt/slides/_rels/slide1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74.xml"/></Relationships>
</file>

<file path=ppt/slides/_rels/slide13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62.xml"/><Relationship Id="rId7" Type="http://schemas.openxmlformats.org/officeDocument/2006/relationships/image" Target="../media/image62.wmf"/><Relationship Id="rId2" Type="http://schemas.openxmlformats.org/officeDocument/2006/relationships/slideLayout" Target="../slideLayouts/slideLayout80.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4.wmf"/><Relationship Id="rId5" Type="http://schemas.openxmlformats.org/officeDocument/2006/relationships/image" Target="../media/image61.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3.wmf"/></Relationships>
</file>

<file path=ppt/slides/_rels/slide1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7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6.xml"/></Relationships>
</file>

<file path=ppt/slides/_rels/slide1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Layout" Target="../slideLayouts/slideLayout86.xml"/></Relationships>
</file>

<file path=ppt/slides/_rels/slide1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6.xml"/></Relationships>
</file>

<file path=ppt/slides/_rels/slide1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6.xml"/></Relationships>
</file>

<file path=ppt/slides/_rels/slide1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6.xml"/></Relationships>
</file>

<file path=ppt/slides/_rels/slide1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6.xml"/><Relationship Id="rId4" Type="http://schemas.openxmlformats.org/officeDocument/2006/relationships/image" Target="../media/image78.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8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6.xml"/></Relationships>
</file>

<file path=ppt/slides/_rels/slide1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8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6.xml"/></Relationships>
</file>

<file path=ppt/slides/_rels/slide1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6.xml"/></Relationships>
</file>

<file path=ppt/slides/_rels/slide1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6.xml"/></Relationships>
</file>

<file path=ppt/slides/_rels/slide1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2.xml"/></Relationships>
</file>

<file path=ppt/slides/_rels/slide1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22.xml"/></Relationships>
</file>

<file path=ppt/slides/_rels/slide1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22.xml"/></Relationships>
</file>

<file path=ppt/slides/_rels/slide1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22.xml"/></Relationships>
</file>

<file path=ppt/slides/_rels/slide1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22.xml"/></Relationships>
</file>

<file path=ppt/slides/_rels/slide19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22.xml"/></Relationships>
</file>

<file path=ppt/slides/_rels/slide1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22.xml"/></Relationships>
</file>

<file path=ppt/slides/_rels/slide1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22.xml"/></Relationships>
</file>

<file path=ppt/slides/_rels/slide1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22.xml"/></Relationships>
</file>

<file path=ppt/slides/_rels/slide1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22.xml"/></Relationships>
</file>

<file path=ppt/slides/_rels/slide1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22.xml"/></Relationships>
</file>

<file path=ppt/slides/_rels/slide2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22.xml"/></Relationships>
</file>

<file path=ppt/slides/_rels/slide2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22.xml"/></Relationships>
</file>

<file path=ppt/slides/_rels/slide2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22.xml"/></Relationships>
</file>

<file path=ppt/slides/_rels/slide20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22.xml"/></Relationships>
</file>

<file path=ppt/slides/_rels/slide2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22.xml"/></Relationships>
</file>

<file path=ppt/slides/_rels/slide2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22.xml"/></Relationships>
</file>

<file path=ppt/slides/_rels/slide20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22.xml"/></Relationships>
</file>

<file path=ppt/slides/_rels/slide20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22.xml"/></Relationships>
</file>

<file path=ppt/slides/_rels/slide20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2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7.xml"/></Relationships>
</file>

<file path=ppt/slides/_rels/slide22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71.xml"/><Relationship Id="rId1" Type="http://schemas.openxmlformats.org/officeDocument/2006/relationships/slideLayout" Target="../slideLayouts/slideLayout114.xml"/></Relationships>
</file>

<file path=ppt/slides/_rels/slide226.xml.rels><?xml version="1.0" encoding="UTF-8" standalone="yes"?>
<Relationships xmlns="http://schemas.openxmlformats.org/package/2006/relationships"><Relationship Id="rId8" Type="http://schemas.openxmlformats.org/officeDocument/2006/relationships/hyperlink" Target="http://pt.wikipedia.org/w/index.php?title=3600_a.C.&amp;action=edit&amp;redlink=1" TargetMode="External"/><Relationship Id="rId3" Type="http://schemas.openxmlformats.org/officeDocument/2006/relationships/image" Target="../media/image110.jpg"/><Relationship Id="rId7" Type="http://schemas.openxmlformats.org/officeDocument/2006/relationships/hyperlink" Target="http://pt.wikipedia.org/wiki/Mitologia_eg%C3%ADpcia" TargetMode="External"/><Relationship Id="rId2" Type="http://schemas.openxmlformats.org/officeDocument/2006/relationships/image" Target="../media/image109.png"/><Relationship Id="rId1" Type="http://schemas.openxmlformats.org/officeDocument/2006/relationships/slideLayout" Target="../slideLayouts/slideLayout120.xml"/><Relationship Id="rId6" Type="http://schemas.openxmlformats.org/officeDocument/2006/relationships/hyperlink" Target="http://pt.wikipedia.org/w/index.php?title=Mitologia_v%C3%A9dica&amp;action=edit&amp;redlink=1" TargetMode="External"/><Relationship Id="rId5" Type="http://schemas.openxmlformats.org/officeDocument/2006/relationships/hyperlink" Target="http://pt.wikipedia.org/wiki/Mitologia_sum%C3%A9ria" TargetMode="External"/><Relationship Id="rId4" Type="http://schemas.openxmlformats.org/officeDocument/2006/relationships/hyperlink" Target="http://pt.wikipedia.org/wiki/Religi%C3%A3o"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72.xml"/><Relationship Id="rId1" Type="http://schemas.openxmlformats.org/officeDocument/2006/relationships/slideLayout" Target="../slideLayouts/slideLayout114.xml"/></Relationships>
</file>

<file path=ppt/slides/_rels/slide22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73.xml"/><Relationship Id="rId1" Type="http://schemas.openxmlformats.org/officeDocument/2006/relationships/slideLayout" Target="../slideLayouts/slideLayout114.xml"/></Relationships>
</file>

<file path=ppt/slides/_rels/slide229.xml.rels><?xml version="1.0" encoding="UTF-8" standalone="yes"?>
<Relationships xmlns="http://schemas.openxmlformats.org/package/2006/relationships"><Relationship Id="rId8" Type="http://schemas.openxmlformats.org/officeDocument/2006/relationships/hyperlink" Target="http://pt.wikipedia.org/wiki/Isl%C3%A3" TargetMode="External"/><Relationship Id="rId13" Type="http://schemas.openxmlformats.org/officeDocument/2006/relationships/hyperlink" Target="http://pt.wikipedia.org/wiki/Religio" TargetMode="External"/><Relationship Id="rId3" Type="http://schemas.openxmlformats.org/officeDocument/2006/relationships/hyperlink" Target="http://pt.wikipedia.org/wiki/Hindu%C3%ADsmo" TargetMode="External"/><Relationship Id="rId7" Type="http://schemas.openxmlformats.org/officeDocument/2006/relationships/hyperlink" Target="http://pt.wikipedia.org/wiki/Religi%C3%A3o#cite_note-16" TargetMode="External"/><Relationship Id="rId12" Type="http://schemas.openxmlformats.org/officeDocument/2006/relationships/hyperlink" Target="http://pt.wikipedia.org/wiki/Religi%C3%A3o#cite_note-12" TargetMode="External"/><Relationship Id="rId2" Type="http://schemas.openxmlformats.org/officeDocument/2006/relationships/hyperlink" Target="http://pt.wikipedia.org/wiki/Wikip%C3%A9dia:Livro_de_estilo/Cite_as_fontes" TargetMode="External"/><Relationship Id="rId1" Type="http://schemas.openxmlformats.org/officeDocument/2006/relationships/slideLayout" Target="../slideLayouts/slideLayout131.xml"/><Relationship Id="rId6" Type="http://schemas.openxmlformats.org/officeDocument/2006/relationships/hyperlink" Target="http://pt.wikipedia.org/wiki/Religi%C3%A3o#cite_note-15" TargetMode="External"/><Relationship Id="rId11" Type="http://schemas.openxmlformats.org/officeDocument/2006/relationships/hyperlink" Target="http://pt.wikipedia.org/wiki/Religi%C3%A3o#cite_note-13" TargetMode="External"/><Relationship Id="rId5" Type="http://schemas.openxmlformats.org/officeDocument/2006/relationships/hyperlink" Target="http://pt.wikipedia.org/wiki/Budismo" TargetMode="External"/><Relationship Id="rId10" Type="http://schemas.openxmlformats.org/officeDocument/2006/relationships/hyperlink" Target="http://pt.wikipedia.org/wiki/Cristianismo" TargetMode="External"/><Relationship Id="rId4" Type="http://schemas.openxmlformats.org/officeDocument/2006/relationships/hyperlink" Target="http://pt.wikipedia.org/wiki/Religi%C3%A3o#cite_note-17" TargetMode="External"/><Relationship Id="rId9" Type="http://schemas.openxmlformats.org/officeDocument/2006/relationships/hyperlink" Target="http://pt.wikipedia.org/wiki/Religi%C3%A3o#cite_note-14"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5.xml"/></Relationships>
</file>

<file path=ppt/slides/_rels/slide2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4.xml"/><Relationship Id="rId1" Type="http://schemas.openxmlformats.org/officeDocument/2006/relationships/slideLayout" Target="../slideLayouts/slideLayout152.xml"/><Relationship Id="rId4" Type="http://schemas.openxmlformats.org/officeDocument/2006/relationships/image" Target="../media/image114.jpeg"/></Relationships>
</file>

<file path=ppt/slides/_rels/slide2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5.jpeg"/><Relationship Id="rId7" Type="http://schemas.openxmlformats.org/officeDocument/2006/relationships/diagramColors" Target="../diagrams/colors1.xml"/><Relationship Id="rId2" Type="http://schemas.openxmlformats.org/officeDocument/2006/relationships/notesSlide" Target="../notesSlides/notesSlide75.xml"/><Relationship Id="rId1" Type="http://schemas.openxmlformats.org/officeDocument/2006/relationships/slideLayout" Target="../slideLayouts/slideLayout16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6.xml"/><Relationship Id="rId1" Type="http://schemas.openxmlformats.org/officeDocument/2006/relationships/slideLayout" Target="../slideLayouts/slideLayout155.xml"/></Relationships>
</file>

<file path=ppt/slides/_rels/slide23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98.xml"/><Relationship Id="rId4" Type="http://schemas.openxmlformats.org/officeDocument/2006/relationships/image" Target="../media/image122.png"/></Relationships>
</file>

<file path=ppt/slides/_rels/slide2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98.xml"/><Relationship Id="rId5" Type="http://schemas.openxmlformats.org/officeDocument/2006/relationships/image" Target="../media/image126.jpeg"/><Relationship Id="rId4" Type="http://schemas.openxmlformats.org/officeDocument/2006/relationships/image" Target="../media/image125.png"/></Relationships>
</file>

<file path=ppt/slides/_rels/slide2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9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98.xml"/></Relationships>
</file>

<file path=ppt/slides/_rels/slide237.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png"/><Relationship Id="rId1" Type="http://schemas.openxmlformats.org/officeDocument/2006/relationships/slideLayout" Target="../slideLayouts/slideLayout98.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2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98.xml"/></Relationships>
</file>

<file path=ppt/slides/_rels/slide23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98.xml"/><Relationship Id="rId5" Type="http://schemas.openxmlformats.org/officeDocument/2006/relationships/image" Target="../media/image146.png"/><Relationship Id="rId4" Type="http://schemas.openxmlformats.org/officeDocument/2006/relationships/image" Target="../media/image145.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55.xml"/></Relationships>
</file>

<file path=ppt/slides/_rels/slide24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98.xml"/></Relationships>
</file>

<file path=ppt/slides/_rels/slide2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97.xml"/><Relationship Id="rId5" Type="http://schemas.openxmlformats.org/officeDocument/2006/relationships/image" Target="../media/image152.png"/><Relationship Id="rId4" Type="http://schemas.openxmlformats.org/officeDocument/2006/relationships/image" Target="../media/image151.png"/></Relationships>
</file>

<file path=ppt/slides/_rels/slide24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98.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4.xml"/></Relationships>
</file>

<file path=ppt/slides/_rels/slide24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72.xml"/></Relationships>
</file>

<file path=ppt/slides/_rels/slide2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67.xml"/><Relationship Id="rId1" Type="http://schemas.openxmlformats.org/officeDocument/2006/relationships/vmlDrawing" Target="../drawings/vmlDrawing2.vml"/><Relationship Id="rId4" Type="http://schemas.openxmlformats.org/officeDocument/2006/relationships/image" Target="../media/image155.wmf"/></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4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72.xml"/></Relationships>
</file>

<file path=ppt/slides/_rels/slide24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6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5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5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66.xml"/></Relationships>
</file>

<file path=ppt/slides/_rels/slide25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66.xml"/></Relationships>
</file>

<file path=ppt/slides/_rels/slide25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66.xml"/></Relationships>
</file>

<file path=ppt/slides/_rels/slide25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66.xml"/></Relationships>
</file>

<file path=ppt/slides/_rels/slide25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6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5.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6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67.xml"/></Relationships>
</file>

<file path=ppt/slides/_rels/slide26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66.xml"/></Relationships>
</file>

<file path=ppt/slides/_rels/slide26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67.xml"/></Relationships>
</file>

<file path=ppt/slides/_rels/slide26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67.xml"/></Relationships>
</file>

<file path=ppt/slides/_rels/slide26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6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68.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image" Target="../media/image156.jpeg"/><Relationship Id="rId7" Type="http://schemas.openxmlformats.org/officeDocument/2006/relationships/image" Target="../media/image166.emf"/><Relationship Id="rId2" Type="http://schemas.openxmlformats.org/officeDocument/2006/relationships/slideLayout" Target="../slideLayouts/slideLayout16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165.png"/><Relationship Id="rId4" Type="http://schemas.openxmlformats.org/officeDocument/2006/relationships/oleObject" Target="../embeddings/oleObject6.bin"/></Relationships>
</file>

<file path=ppt/slides/_rels/slide26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66.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55.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7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67.xml"/></Relationships>
</file>

<file path=ppt/slides/_rels/slide27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66.xml"/></Relationships>
</file>

<file path=ppt/slides/_rels/slide27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67.xml"/><Relationship Id="rId1" Type="http://schemas.openxmlformats.org/officeDocument/2006/relationships/vmlDrawing" Target="../drawings/vmlDrawing4.vml"/><Relationship Id="rId4" Type="http://schemas.openxmlformats.org/officeDocument/2006/relationships/image" Target="../media/image170.emf"/></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77.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jpeg"/><Relationship Id="rId1" Type="http://schemas.openxmlformats.org/officeDocument/2006/relationships/slideLayout" Target="../slideLayouts/slideLayout167.xml"/><Relationship Id="rId4" Type="http://schemas.openxmlformats.org/officeDocument/2006/relationships/image" Target="../media/image173.emf"/></Relationships>
</file>

<file path=ppt/slides/_rels/slide27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67.xml"/></Relationships>
</file>

<file path=ppt/slides/_rels/slide279.x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slideLayout" Target="../slideLayouts/slideLayout16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80.x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slideLayout" Target="../slideLayouts/slideLayout172.xml"/></Relationships>
</file>

<file path=ppt/slides/_rels/slide281.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image" Target="../media/image177.emf"/><Relationship Id="rId1" Type="http://schemas.openxmlformats.org/officeDocument/2006/relationships/slideLayout" Target="../slideLayouts/slideLayout172.xml"/></Relationships>
</file>

<file path=ppt/slides/_rels/slide282.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image" Target="../media/image179.wmf"/><Relationship Id="rId1" Type="http://schemas.openxmlformats.org/officeDocument/2006/relationships/slideLayout" Target="../slideLayouts/slideLayout172.xml"/><Relationship Id="rId6" Type="http://schemas.openxmlformats.org/officeDocument/2006/relationships/image" Target="../media/image183.emf"/><Relationship Id="rId5" Type="http://schemas.openxmlformats.org/officeDocument/2006/relationships/image" Target="../media/image182.emf"/><Relationship Id="rId4" Type="http://schemas.openxmlformats.org/officeDocument/2006/relationships/image" Target="../media/image181.emf"/></Relationships>
</file>

<file path=ppt/slides/_rels/slide28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72.xml"/></Relationships>
</file>

<file path=ppt/slides/_rels/slide284.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172.xml"/></Relationships>
</file>

<file path=ppt/slides/_rels/slide285.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87.png"/><Relationship Id="rId4" Type="http://schemas.openxmlformats.org/officeDocument/2006/relationships/image" Target="../media/image186.jpeg"/></Relationships>
</file>

<file path=ppt/slides/_rels/slide28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183.xml"/></Relationships>
</file>

<file path=ppt/slides/_rels/slide28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83.xml"/></Relationships>
</file>

<file path=ppt/slides/_rels/slide28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183.xml"/></Relationships>
</file>

<file path=ppt/slides/_rels/slide28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183.xml"/><Relationship Id="rId4" Type="http://schemas.openxmlformats.org/officeDocument/2006/relationships/image" Target="../media/image19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9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183.xml"/></Relationships>
</file>

<file path=ppt/slides/_rels/slide29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183.xml"/></Relationships>
</file>

<file path=ppt/slides/_rels/slide29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NULL"/><Relationship Id="rId1" Type="http://schemas.openxmlformats.org/officeDocument/2006/relationships/slideLayout" Target="../slideLayouts/slideLayout183.xml"/><Relationship Id="rId4" Type="http://schemas.openxmlformats.org/officeDocument/2006/relationships/image" Target="../media/image202.jpeg"/></Relationships>
</file>

<file path=ppt/slides/_rels/slide29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183.xml"/></Relationships>
</file>

<file path=ppt/slides/_rels/slide29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183.xml"/></Relationships>
</file>

<file path=ppt/slides/_rels/slide29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83.xml"/></Relationships>
</file>

<file path=ppt/slides/_rels/slide29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jpeg"/><Relationship Id="rId1" Type="http://schemas.openxmlformats.org/officeDocument/2006/relationships/slideLayout" Target="../slideLayouts/slideLayout183.xml"/></Relationships>
</file>

<file path=ppt/slides/_rels/slide29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183.xml"/></Relationships>
</file>

<file path=ppt/slides/_rels/slide29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png"/><Relationship Id="rId1" Type="http://schemas.openxmlformats.org/officeDocument/2006/relationships/slideLayout" Target="../slideLayouts/slideLayout183.xml"/><Relationship Id="rId4" Type="http://schemas.openxmlformats.org/officeDocument/2006/relationships/image" Target="../media/image215.gif"/></Relationships>
</file>

<file path=ppt/slides/_rels/slide29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18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7.xml"/></Relationships>
</file>

<file path=ppt/slides/_rels/slide30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183.xml"/></Relationships>
</file>

<file path=ppt/slides/_rels/slide30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gif"/><Relationship Id="rId1" Type="http://schemas.openxmlformats.org/officeDocument/2006/relationships/slideLayout" Target="../slideLayouts/slideLayout183.xml"/></Relationships>
</file>

<file path=ppt/slides/_rels/slide30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183.xml"/></Relationships>
</file>

<file path=ppt/slides/_rels/slide30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183.xml"/></Relationships>
</file>

<file path=ppt/slides/_rels/slide30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183.xml"/></Relationships>
</file>

<file path=ppt/slides/_rels/slide305.xml.rels><?xml version="1.0" encoding="UTF-8" standalone="yes"?>
<Relationships xmlns="http://schemas.openxmlformats.org/package/2006/relationships"><Relationship Id="rId8" Type="http://schemas.openxmlformats.org/officeDocument/2006/relationships/slide" Target="slide251.xml"/><Relationship Id="rId13" Type="http://schemas.openxmlformats.org/officeDocument/2006/relationships/slide" Target="slide272.xml"/><Relationship Id="rId3" Type="http://schemas.openxmlformats.org/officeDocument/2006/relationships/slide" Target="slide248.xml"/><Relationship Id="rId7" Type="http://schemas.openxmlformats.org/officeDocument/2006/relationships/slide" Target="slide258.xml"/><Relationship Id="rId12" Type="http://schemas.openxmlformats.org/officeDocument/2006/relationships/slide" Target="slide263.xml"/><Relationship Id="rId2" Type="http://schemas.openxmlformats.org/officeDocument/2006/relationships/slide" Target="slide249.xml"/><Relationship Id="rId1" Type="http://schemas.openxmlformats.org/officeDocument/2006/relationships/slideLayout" Target="../slideLayouts/slideLayout166.xml"/><Relationship Id="rId6" Type="http://schemas.openxmlformats.org/officeDocument/2006/relationships/slide" Target="slide261.xml"/><Relationship Id="rId11" Type="http://schemas.openxmlformats.org/officeDocument/2006/relationships/slide" Target="slide259.xml"/><Relationship Id="rId5" Type="http://schemas.openxmlformats.org/officeDocument/2006/relationships/slide" Target="slide269.xml"/><Relationship Id="rId10" Type="http://schemas.openxmlformats.org/officeDocument/2006/relationships/slide" Target="slide273.xml"/><Relationship Id="rId4" Type="http://schemas.openxmlformats.org/officeDocument/2006/relationships/slide" Target="slide247.xml"/><Relationship Id="rId9" Type="http://schemas.openxmlformats.org/officeDocument/2006/relationships/slide" Target="slide254.xml"/></Relationships>
</file>

<file path=ppt/slides/_rels/slide30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9.xml"/></Relationships>
</file>

<file path=ppt/slides/_rels/slide3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Layout" Target="../slideLayouts/slideLayout189.xml"/></Relationships>
</file>

<file path=ppt/slides/_rels/slide30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9.xml"/></Relationships>
</file>

<file path=ppt/slides/_rels/slide30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9.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7.xml"/></Relationships>
</file>

<file path=ppt/slides/_rels/slide31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89.xml"/></Relationships>
</file>

<file path=ppt/slides/_rels/slide31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29.jpeg"/><Relationship Id="rId1" Type="http://schemas.openxmlformats.org/officeDocument/2006/relationships/slideLayout" Target="../slideLayouts/slideLayout189.xml"/><Relationship Id="rId4" Type="http://schemas.openxmlformats.org/officeDocument/2006/relationships/image" Target="../media/image81.png"/></Relationships>
</file>

<file path=ppt/slides/_rels/slide312.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89.xml"/></Relationships>
</file>

<file path=ppt/slides/_rels/slide313.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89.xml"/></Relationships>
</file>

<file path=ppt/slides/_rels/slide31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189.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2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2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189.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24.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89.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3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189.xml"/></Relationships>
</file>

<file path=ppt/slides/_rels/slide33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189.xml"/></Relationships>
</file>

<file path=ppt/slides/_rels/slide333.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189.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39.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189.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27.xml"/></Relationships>
</file>

<file path=ppt/slides/_rels/slide3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41.jpeg"/><Relationship Id="rId1" Type="http://schemas.openxmlformats.org/officeDocument/2006/relationships/slideLayout" Target="../slideLayouts/slideLayout189.xml"/><Relationship Id="rId4" Type="http://schemas.openxmlformats.org/officeDocument/2006/relationships/image" Target="../media/image81.png"/></Relationships>
</file>

<file path=ppt/slides/_rels/slide341.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89.xml"/></Relationships>
</file>

<file path=ppt/slides/_rels/slide342.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189.xml"/></Relationships>
</file>

<file path=ppt/slides/_rels/slide343.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189.xml"/></Relationships>
</file>

<file path=ppt/slides/_rels/slide344.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189.xml"/></Relationships>
</file>

<file path=ppt/slides/_rels/slide345.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189.xml"/></Relationships>
</file>

<file path=ppt/slides/_rels/slide346.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89.xml"/></Relationships>
</file>

<file path=ppt/slides/_rels/slide347.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189.xml"/></Relationships>
</file>

<file path=ppt/slides/_rels/slide348.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189.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2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2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2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55.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8.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33.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33.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33.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33.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33.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3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33.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33.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33.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33.xml"/></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55.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7.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850572" y="0"/>
            <a:ext cx="5503817" cy="6858000"/>
          </a:xfrm>
          <a:prstGeom prst="rect">
            <a:avLst/>
          </a:prstGeom>
        </p:spPr>
      </p:pic>
      <p:sp>
        <p:nvSpPr>
          <p:cNvPr id="6" name="Retângulo 5"/>
          <p:cNvSpPr/>
          <p:nvPr/>
        </p:nvSpPr>
        <p:spPr>
          <a:xfrm>
            <a:off x="7538330" y="5222855"/>
            <a:ext cx="141737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9525">
                  <a:solidFill>
                    <a:prstClr val="black"/>
                  </a:solidFill>
                  <a:prstDash val="solid"/>
                </a:ln>
                <a:solidFill>
                  <a:srgbClr val="E44951"/>
                </a:solidFill>
                <a:effectLst>
                  <a:outerShdw blurRad="12700" dist="38100" dir="2700000" algn="tl" rotWithShape="0">
                    <a:srgbClr val="E44951">
                      <a:lumMod val="60000"/>
                      <a:lumOff val="40000"/>
                    </a:srgbClr>
                  </a:outerShdw>
                </a:effectLst>
                <a:uLnTx/>
                <a:uFillTx/>
                <a:latin typeface="Trebuchet MS" panose="020B0603020202020204"/>
                <a:ea typeface="+mn-ea"/>
                <a:cs typeface="+mn-cs"/>
              </a:rPr>
              <a:t>N.M</a:t>
            </a:r>
          </a:p>
        </p:txBody>
      </p:sp>
      <p:pic>
        <p:nvPicPr>
          <p:cNvPr id="8" name="Imagem 7"/>
          <p:cNvPicPr>
            <a:picLocks noChangeAspect="1"/>
          </p:cNvPicPr>
          <p:nvPr/>
        </p:nvPicPr>
        <p:blipFill>
          <a:blip r:embed="rId3"/>
          <a:stretch>
            <a:fillRect/>
          </a:stretch>
        </p:blipFill>
        <p:spPr>
          <a:xfrm>
            <a:off x="0" y="0"/>
            <a:ext cx="1828800" cy="1600200"/>
          </a:xfrm>
          <a:prstGeom prst="rect">
            <a:avLst/>
          </a:prstGeom>
        </p:spPr>
      </p:pic>
      <p:pic>
        <p:nvPicPr>
          <p:cNvPr id="9" name="Imagem 8"/>
          <p:cNvPicPr>
            <a:picLocks noChangeAspect="1"/>
          </p:cNvPicPr>
          <p:nvPr/>
        </p:nvPicPr>
        <p:blipFill>
          <a:blip r:embed="rId4"/>
          <a:stretch>
            <a:fillRect/>
          </a:stretch>
        </p:blipFill>
        <p:spPr>
          <a:xfrm>
            <a:off x="7332618" y="0"/>
            <a:ext cx="1828800" cy="1603387"/>
          </a:xfrm>
          <a:prstGeom prst="rect">
            <a:avLst/>
          </a:prstGeom>
        </p:spPr>
      </p:pic>
      <p:pic>
        <p:nvPicPr>
          <p:cNvPr id="10" name="Imagem 9"/>
          <p:cNvPicPr>
            <a:picLocks noChangeAspect="1"/>
          </p:cNvPicPr>
          <p:nvPr/>
        </p:nvPicPr>
        <p:blipFill>
          <a:blip r:embed="rId5"/>
          <a:stretch>
            <a:fillRect/>
          </a:stretch>
        </p:blipFill>
        <p:spPr>
          <a:xfrm>
            <a:off x="0" y="1600200"/>
            <a:ext cx="1828799" cy="1685925"/>
          </a:xfrm>
          <a:prstGeom prst="rect">
            <a:avLst/>
          </a:prstGeom>
        </p:spPr>
      </p:pic>
      <p:pic>
        <p:nvPicPr>
          <p:cNvPr id="11" name="Imagem 10"/>
          <p:cNvPicPr>
            <a:picLocks noChangeAspect="1"/>
          </p:cNvPicPr>
          <p:nvPr/>
        </p:nvPicPr>
        <p:blipFill>
          <a:blip r:embed="rId5"/>
          <a:stretch>
            <a:fillRect/>
          </a:stretch>
        </p:blipFill>
        <p:spPr>
          <a:xfrm>
            <a:off x="7309782" y="1600199"/>
            <a:ext cx="1834218" cy="1685925"/>
          </a:xfrm>
          <a:prstGeom prst="rect">
            <a:avLst/>
          </a:prstGeom>
        </p:spPr>
      </p:pic>
      <p:pic>
        <p:nvPicPr>
          <p:cNvPr id="12" name="Imagem 11"/>
          <p:cNvPicPr>
            <a:picLocks noChangeAspect="1"/>
          </p:cNvPicPr>
          <p:nvPr/>
        </p:nvPicPr>
        <p:blipFill>
          <a:blip r:embed="rId6"/>
          <a:stretch>
            <a:fillRect/>
          </a:stretch>
        </p:blipFill>
        <p:spPr>
          <a:xfrm>
            <a:off x="0" y="3286124"/>
            <a:ext cx="1828799" cy="1743075"/>
          </a:xfrm>
          <a:prstGeom prst="rect">
            <a:avLst/>
          </a:prstGeom>
        </p:spPr>
      </p:pic>
      <p:pic>
        <p:nvPicPr>
          <p:cNvPr id="13" name="Imagem 12"/>
          <p:cNvPicPr>
            <a:picLocks noChangeAspect="1"/>
          </p:cNvPicPr>
          <p:nvPr/>
        </p:nvPicPr>
        <p:blipFill>
          <a:blip r:embed="rId6"/>
          <a:stretch>
            <a:fillRect/>
          </a:stretch>
        </p:blipFill>
        <p:spPr>
          <a:xfrm>
            <a:off x="7332618" y="3286123"/>
            <a:ext cx="1828800" cy="1743075"/>
          </a:xfrm>
          <a:prstGeom prst="rect">
            <a:avLst/>
          </a:prstGeom>
        </p:spPr>
      </p:pic>
      <p:pic>
        <p:nvPicPr>
          <p:cNvPr id="14" name="Imagem 13"/>
          <p:cNvPicPr>
            <a:picLocks noChangeAspect="1"/>
          </p:cNvPicPr>
          <p:nvPr/>
        </p:nvPicPr>
        <p:blipFill>
          <a:blip r:embed="rId7"/>
          <a:stretch>
            <a:fillRect/>
          </a:stretch>
        </p:blipFill>
        <p:spPr>
          <a:xfrm>
            <a:off x="0" y="5029199"/>
            <a:ext cx="1828799" cy="1828802"/>
          </a:xfrm>
          <a:prstGeom prst="rect">
            <a:avLst/>
          </a:prstGeom>
        </p:spPr>
      </p:pic>
      <p:graphicFrame>
        <p:nvGraphicFramePr>
          <p:cNvPr id="2" name="Tabela 1"/>
          <p:cNvGraphicFramePr>
            <a:graphicFrameLocks noGrp="1"/>
          </p:cNvGraphicFramePr>
          <p:nvPr>
            <p:extLst/>
          </p:nvPr>
        </p:nvGraphicFramePr>
        <p:xfrm>
          <a:off x="7354389" y="6339842"/>
          <a:ext cx="1785257" cy="243840"/>
        </p:xfrm>
        <a:graphic>
          <a:graphicData uri="http://schemas.openxmlformats.org/drawingml/2006/table">
            <a:tbl>
              <a:tblPr firstRow="1" bandRow="1">
                <a:tableStyleId>{5C22544A-7EE6-4342-B048-85BDC9FD1C3A}</a:tableStyleId>
              </a:tblPr>
              <a:tblGrid>
                <a:gridCol w="1785257">
                  <a:extLst>
                    <a:ext uri="{9D8B030D-6E8A-4147-A177-3AD203B41FA5}">
                      <a16:colId xmlns:a16="http://schemas.microsoft.com/office/drawing/2014/main" val="783890432"/>
                    </a:ext>
                  </a:extLst>
                </a:gridCol>
              </a:tblGrid>
              <a:tr h="243840">
                <a:tc>
                  <a:txBody>
                    <a:bodyPr/>
                    <a:lstStyle/>
                    <a:p>
                      <a:r>
                        <a:rPr lang="pt-BR" sz="1000" dirty="0">
                          <a:solidFill>
                            <a:schemeClr val="bg1"/>
                          </a:solidFill>
                          <a:latin typeface="Comic Sans MS" panose="030F0702030302020204" pitchFamily="66" charset="0"/>
                        </a:rPr>
                        <a:t>mendesbnelson@gmail.com</a:t>
                      </a:r>
                    </a:p>
                  </a:txBody>
                  <a:tcPr/>
                </a:tc>
                <a:extLst>
                  <a:ext uri="{0D108BD9-81ED-4DB2-BD59-A6C34878D82A}">
                    <a16:rowId xmlns:a16="http://schemas.microsoft.com/office/drawing/2014/main" val="2548960758"/>
                  </a:ext>
                </a:extLst>
              </a:tr>
            </a:tbl>
          </a:graphicData>
        </a:graphic>
      </p:graphicFrame>
      <p:graphicFrame>
        <p:nvGraphicFramePr>
          <p:cNvPr id="15" name="Tabela 14"/>
          <p:cNvGraphicFramePr>
            <a:graphicFrameLocks noGrp="1"/>
          </p:cNvGraphicFramePr>
          <p:nvPr>
            <p:extLst>
              <p:ext uri="{D42A27DB-BD31-4B8C-83A1-F6EECF244321}">
                <p14:modId xmlns:p14="http://schemas.microsoft.com/office/powerpoint/2010/main" val="2889900971"/>
              </p:ext>
            </p:extLst>
          </p:nvPr>
        </p:nvGraphicFramePr>
        <p:xfrm>
          <a:off x="3050097" y="1414779"/>
          <a:ext cx="2793534" cy="370840"/>
        </p:xfrm>
        <a:graphic>
          <a:graphicData uri="http://schemas.openxmlformats.org/drawingml/2006/table">
            <a:tbl>
              <a:tblPr firstRow="1" bandRow="1"/>
              <a:tblGrid>
                <a:gridCol w="2793534">
                  <a:extLst>
                    <a:ext uri="{9D8B030D-6E8A-4147-A177-3AD203B41FA5}">
                      <a16:colId xmlns:a16="http://schemas.microsoft.com/office/drawing/2014/main" val="2439607997"/>
                    </a:ext>
                  </a:extLst>
                </a:gridCol>
              </a:tblGrid>
              <a:tr h="370840">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pt-BR">
                          <a:solidFill>
                            <a:srgbClr val="0000FF"/>
                          </a:solidFill>
                        </a:rPr>
                        <a:t>PARTE XII</a:t>
                      </a:r>
                      <a:endParaRPr lang="pt-BR" dirty="0">
                        <a:solidFill>
                          <a:srgbClr val="0000FF"/>
                        </a:solidFill>
                      </a:endParaRPr>
                    </a:p>
                  </a:txBody>
                  <a:tcPr>
                    <a:lnL w="12700" cmpd="sng">
                      <a:solidFill>
                        <a:scrgbClr r="0" g="0" b="0"/>
                      </a:solidFill>
                    </a:lnL>
                    <a:lnR w="12700" cmpd="sng">
                      <a:solidFill>
                        <a:scrgbClr r="0" g="0" b="0"/>
                      </a:solidFill>
                    </a:lnR>
                    <a:lnT w="12700" cmpd="sng">
                      <a:solidFill>
                        <a:scrgbClr r="0" g="0" b="0"/>
                      </a:solidFill>
                    </a:lnT>
                    <a:lnB w="38100" cmpd="sng">
                      <a:solidFill>
                        <a:scrgbClr r="0" g="0" b="0"/>
                      </a:solidFill>
                    </a:lnB>
                    <a:lnTlToBr w="12700" cmpd="sng">
                      <a:noFill/>
                      <a:prstDash val="solid"/>
                    </a:lnTlToBr>
                    <a:lnBlToTr w="12700" cmpd="sng">
                      <a:noFill/>
                      <a:prstDash val="solid"/>
                    </a:lnBlToTr>
                    <a:noFill/>
                  </a:tcPr>
                </a:tc>
                <a:extLst>
                  <a:ext uri="{0D108BD9-81ED-4DB2-BD59-A6C34878D82A}">
                    <a16:rowId xmlns:a16="http://schemas.microsoft.com/office/drawing/2014/main" val="3684556644"/>
                  </a:ext>
                </a:extLst>
              </a:tr>
            </a:tbl>
          </a:graphicData>
        </a:graphic>
      </p:graphicFrame>
    </p:spTree>
    <p:extLst>
      <p:ext uri="{BB962C8B-B14F-4D97-AF65-F5344CB8AC3E}">
        <p14:creationId xmlns:p14="http://schemas.microsoft.com/office/powerpoint/2010/main" val="230887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339666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396664">
                <a:tc>
                  <a:txBody>
                    <a:bodyPr/>
                    <a:lstStyle/>
                    <a:p>
                      <a:pPr algn="just"/>
                      <a:r>
                        <a:rPr lang="pt-BR" sz="2400" dirty="0"/>
                        <a:t>620.	A alma, antes de sua união com o corpo, compreende melhor a lei de Deus do que após a encarnação?</a:t>
                      </a:r>
                    </a:p>
                    <a:p>
                      <a:pPr algn="just"/>
                      <a:endParaRPr lang="pt-BR" sz="2400" dirty="0"/>
                    </a:p>
                    <a:p>
                      <a:pPr algn="just"/>
                      <a:r>
                        <a:rPr lang="pt-BR" sz="2400" dirty="0">
                          <a:solidFill>
                            <a:srgbClr val="FFFF00"/>
                          </a:solidFill>
                        </a:rPr>
                        <a:t>R. Ela a compreende segundo o grau de perfeição a que tenha chegado e conserva a sua lembrança intuitiva após a união com o corpo; mas os maus instintos do homem frequentemente fazem que ela a esqueça.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2856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053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53840">
                <a:tc>
                  <a:txBody>
                    <a:bodyPr/>
                    <a:lstStyle/>
                    <a:p>
                      <a:pPr algn="just"/>
                      <a:r>
                        <a:rPr lang="pt-BR" sz="2000" dirty="0"/>
                        <a:t>633.	A regra do bem e do mal, que se poderia chamar de reciprocidade ou de solidariedade, não pode ser aplicada à conduta pessoal do homem para consigo mesmo. Encontra ele, na lei natural, a regra desta conduta e um guia seguro?</a:t>
                      </a:r>
                    </a:p>
                    <a:p>
                      <a:pPr algn="just"/>
                      <a:endParaRPr lang="pt-BR" sz="2000" dirty="0"/>
                    </a:p>
                    <a:p>
                      <a:pPr algn="just"/>
                      <a:r>
                        <a:rPr lang="pt-BR" sz="2000" dirty="0">
                          <a:solidFill>
                            <a:srgbClr val="FFFF00"/>
                          </a:solidFill>
                        </a:rPr>
                        <a:t>R. Quando comeis demais, isso vos faz mal. Pois bem: é Deus que vos dá a medida do que vos falta. Quando a ultrapassais, sois punidos. O mesmo se dá com tudo o mais. A lei natural traça para o homem o limite das suas necessidades; quando ele o ultrapassa, é punido pelo sofrimento. Se o homem escutasse, em todas as coisas, essa voz que diz: Chega! Evitaria a maior parte dos males de que acusa a Natureza.</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36916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358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58640">
                <a:tc>
                  <a:txBody>
                    <a:bodyPr/>
                    <a:lstStyle/>
                    <a:p>
                      <a:pPr algn="just"/>
                      <a:r>
                        <a:rPr lang="pt-BR" sz="2000" dirty="0"/>
                        <a:t>634.	Por que o mal se encontra na natureza das coisas? Falo do mal moral. Deus não poderia criar a Humanidade em melhores condições?</a:t>
                      </a:r>
                    </a:p>
                    <a:p>
                      <a:pPr algn="just"/>
                      <a:endParaRPr lang="pt-BR" sz="2000" dirty="0"/>
                    </a:p>
                    <a:p>
                      <a:pPr algn="just"/>
                      <a:r>
                        <a:rPr lang="pt-BR" sz="2000" dirty="0">
                          <a:solidFill>
                            <a:srgbClr val="FFFF00"/>
                          </a:solidFill>
                        </a:rPr>
                        <a:t>R. Já te dissemos: os Espíritos foram criados simples e ignorantes. Deus deixa ao homem a escolha do caminho: tanto pior para ele, se seguir o mau: sua peregrinação será mais longa. Se não existissem montanhas, não poderia o homem compreender que se pode subir e descer, e se não existissem rochas, não compreenderia que há corpos duros. É necessário que o Espírito adquira a experiência, e para isso é necessário que ele conheça o bem e o mal; eis porque existe a união do Espírito e do corpo.</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106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36331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63316">
                <a:tc>
                  <a:txBody>
                    <a:bodyPr/>
                    <a:lstStyle/>
                    <a:p>
                      <a:pPr algn="just"/>
                      <a:r>
                        <a:rPr lang="pt-BR" sz="2000" dirty="0"/>
                        <a:t>635.	As diferentes posições sociais criam necessidades novas que não são as mesmas para todos os homens. A lei natural pareceria, assim, não ser uma regra uniforme?</a:t>
                      </a:r>
                    </a:p>
                    <a:p>
                      <a:pPr algn="just"/>
                      <a:endParaRPr lang="pt-BR" sz="2000" dirty="0"/>
                    </a:p>
                    <a:p>
                      <a:pPr algn="just"/>
                      <a:r>
                        <a:rPr lang="pt-BR" sz="2000" dirty="0">
                          <a:solidFill>
                            <a:srgbClr val="FFFF00"/>
                          </a:solidFill>
                        </a:rPr>
                        <a:t>R. Essas diferentes posições existem na Natureza e estão de acordo com a lei do progresso. Isso não impede a unidade da lei natural, que se aplica a tudo.</a:t>
                      </a:r>
                    </a:p>
                    <a:p>
                      <a:pPr algn="just"/>
                      <a:r>
                        <a:rPr lang="pt-BR" sz="2000" dirty="0">
                          <a:solidFill>
                            <a:srgbClr val="FFFF00"/>
                          </a:solidFill>
                        </a:rPr>
                        <a:t>As condições de existência do homem mudam segundo as épocas e os lugares, e disso resultam para ele necessidades diferentes e posições sociais correspondentes a essas necessidades. Desde que essa diversidade está na ordem das coisas é conforme à lei de Deus, e essa lei, por isso, não é menos una em seu princípio. Cabe à razão distinguir as necessidades reais das necessidades fictícias ou convencionais.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2596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4711" y="2508069"/>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lvl="0" algn="just"/>
                      <a:r>
                        <a:rPr lang="pt-BR" sz="2000" b="1" kern="1200" dirty="0">
                          <a:solidFill>
                            <a:schemeClr val="lt1"/>
                          </a:solidFill>
                          <a:effectLst/>
                          <a:latin typeface="+mn-lt"/>
                          <a:ea typeface="+mn-ea"/>
                          <a:cs typeface="+mn-cs"/>
                        </a:rPr>
                        <a:t>636. O bem e o mal são absolutos para todos os homens?</a:t>
                      </a:r>
                    </a:p>
                    <a:p>
                      <a:pPr algn="just"/>
                      <a:r>
                        <a:rPr lang="pt-BR" sz="2000" b="1" kern="1200" dirty="0">
                          <a:solidFill>
                            <a:schemeClr val="lt1"/>
                          </a:solidFill>
                          <a:effectLst/>
                          <a:latin typeface="+mn-lt"/>
                          <a:ea typeface="+mn-ea"/>
                          <a:cs typeface="+mn-cs"/>
                        </a:rPr>
                        <a:t> </a:t>
                      </a:r>
                    </a:p>
                    <a:p>
                      <a:pPr algn="just"/>
                      <a:r>
                        <a:rPr lang="pt-BR" sz="2000" b="1" kern="1200" dirty="0">
                          <a:solidFill>
                            <a:srgbClr val="FFFF00"/>
                          </a:solidFill>
                          <a:effectLst/>
                          <a:latin typeface="+mn-lt"/>
                          <a:ea typeface="+mn-ea"/>
                          <a:cs typeface="+mn-cs"/>
                        </a:rPr>
                        <a:t>R. A lei de Deus é a mesma para todos; mas o mal depende, sobretudo, da vontade que se tenha de fazê-lo. O bem é sempre bem e o mal sempre mal, qualquer que seja a posição do homem; a diferença está no grau de responsabilidade [43].</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04250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358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58640">
                <a:tc>
                  <a:txBody>
                    <a:bodyPr/>
                    <a:lstStyle/>
                    <a:p>
                      <a:pPr algn="just"/>
                      <a:r>
                        <a:rPr lang="pt-BR" sz="2000" dirty="0"/>
                        <a:t>[43]	As pesquisas sociológicas deram motivo a uma reavaliação, em nosso tempo, do conceito tradicional de moral. Entendeu-se que a moral é variável porque o bem de um povo pode ser mal para outro, e vice-versa. Renouvier, entretanto, em Science de la morale, a compara às matemáticas: é uma ciência que deve fundar-se em puros conceitos. Os sociólogos confundiram moral e costumes, mas ultimamente já distinguiram, na confusão dos costumes, uma regra geral, que é a aspiração comum do bem. Bergson, em Les deux sources de la morale et de la religion, estabelece dois tipos de moral: a fechada, que decorre da coação, e a aberta, que é individual e não se sujeita às convenções. A moral relativa é a convencional, enquanto a moral absoluta é a ditada pela aspiração universal do bem, pela lei de Deus gravada nas consciências.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4990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nvPr>
        </p:nvGraphicFramePr>
        <p:xfrm>
          <a:off x="770505" y="2198592"/>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algn="just"/>
                      <a:endParaRPr lang="pt-BR" sz="2000" b="1" kern="1200" dirty="0">
                        <a:solidFill>
                          <a:schemeClr val="lt1"/>
                        </a:solidFill>
                        <a:effectLst/>
                        <a:latin typeface="+mn-lt"/>
                        <a:ea typeface="+mn-ea"/>
                        <a:cs typeface="+mn-cs"/>
                      </a:endParaRPr>
                    </a:p>
                    <a:p>
                      <a:pPr lvl="0" algn="just"/>
                      <a:r>
                        <a:rPr lang="pt-BR" sz="2000" b="1" kern="1200" dirty="0">
                          <a:solidFill>
                            <a:schemeClr val="lt1"/>
                          </a:solidFill>
                          <a:effectLst/>
                          <a:latin typeface="+mn-lt"/>
                          <a:ea typeface="+mn-ea"/>
                          <a:cs typeface="+mn-cs"/>
                        </a:rPr>
                        <a:t>637. O selvagem que cede ao seu instinto, comendo carne humana, é culpado?</a:t>
                      </a:r>
                    </a:p>
                    <a:p>
                      <a:pPr algn="just"/>
                      <a:r>
                        <a:rPr lang="pt-BR" sz="2000" b="1" kern="1200" dirty="0">
                          <a:solidFill>
                            <a:schemeClr val="lt1"/>
                          </a:solidFill>
                          <a:effectLst/>
                          <a:latin typeface="+mn-lt"/>
                          <a:ea typeface="+mn-ea"/>
                          <a:cs typeface="+mn-cs"/>
                        </a:rPr>
                        <a:t> </a:t>
                      </a:r>
                    </a:p>
                    <a:p>
                      <a:pPr algn="just"/>
                      <a:r>
                        <a:rPr lang="pt-BR" sz="2000" b="1" kern="1200" dirty="0">
                          <a:solidFill>
                            <a:srgbClr val="FFFF00"/>
                          </a:solidFill>
                          <a:effectLst/>
                          <a:latin typeface="+mn-lt"/>
                          <a:ea typeface="+mn-ea"/>
                          <a:cs typeface="+mn-cs"/>
                        </a:rPr>
                        <a:t>R. Eu disse que o mal depende da vontade. Pois bem: o homem é tanto mais culpado, quanto melhor sabe o que faz.</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9527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117754147"/>
              </p:ext>
            </p:extLst>
          </p:nvPr>
        </p:nvGraphicFramePr>
        <p:xfrm>
          <a:off x="680483" y="1641548"/>
          <a:ext cx="7857461" cy="33832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366387">
                <a:tc>
                  <a:txBody>
                    <a:bodyPr/>
                    <a:lstStyle/>
                    <a:p>
                      <a:pPr algn="just"/>
                      <a:r>
                        <a:rPr lang="pt-BR" sz="2400" dirty="0"/>
                        <a:t>As circunstâncias dão ao bem e ao mal uma gravidade relativa. O homem comete, frequentemente, faltas que, sendo embora decorrentes da posição em que a sociedade o colocou, não são menos repreensíveis; mas a responsabilidade está na razão dos meios que ele tiver para compreender o bem e o mal. É assim que o homem esclarecido que comete uma simples injustiça é mais culpável, aos olhos de Deus, que o selvagem que se entrega aos instintos.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26668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387189407"/>
              </p:ext>
            </p:extLst>
          </p:nvPr>
        </p:nvGraphicFramePr>
        <p:xfrm>
          <a:off x="648585" y="1281857"/>
          <a:ext cx="7857461" cy="419391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93910">
                <a:tc>
                  <a:txBody>
                    <a:bodyPr/>
                    <a:lstStyle/>
                    <a:p>
                      <a:pPr algn="just"/>
                      <a:r>
                        <a:rPr lang="pt-BR" sz="2400" dirty="0"/>
                        <a:t>638.	O mal parece, algumas vezes, consequente das circunstâncias. Tal é, por exemplo, em certos casos, a necessidade de destruição, até mesmo do nosso semelhante. Pode-se dizer, então, que há infração à lei de Deus?</a:t>
                      </a:r>
                    </a:p>
                    <a:p>
                      <a:pPr algn="just"/>
                      <a:endParaRPr lang="pt-BR" sz="2400" dirty="0"/>
                    </a:p>
                    <a:p>
                      <a:pPr algn="just"/>
                      <a:r>
                        <a:rPr lang="pt-BR" sz="2400" dirty="0">
                          <a:solidFill>
                            <a:srgbClr val="FFFF00"/>
                          </a:solidFill>
                        </a:rPr>
                        <a:t>R. O mal não é menos mal por ser necessário; mas essa necessidade desaparece à medida que a alma se depura, passando de uma a outra existência; então o homem se torna mais culpável quando o comete, porque melhor o compreende.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6101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30645" y="391887"/>
          <a:ext cx="7857461" cy="2834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34640">
                <a:tc>
                  <a:txBody>
                    <a:bodyPr/>
                    <a:lstStyle/>
                    <a:p>
                      <a:pPr algn="just"/>
                      <a:r>
                        <a:rPr lang="pt-BR" sz="2000" dirty="0"/>
                        <a:t>639.	O mal que se comete não resulta frequentemente da posição em que os outros nos colocaram, e nesse caso quais são os mais culpáveis?</a:t>
                      </a:r>
                    </a:p>
                    <a:p>
                      <a:pPr algn="just"/>
                      <a:endParaRPr lang="pt-BR" sz="2000" dirty="0"/>
                    </a:p>
                    <a:p>
                      <a:pPr algn="just"/>
                      <a:r>
                        <a:rPr lang="pt-BR" sz="2000" dirty="0">
                          <a:solidFill>
                            <a:srgbClr val="FFFF00"/>
                          </a:solidFill>
                        </a:rPr>
                        <a:t>R. O mal recai sobre aquele que o causou. Assim, o homem que é levado ao mal pela posição em que os outros o colocaram é menos culpável que aqueles que o causaram; pois cada um sofrerá a pena não somente do mal que tenha feito, mas também do que houver provocado.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30645" y="3662949"/>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just"/>
                      <a:endParaRPr lang="pt-BR" sz="2000" dirty="0"/>
                    </a:p>
                    <a:p>
                      <a:pPr algn="just"/>
                      <a:r>
                        <a:rPr lang="pt-BR" sz="2000" dirty="0"/>
                        <a:t>640.	Aquele que não faz o mal, mas aproveita o mal praticado por outro é culpável no mesmo grau?</a:t>
                      </a:r>
                    </a:p>
                    <a:p>
                      <a:pPr algn="just"/>
                      <a:endParaRPr lang="pt-BR" sz="2000" dirty="0">
                        <a:solidFill>
                          <a:srgbClr val="FFFF00"/>
                        </a:solidFill>
                      </a:endParaRPr>
                    </a:p>
                    <a:p>
                      <a:pPr algn="just"/>
                      <a:r>
                        <a:rPr lang="pt-BR" sz="2000" dirty="0">
                          <a:solidFill>
                            <a:srgbClr val="FFFF00"/>
                          </a:solidFill>
                        </a:rPr>
                        <a:t>R. É como se o cometesse; ao aproveitá-lo, torna-se participante dele. Talvez tivesse recuado diante da ação; mas, se ao encontrá-la realizada, dela se serve, é porque a aprova e a teria praticado, se pudesse ou se tivesse ousado.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81588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9545" y="861827"/>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r>
                        <a:rPr lang="pt-BR" sz="2000" dirty="0"/>
                        <a:t>641.	O desejo do mal é tão repreensível quanto o mal?</a:t>
                      </a:r>
                    </a:p>
                    <a:p>
                      <a:pPr algn="just"/>
                      <a:endParaRPr lang="pt-BR" sz="2000" dirty="0"/>
                    </a:p>
                    <a:p>
                      <a:pPr algn="just"/>
                      <a:r>
                        <a:rPr lang="pt-BR" sz="2000" dirty="0">
                          <a:solidFill>
                            <a:srgbClr val="FFFF00"/>
                          </a:solidFill>
                        </a:rPr>
                        <a:t>R. Conforme: há virtude em resistir voluntariamente ao mal que se sente desejo de praticar, sobretudo quando se tem a possibilidade de satisfazer esse desejo; mas se o que faltou foi apenas a ocasião, o homem é culpável.</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258312233"/>
              </p:ext>
            </p:extLst>
          </p:nvPr>
        </p:nvGraphicFramePr>
        <p:xfrm>
          <a:off x="709545" y="3493030"/>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195389">
                <a:tc>
                  <a:txBody>
                    <a:bodyPr/>
                    <a:lstStyle/>
                    <a:p>
                      <a:pPr algn="just"/>
                      <a:endParaRPr lang="pt-BR" sz="2000" dirty="0"/>
                    </a:p>
                    <a:p>
                      <a:pPr algn="just"/>
                      <a:r>
                        <a:rPr lang="pt-BR" sz="2000" dirty="0"/>
                        <a:t>642.	Será suficiente não se fazer o mal, para ser agradável a Deus e assegurar uma situação futura?</a:t>
                      </a:r>
                    </a:p>
                    <a:p>
                      <a:pPr algn="just"/>
                      <a:endParaRPr lang="pt-BR" sz="2000" dirty="0"/>
                    </a:p>
                    <a:p>
                      <a:pPr algn="just"/>
                      <a:r>
                        <a:rPr lang="pt-BR" sz="2000" dirty="0">
                          <a:solidFill>
                            <a:srgbClr val="FFFF00"/>
                          </a:solidFill>
                        </a:rPr>
                        <a:t>R.	Não: é preciso fazer o bem, no limite das próprias forças, pois cada um responderá por todo o mal que tiver ocorrido por causa do bem que deixou de fazer.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03634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40555" y="513697"/>
          <a:ext cx="7857461" cy="1005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005840">
                <a:tc>
                  <a:txBody>
                    <a:bodyPr/>
                    <a:lstStyle/>
                    <a:p>
                      <a:pPr marL="342900" indent="-342900" algn="just">
                        <a:buAutoNum type="arabicPeriod" startAt="621"/>
                      </a:pPr>
                      <a:r>
                        <a:rPr lang="pt-BR" sz="2000" dirty="0"/>
                        <a:t> Onde está escrita a lei de Deus?</a:t>
                      </a:r>
                    </a:p>
                    <a:p>
                      <a:pPr marL="342900" indent="-342900" algn="just">
                        <a:buAutoNum type="arabicPeriod" startAt="621"/>
                      </a:pPr>
                      <a:endParaRPr lang="pt-BR" sz="2000" dirty="0"/>
                    </a:p>
                    <a:p>
                      <a:pPr marL="342900" indent="-342900" algn="just">
                        <a:buAutoNum type="alphaUcPeriod" startAt="18"/>
                      </a:pPr>
                      <a:r>
                        <a:rPr lang="pt-BR" sz="2000" dirty="0">
                          <a:solidFill>
                            <a:srgbClr val="FFFF00"/>
                          </a:solidFill>
                        </a:rPr>
                        <a:t>Na consciência [40].</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6" name="Tabela 5"/>
          <p:cNvGraphicFramePr>
            <a:graphicFrameLocks noGrp="1"/>
          </p:cNvGraphicFramePr>
          <p:nvPr>
            <p:extLst/>
          </p:nvPr>
        </p:nvGraphicFramePr>
        <p:xfrm>
          <a:off x="740554" y="2346639"/>
          <a:ext cx="7857461" cy="3453270"/>
        </p:xfrm>
        <a:graphic>
          <a:graphicData uri="http://schemas.openxmlformats.org/drawingml/2006/table">
            <a:tbl>
              <a:tblPr firstRow="1" bandRow="1"/>
              <a:tblGrid>
                <a:gridCol w="7857461">
                  <a:extLst>
                    <a:ext uri="{9D8B030D-6E8A-4147-A177-3AD203B41FA5}">
                      <a16:colId xmlns:a16="http://schemas.microsoft.com/office/drawing/2014/main" val="1244802210"/>
                    </a:ext>
                  </a:extLst>
                </a:gridCol>
              </a:tblGrid>
              <a:tr h="3453270">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just"/>
                      <a:r>
                        <a:rPr lang="pt-BR" sz="2000" dirty="0"/>
                        <a:t>[40]	Descartes na terceira de suas Meditações Metafísicas, declara que a ideia de Deus está impressa no homem "como a marca do obreiro na sua obra". Essa ideia de Deus é inata no homem e o impele à perfeição. Embora as escolas modernas de Psicologia neguem a existência de ideias inatas, o Espiritismo a sustenta. Ela decorre do princípio da reencarnação, que foi provado pelo Espiritismo através de pesquisas. Por outro lado, as ideias de Deus, da sobrevivência e do bem e do mal existem e sempre existiram entre todos os povos. A lei de Deus está escrita na consciência do homem, como a assinatura do artista na sua obra. (N. do 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90070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27706" y="606040"/>
          <a:ext cx="7857461" cy="3139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39440">
                <a:tc>
                  <a:txBody>
                    <a:bodyPr/>
                    <a:lstStyle/>
                    <a:p>
                      <a:pPr algn="just"/>
                      <a:r>
                        <a:rPr lang="pt-BR" sz="2000" dirty="0"/>
                        <a:t>643.	Há pessoas que, por sua posição, não tenham possibilidade de fazer o bem?</a:t>
                      </a:r>
                    </a:p>
                    <a:p>
                      <a:pPr algn="just"/>
                      <a:endParaRPr lang="pt-BR" sz="2000" dirty="0"/>
                    </a:p>
                    <a:p>
                      <a:pPr algn="just"/>
                      <a:r>
                        <a:rPr lang="pt-BR" sz="2000" dirty="0">
                          <a:solidFill>
                            <a:srgbClr val="FFFF00"/>
                          </a:solidFill>
                        </a:rPr>
                        <a:t>R. Não há ninguém que não possa fazer o bem: somente o egoísta não encontra jamais a ocasião de praticá-lo. É suficiente estar em relação com outros homens para se poder fazer o bem, e cada dia da vida oferece essa possibilidade a quem não estiver cego pelo egoísmo; porque fazer o bem não é apenas ser caridoso, mas ser útil na medida do possível, sempre que o auxílio se faça necessário.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27705" y="3924802"/>
          <a:ext cx="7857461" cy="230182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01827">
                <a:tc>
                  <a:txBody>
                    <a:bodyPr/>
                    <a:lstStyle/>
                    <a:p>
                      <a:pPr algn="just"/>
                      <a:endParaRPr lang="pt-BR" sz="2000" dirty="0"/>
                    </a:p>
                    <a:p>
                      <a:pPr algn="just"/>
                      <a:r>
                        <a:rPr lang="pt-BR" sz="2000" dirty="0"/>
                        <a:t>644.	O meio em que certos homens vivem não é para eles o motivo principal de muitos vícios e crimes?</a:t>
                      </a:r>
                    </a:p>
                    <a:p>
                      <a:pPr algn="just"/>
                      <a:endParaRPr lang="pt-BR" sz="2000" dirty="0">
                        <a:solidFill>
                          <a:srgbClr val="FFFF00"/>
                        </a:solidFill>
                      </a:endParaRPr>
                    </a:p>
                    <a:p>
                      <a:pPr algn="just"/>
                      <a:r>
                        <a:rPr lang="pt-BR" sz="2000" dirty="0">
                          <a:solidFill>
                            <a:srgbClr val="FFFF00"/>
                          </a:solidFill>
                        </a:rPr>
                        <a:t>R. Sim, mas ainda nisso há uma prova escolhida pelo Espírito no estado de liberdade; ele quis se expor à tentação para ter o mérito da resistência.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81271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0887" y="482580"/>
          <a:ext cx="7857461" cy="2834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34640">
                <a:tc>
                  <a:txBody>
                    <a:bodyPr/>
                    <a:lstStyle/>
                    <a:p>
                      <a:pPr algn="just"/>
                      <a:r>
                        <a:rPr lang="pt-BR" sz="2000" dirty="0"/>
                        <a:t>645.	Quando o homem está mergulhado na atmosfera do vício, o mal não se torna para ele um arrastamento quase irresistível?</a:t>
                      </a:r>
                    </a:p>
                    <a:p>
                      <a:pPr algn="just"/>
                      <a:endParaRPr lang="pt-BR" sz="2000" dirty="0"/>
                    </a:p>
                    <a:p>
                      <a:pPr algn="just"/>
                      <a:r>
                        <a:rPr lang="pt-BR" sz="2000" dirty="0">
                          <a:solidFill>
                            <a:srgbClr val="FFFF00"/>
                          </a:solidFill>
                        </a:rPr>
                        <a:t>R. Arrastamento, sim; irresistível, não; porque no meio dessa atmosfera de vícios podes encontrar grandes virtudes. São Espíritos que tiveram a força de resistir, e que tiveram, ao mesmo tempo, a missão de exercer uma boa influência sobre os seus semelhantes.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70887" y="3500099"/>
          <a:ext cx="7857461" cy="2834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34640">
                <a:tc>
                  <a:txBody>
                    <a:bodyPr/>
                    <a:lstStyle/>
                    <a:p>
                      <a:pPr algn="just"/>
                      <a:endParaRPr lang="pt-BR" sz="2000" dirty="0"/>
                    </a:p>
                    <a:p>
                      <a:pPr algn="just"/>
                      <a:r>
                        <a:rPr lang="pt-BR" sz="2000" dirty="0"/>
                        <a:t>646.	O mérito do bem que se faz está subordinado a certas condições, ou seja, há diferentes graus no mérito do bem?</a:t>
                      </a:r>
                    </a:p>
                    <a:p>
                      <a:pPr algn="just"/>
                      <a:endParaRPr lang="pt-BR" sz="2000" dirty="0"/>
                    </a:p>
                    <a:p>
                      <a:pPr algn="just"/>
                      <a:r>
                        <a:rPr lang="pt-BR" sz="2000" dirty="0">
                          <a:solidFill>
                            <a:srgbClr val="FFFF00"/>
                          </a:solidFill>
                        </a:rPr>
                        <a:t>R. O mérito do bem está na dificuldade; não há nenhum em fazê-lo sem penas e quando nada custa. Deus leva mais em conta o pobre que reparte o seu único pedaço de pão, que o rico que só dá do seu supérfluo. Jesus já o disse, a propósito do óbolo da viúva.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4935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3"/>
          <p:cNvGrpSpPr>
            <a:grpSpLocks/>
          </p:cNvGrpSpPr>
          <p:nvPr/>
        </p:nvGrpSpPr>
        <p:grpSpPr bwMode="auto">
          <a:xfrm>
            <a:off x="755576" y="1124744"/>
            <a:ext cx="7715250" cy="4429125"/>
            <a:chOff x="714348" y="1571612"/>
            <a:chExt cx="7715304" cy="4429156"/>
          </a:xfrm>
        </p:grpSpPr>
        <p:sp>
          <p:nvSpPr>
            <p:cNvPr id="6" name="Rectangle 3"/>
            <p:cNvSpPr>
              <a:spLocks noChangeArrowheads="1"/>
            </p:cNvSpPr>
            <p:nvPr/>
          </p:nvSpPr>
          <p:spPr bwMode="auto">
            <a:xfrm>
              <a:off x="1250133" y="1571612"/>
              <a:ext cx="6643734" cy="1000132"/>
            </a:xfrm>
            <a:prstGeom prst="rect">
              <a:avLst/>
            </a:prstGeom>
            <a:solidFill>
              <a:schemeClr val="tx2">
                <a:lumMod val="20000"/>
                <a:lumOff val="80000"/>
              </a:schemeClr>
            </a:solidFill>
            <a:ln w="9525">
              <a:noFill/>
              <a:miter lim="800000"/>
              <a:headEnd/>
              <a:tailEnd/>
            </a:ln>
            <a:effectLst>
              <a:glow rad="101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342900" marR="0" lvl="0" indent="-342900" algn="ctr" defTabSz="914400" rtl="0" eaLnBrk="1" fontAlgn="auto" latinLnBrk="0" hangingPunct="1">
                <a:lnSpc>
                  <a:spcPct val="100000"/>
                </a:lnSpc>
                <a:spcBef>
                  <a:spcPts val="0"/>
                </a:spcBef>
                <a:spcAft>
                  <a:spcPts val="0"/>
                </a:spcAft>
                <a:buClrTx/>
                <a:buSzTx/>
                <a:buFontTx/>
                <a:buNone/>
                <a:tabLst/>
                <a:defRPr/>
              </a:pPr>
              <a:r>
                <a:rPr kumimoji="0" lang="pt-BR" sz="4400" b="0" i="0" u="none" strike="noStrike" kern="1200" cap="none" spc="0" normalizeH="0" baseline="0" noProof="0" dirty="0">
                  <a:ln>
                    <a:noFill/>
                  </a:ln>
                  <a:solidFill>
                    <a:srgbClr val="CC0000"/>
                  </a:solidFill>
                  <a:effectLst>
                    <a:outerShdw blurRad="38100" dist="38100" dir="2700000" algn="tl">
                      <a:srgbClr val="000000"/>
                    </a:outerShdw>
                  </a:effectLst>
                  <a:uLnTx/>
                  <a:uFillTx/>
                  <a:latin typeface="Verdana" pitchFamily="34" charset="0"/>
                  <a:ea typeface="Verdana" pitchFamily="34" charset="0"/>
                  <a:cs typeface="Verdana" pitchFamily="34" charset="0"/>
                </a:rPr>
                <a:t>Lei Divina ou Natural</a:t>
              </a:r>
            </a:p>
          </p:txBody>
        </p:sp>
        <p:sp>
          <p:nvSpPr>
            <p:cNvPr id="8" name="Rectangle 10"/>
            <p:cNvSpPr>
              <a:spLocks noChangeArrowheads="1"/>
            </p:cNvSpPr>
            <p:nvPr/>
          </p:nvSpPr>
          <p:spPr bwMode="auto">
            <a:xfrm>
              <a:off x="714348" y="4429132"/>
              <a:ext cx="7715304" cy="1571636"/>
            </a:xfrm>
            <a:prstGeom prst="roundRect">
              <a:avLst/>
            </a:prstGeom>
            <a:solidFill>
              <a:schemeClr val="accent5">
                <a:lumMod val="20000"/>
                <a:lumOff val="80000"/>
              </a:schemeClr>
            </a:solidFill>
            <a:ln w="9525">
              <a:noFill/>
              <a:miter lim="800000"/>
              <a:headEnd/>
              <a:tailEnd/>
            </a:ln>
            <a:effectLst>
              <a:innerShdw blurRad="114300">
                <a:prstClr val="black"/>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600" b="0" i="0" u="none" strike="noStrike" kern="1200" cap="none" spc="0" normalizeH="0" baseline="0" noProof="0" dirty="0">
                  <a:ln>
                    <a:noFill/>
                  </a:ln>
                  <a:solidFill>
                    <a:srgbClr val="006600"/>
                  </a:solidFill>
                  <a:effectLst>
                    <a:outerShdw blurRad="38100" dist="38100" dir="2700000" algn="tl">
                      <a:srgbClr val="000000"/>
                    </a:outerShdw>
                  </a:effectLst>
                  <a:uLnTx/>
                  <a:uFillTx/>
                  <a:latin typeface="Verdana" pitchFamily="34" charset="0"/>
                  <a:ea typeface="Verdana" pitchFamily="34" charset="0"/>
                  <a:cs typeface="Verdana" pitchFamily="34" charset="0"/>
                </a:rPr>
                <a:t>O </a:t>
              </a:r>
              <a:r>
                <a:rPr lang="pt-BR" sz="6600" b="1" dirty="0">
                  <a:solidFill>
                    <a:srgbClr val="0F6FC6">
                      <a:lumMod val="75000"/>
                    </a:srgbClr>
                  </a:solidFill>
                  <a:effectLst>
                    <a:outerShdw blurRad="38100" dist="38100" dir="2700000" algn="tl">
                      <a:srgbClr val="000000"/>
                    </a:outerShdw>
                  </a:effectLst>
                  <a:latin typeface="Verdana" pitchFamily="34" charset="0"/>
                  <a:ea typeface="Verdana" pitchFamily="34" charset="0"/>
                  <a:cs typeface="Verdana" pitchFamily="34" charset="0"/>
                </a:rPr>
                <a:t>B</a:t>
              </a:r>
              <a:r>
                <a:rPr kumimoji="0" lang="pt-BR" sz="6600" b="1" i="0" u="none" strike="noStrike" kern="1200" cap="none" spc="0" normalizeH="0" baseline="0" noProof="0" dirty="0">
                  <a:ln>
                    <a:noFill/>
                  </a:ln>
                  <a:solidFill>
                    <a:srgbClr val="0F6FC6">
                      <a:lumMod val="75000"/>
                    </a:srgbClr>
                  </a:solidFill>
                  <a:effectLst>
                    <a:outerShdw blurRad="38100" dist="38100" dir="2700000" algn="tl">
                      <a:srgbClr val="000000"/>
                    </a:outerShdw>
                  </a:effectLst>
                  <a:uLnTx/>
                  <a:uFillTx/>
                  <a:latin typeface="Verdana" pitchFamily="34" charset="0"/>
                  <a:ea typeface="Verdana" pitchFamily="34" charset="0"/>
                  <a:cs typeface="Verdana" pitchFamily="34" charset="0"/>
                </a:rPr>
                <a:t>em</a:t>
              </a:r>
              <a:r>
                <a:rPr kumimoji="0" lang="pt-BR" sz="6600" b="0" i="0" u="none" strike="noStrike" kern="1200" cap="none" spc="0" normalizeH="0" baseline="0" noProof="0" dirty="0">
                  <a:ln>
                    <a:noFill/>
                  </a:ln>
                  <a:solidFill>
                    <a:srgbClr val="006600"/>
                  </a:solidFill>
                  <a:effectLst>
                    <a:outerShdw blurRad="38100" dist="38100" dir="2700000" algn="tl">
                      <a:srgbClr val="000000"/>
                    </a:outerShdw>
                  </a:effectLst>
                  <a:uLnTx/>
                  <a:uFillTx/>
                  <a:latin typeface="Verdana" pitchFamily="34" charset="0"/>
                  <a:ea typeface="Verdana" pitchFamily="34" charset="0"/>
                  <a:cs typeface="Verdana" pitchFamily="34" charset="0"/>
                </a:rPr>
                <a:t> e o </a:t>
              </a:r>
              <a:r>
                <a:rPr lang="pt-BR" sz="6600" b="1" dirty="0">
                  <a:solidFill>
                    <a:srgbClr val="FF0000"/>
                  </a:solidFill>
                  <a:effectLst>
                    <a:outerShdw blurRad="38100" dist="38100" dir="2700000" algn="tl">
                      <a:srgbClr val="000000"/>
                    </a:outerShdw>
                  </a:effectLst>
                  <a:latin typeface="Verdana" pitchFamily="34" charset="0"/>
                  <a:ea typeface="Verdana" pitchFamily="34" charset="0"/>
                  <a:cs typeface="Verdana" pitchFamily="34" charset="0"/>
                </a:rPr>
                <a:t>M</a:t>
              </a:r>
              <a:r>
                <a:rPr kumimoji="0" lang="pt-BR" sz="6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Verdana" pitchFamily="34" charset="0"/>
                  <a:ea typeface="Verdana" pitchFamily="34" charset="0"/>
                  <a:cs typeface="Verdana" pitchFamily="34" charset="0"/>
                </a:rPr>
                <a:t>al</a:t>
              </a:r>
            </a:p>
          </p:txBody>
        </p:sp>
      </p:grpSp>
    </p:spTree>
    <p:extLst>
      <p:ext uri="{BB962C8B-B14F-4D97-AF65-F5344CB8AC3E}">
        <p14:creationId xmlns:p14="http://schemas.microsoft.com/office/powerpoint/2010/main" val="4090568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71406" y="1000108"/>
            <a:ext cx="9001188" cy="5072098"/>
          </a:xfrm>
          <a:prstGeom prst="roundRect">
            <a:avLst/>
          </a:prstGeom>
          <a:solidFill>
            <a:schemeClr val="accent6">
              <a:lumMod val="40000"/>
              <a:lumOff val="60000"/>
            </a:schemeClr>
          </a:solidFill>
          <a:ln w="34925">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3800" b="0" i="0" u="none" strike="noStrike" kern="1200" cap="none" spc="0" normalizeH="0" baseline="0" noProof="0" dirty="0">
                <a:ln>
                  <a:noFill/>
                </a:ln>
                <a:solidFill>
                  <a:srgbClr val="0F6FC6">
                    <a:lumMod val="50000"/>
                  </a:srgbClr>
                </a:solidFill>
                <a:effectLst>
                  <a:outerShdw blurRad="38100" dist="38100" dir="2700000" algn="tl">
                    <a:srgbClr val="000000">
                      <a:alpha val="43137"/>
                    </a:srgbClr>
                  </a:outerShdw>
                </a:effectLst>
                <a:uLnTx/>
                <a:uFillTx/>
                <a:latin typeface="Comic Sans MS" pitchFamily="66" charset="0"/>
                <a:ea typeface="+mn-ea"/>
                <a:cs typeface="+mn-cs"/>
              </a:rPr>
              <a:t>O bem é tudo o que é conforme a Lei de Deus; o mal, tudo o que lhe é contrário. Assim fazer o bem é proceder de acordo com a Lei de Deus. Fazer o mal é infringi-la. </a:t>
            </a:r>
          </a:p>
        </p:txBody>
      </p:sp>
      <p:sp>
        <p:nvSpPr>
          <p:cNvPr id="4" name="Retângulo de cantos arredondados 3"/>
          <p:cNvSpPr/>
          <p:nvPr/>
        </p:nvSpPr>
        <p:spPr>
          <a:xfrm>
            <a:off x="428596" y="142852"/>
            <a:ext cx="8429684" cy="714380"/>
          </a:xfrm>
          <a:prstGeom prst="round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600" normalizeH="0" baseline="0" noProof="0" dirty="0">
                <a:ln>
                  <a:noFill/>
                </a:ln>
                <a:solidFill>
                  <a:srgbClr val="04617B">
                    <a:lumMod val="50000"/>
                  </a:srgbClr>
                </a:solidFill>
                <a:effectLst>
                  <a:outerShdw blurRad="38100" dist="38100" dir="2700000" algn="tl">
                    <a:srgbClr val="000000">
                      <a:alpha val="43137"/>
                    </a:srgbClr>
                  </a:outerShdw>
                </a:effectLst>
                <a:uLnTx/>
                <a:uFillTx/>
                <a:latin typeface="Comic Sans MS" pitchFamily="66" charset="0"/>
                <a:ea typeface="+mn-ea"/>
                <a:cs typeface="+mn-cs"/>
              </a:rPr>
              <a:t>O QUE É O BEM?</a:t>
            </a:r>
          </a:p>
        </p:txBody>
      </p:sp>
      <p:sp>
        <p:nvSpPr>
          <p:cNvPr id="5" name="Retângulo de cantos arredondados 4"/>
          <p:cNvSpPr/>
          <p:nvPr/>
        </p:nvSpPr>
        <p:spPr>
          <a:xfrm>
            <a:off x="0" y="6072188"/>
            <a:ext cx="9144000" cy="635000"/>
          </a:xfrm>
          <a:prstGeom prst="roundRect">
            <a:avLst/>
          </a:prstGeom>
          <a:solidFill>
            <a:schemeClr val="tx2">
              <a:lumMod val="2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Allan. O Livro dos Espíritos. Tradução de Noleto Miranda  de Bezerra. Ed. Especial.  Rio de Janeiro: FEB, 2006. Questão 630.</a:t>
            </a:r>
          </a:p>
        </p:txBody>
      </p:sp>
    </p:spTree>
    <p:extLst>
      <p:ext uri="{BB962C8B-B14F-4D97-AF65-F5344CB8AC3E}">
        <p14:creationId xmlns:p14="http://schemas.microsoft.com/office/powerpoint/2010/main" val="312429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71422" y="1040449"/>
            <a:ext cx="9001156" cy="4857784"/>
          </a:xfrm>
          <a:prstGeom prst="roundRect">
            <a:avLst/>
          </a:prstGeom>
          <a:solidFill>
            <a:schemeClr val="accent6">
              <a:lumMod val="40000"/>
              <a:lumOff val="60000"/>
            </a:schemeClr>
          </a:solidFill>
          <a:ln w="34925">
            <a:noFill/>
          </a:ln>
          <a:effectLst>
            <a:glow rad="228600">
              <a:schemeClr val="accent1">
                <a:satMod val="175000"/>
                <a:alpha val="40000"/>
              </a:schemeClr>
            </a:glow>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0F6FC6">
                    <a:lumMod val="50000"/>
                  </a:srgbClr>
                </a:solidFill>
                <a:effectLst>
                  <a:outerShdw blurRad="38100" dist="38100" dir="2700000" algn="tl">
                    <a:srgbClr val="000000">
                      <a:alpha val="43137"/>
                    </a:srgbClr>
                  </a:outerShdw>
                </a:effectLst>
                <a:uLnTx/>
                <a:uFillTx/>
                <a:latin typeface="Comic Sans MS" pitchFamily="66" charset="0"/>
                <a:ea typeface="+mn-ea"/>
                <a:cs typeface="+mn-cs"/>
              </a:rPr>
              <a:t>O homem procede corretamente  quando faz tudo pelo bem de todos, porque então cumpre a Lei de Deus.  Para isso, é  fundamental que o homem saiba distinguir o bem do mal.</a:t>
            </a:r>
          </a:p>
        </p:txBody>
      </p:sp>
      <p:sp>
        <p:nvSpPr>
          <p:cNvPr id="3" name="Retângulo de cantos arredondados 2"/>
          <p:cNvSpPr/>
          <p:nvPr/>
        </p:nvSpPr>
        <p:spPr>
          <a:xfrm>
            <a:off x="0" y="6072188"/>
            <a:ext cx="9144000" cy="635000"/>
          </a:xfrm>
          <a:prstGeom prst="roundRect">
            <a:avLst/>
          </a:prstGeom>
          <a:solidFill>
            <a:schemeClr val="tx2">
              <a:lumMod val="2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Allan. O Livro dos Espíritos. Tradução de Noleto Miranda  de Bezerra. Ed. Especial.  Rio de Janeiro: FEB, 2006.  Fundamentação na Questão 629.</a:t>
            </a:r>
          </a:p>
        </p:txBody>
      </p:sp>
      <p:sp>
        <p:nvSpPr>
          <p:cNvPr id="4" name="Retângulo de cantos arredondados 3"/>
          <p:cNvSpPr/>
          <p:nvPr/>
        </p:nvSpPr>
        <p:spPr>
          <a:xfrm>
            <a:off x="71422" y="142852"/>
            <a:ext cx="9001156" cy="714380"/>
          </a:xfrm>
          <a:prstGeom prst="round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COMO PROCEDER CORRETAMENTE?</a:t>
            </a:r>
          </a:p>
        </p:txBody>
      </p:sp>
    </p:spTree>
    <p:extLst>
      <p:ext uri="{BB962C8B-B14F-4D97-AF65-F5344CB8AC3E}">
        <p14:creationId xmlns:p14="http://schemas.microsoft.com/office/powerpoint/2010/main" val="1288889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142844" y="1071546"/>
            <a:ext cx="8786874" cy="4786346"/>
          </a:xfrm>
          <a:prstGeom prst="roundRect">
            <a:avLst/>
          </a:prstGeom>
          <a:solidFill>
            <a:schemeClr val="accent6">
              <a:lumMod val="40000"/>
              <a:lumOff val="60000"/>
            </a:schemeClr>
          </a:solidFill>
          <a:ln w="34925">
            <a:noFill/>
          </a:ln>
          <a:effectLst>
            <a:glow rad="228600">
              <a:schemeClr val="accent1">
                <a:satMod val="175000"/>
                <a:alpha val="40000"/>
              </a:schemeClr>
            </a:glow>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0F6FC6">
                    <a:lumMod val="50000"/>
                  </a:srgbClr>
                </a:solidFill>
                <a:effectLst>
                  <a:outerShdw blurRad="38100" dist="38100" dir="2700000" algn="tl">
                    <a:srgbClr val="000000">
                      <a:alpha val="43137"/>
                    </a:srgbClr>
                  </a:outerShdw>
                </a:effectLst>
                <a:uLnTx/>
                <a:uFillTx/>
                <a:latin typeface="Comic Sans MS" pitchFamily="66" charset="0"/>
                <a:ea typeface="+mn-ea"/>
                <a:cs typeface="+mn-cs"/>
              </a:rPr>
              <a:t>Tendo como referência o próprio ser humano, “Jesus vos disse: vede o que gostaríeis que vos fizessem ou não vos fizessem. Tudo se resume nisso. Não vos enganareis.”</a:t>
            </a:r>
          </a:p>
        </p:txBody>
      </p:sp>
      <p:sp>
        <p:nvSpPr>
          <p:cNvPr id="3" name="Retângulo de cantos arredondados 2"/>
          <p:cNvSpPr/>
          <p:nvPr/>
        </p:nvSpPr>
        <p:spPr>
          <a:xfrm>
            <a:off x="0" y="6072188"/>
            <a:ext cx="9144000" cy="714375"/>
          </a:xfrm>
          <a:prstGeom prst="roundRect">
            <a:avLst/>
          </a:prstGeom>
          <a:solidFill>
            <a:schemeClr val="bg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Allan. O Livro dos Espíritos. Tradução de Noleto Miranda  de Bezerra. Ed. Especial.  Rio de Janeiro: FEB, 2006. Questão 632. </a:t>
            </a:r>
          </a:p>
        </p:txBody>
      </p:sp>
      <p:sp>
        <p:nvSpPr>
          <p:cNvPr id="4" name="Retângulo de cantos arredondados 3"/>
          <p:cNvSpPr/>
          <p:nvPr/>
        </p:nvSpPr>
        <p:spPr>
          <a:xfrm>
            <a:off x="142844" y="142852"/>
            <a:ext cx="8858312" cy="714380"/>
          </a:xfrm>
          <a:prstGeom prst="round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COMO DISTINGUIR O BEM DO MAL?</a:t>
            </a:r>
          </a:p>
        </p:txBody>
      </p:sp>
    </p:spTree>
    <p:extLst>
      <p:ext uri="{BB962C8B-B14F-4D97-AF65-F5344CB8AC3E}">
        <p14:creationId xmlns:p14="http://schemas.microsoft.com/office/powerpoint/2010/main" val="3141301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107141" y="928670"/>
            <a:ext cx="8929718" cy="1428760"/>
          </a:xfrm>
          <a:prstGeom prst="roundRect">
            <a:avLst/>
          </a:prstGeom>
          <a:solidFill>
            <a:schemeClr val="accent6">
              <a:lumMod val="40000"/>
              <a:lumOff val="60000"/>
            </a:schemeClr>
          </a:solidFill>
          <a:ln w="34925">
            <a:noFill/>
          </a:ln>
          <a:effectLst>
            <a:glow rad="228600">
              <a:schemeClr val="accent1">
                <a:satMod val="175000"/>
                <a:alpha val="40000"/>
              </a:schemeClr>
            </a:glow>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pt-BR" sz="3200" b="0" i="0" u="none" strike="noStrike" kern="1200" cap="none" spc="0" normalizeH="0" baseline="0" noProof="0" dirty="0">
                <a:ln>
                  <a:noFill/>
                </a:ln>
                <a:solidFill>
                  <a:srgbClr val="0F6FC6">
                    <a:lumMod val="50000"/>
                  </a:srgbClr>
                </a:solidFill>
                <a:effectLst>
                  <a:outerShdw blurRad="38100" dist="38100" dir="2700000" algn="tl">
                    <a:srgbClr val="000000">
                      <a:alpha val="43137"/>
                    </a:srgbClr>
                  </a:outerShdw>
                </a:effectLst>
                <a:uLnTx/>
                <a:uFillTx/>
                <a:latin typeface="Comic Sans MS" pitchFamily="66" charset="0"/>
                <a:ea typeface="+mn-ea"/>
                <a:cs typeface="+mn-cs"/>
              </a:rPr>
              <a:t>Questão 636. O bem e o mal são absolutos para todos os homens? </a:t>
            </a:r>
          </a:p>
        </p:txBody>
      </p:sp>
      <p:sp>
        <p:nvSpPr>
          <p:cNvPr id="3" name="Retângulo de cantos arredondados 2"/>
          <p:cNvSpPr/>
          <p:nvPr/>
        </p:nvSpPr>
        <p:spPr>
          <a:xfrm>
            <a:off x="0" y="6207125"/>
            <a:ext cx="9144000" cy="650875"/>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Allan. O Livro dos Espíritos. Tradução de Noleto Miranda  de Bezerra. Ed. Especial.  Rio de Janeiro: FEB, 2006.</a:t>
            </a:r>
          </a:p>
        </p:txBody>
      </p:sp>
      <p:sp>
        <p:nvSpPr>
          <p:cNvPr id="4" name="Retângulo de cantos arredondados 3"/>
          <p:cNvSpPr/>
          <p:nvPr/>
        </p:nvSpPr>
        <p:spPr>
          <a:xfrm>
            <a:off x="0" y="71438"/>
            <a:ext cx="9144000" cy="785794"/>
          </a:xfrm>
          <a:prstGeom prst="round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30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GRADAÇÕES DO MAL</a:t>
            </a:r>
          </a:p>
        </p:txBody>
      </p:sp>
      <p:sp>
        <p:nvSpPr>
          <p:cNvPr id="5" name="Retângulo de cantos arredondados 4"/>
          <p:cNvSpPr/>
          <p:nvPr/>
        </p:nvSpPr>
        <p:spPr>
          <a:xfrm>
            <a:off x="71406" y="2428868"/>
            <a:ext cx="9001156" cy="3714776"/>
          </a:xfrm>
          <a:prstGeom prst="roundRect">
            <a:avLst/>
          </a:prstGeom>
          <a:solidFill>
            <a:schemeClr val="accent4">
              <a:lumMod val="20000"/>
              <a:lumOff val="80000"/>
            </a:schemeClr>
          </a:solidFill>
          <a:ln w="34925">
            <a:noFill/>
          </a:ln>
          <a:effectLst>
            <a:glow rad="228600">
              <a:schemeClr val="accent1">
                <a:satMod val="175000"/>
                <a:alpha val="40000"/>
              </a:schemeClr>
            </a:glow>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pt-BR" sz="31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“A lei de Deus é a mesma para todos; mas o mal depende principalmente da vontade que se tenha de o praticar. O bem é sempre o bem o mal é sempre o mal, seja qual for a posição do homem; a diferença está no grau de responsabilidade. </a:t>
            </a:r>
          </a:p>
        </p:txBody>
      </p:sp>
    </p:spTree>
    <p:extLst>
      <p:ext uri="{BB962C8B-B14F-4D97-AF65-F5344CB8AC3E}">
        <p14:creationId xmlns:p14="http://schemas.microsoft.com/office/powerpoint/2010/main" val="2091541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0" y="6008688"/>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TORCHI, Christiano.  Espiritismo passo a passo com Kardec. Rio de Janeiro: FEB, 2007 (p. 99)</a:t>
            </a:r>
          </a:p>
        </p:txBody>
      </p:sp>
      <p:sp>
        <p:nvSpPr>
          <p:cNvPr id="4" name="Retângulo de cantos arredondados 3"/>
          <p:cNvSpPr/>
          <p:nvPr/>
        </p:nvSpPr>
        <p:spPr>
          <a:xfrm>
            <a:off x="71422" y="142852"/>
            <a:ext cx="9001156" cy="785818"/>
          </a:xfrm>
          <a:prstGeom prst="round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ONDE ESTÁ A ORIGEM DO MAL?</a:t>
            </a:r>
          </a:p>
        </p:txBody>
      </p:sp>
      <p:sp>
        <p:nvSpPr>
          <p:cNvPr id="5" name="Retângulo de cantos arredondados 4"/>
          <p:cNvSpPr/>
          <p:nvPr/>
        </p:nvSpPr>
        <p:spPr>
          <a:xfrm>
            <a:off x="71406" y="1071546"/>
            <a:ext cx="9001156" cy="4786346"/>
          </a:xfrm>
          <a:prstGeom prst="roundRect">
            <a:avLst/>
          </a:prstGeom>
          <a:solidFill>
            <a:schemeClr val="accent6">
              <a:lumMod val="40000"/>
              <a:lumOff val="60000"/>
            </a:schemeClr>
          </a:solidFill>
          <a:ln w="34925">
            <a:noFill/>
          </a:ln>
          <a:effectLst>
            <a:glow rad="228600">
              <a:schemeClr val="accent1">
                <a:satMod val="175000"/>
                <a:alpha val="40000"/>
              </a:schemeClr>
            </a:glow>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3200" b="0" i="0" u="none" strike="noStrike" kern="1200" cap="none" spc="0" normalizeH="0" baseline="0" noProof="0" dirty="0">
                <a:ln>
                  <a:noFill/>
                </a:ln>
                <a:solidFill>
                  <a:srgbClr val="0F6FC6">
                    <a:lumMod val="50000"/>
                  </a:srgbClr>
                </a:solidFill>
                <a:effectLst>
                  <a:outerShdw blurRad="38100" dist="38100" dir="2700000" algn="tl">
                    <a:srgbClr val="000000">
                      <a:alpha val="43137"/>
                    </a:srgbClr>
                  </a:outerShdw>
                </a:effectLst>
                <a:uLnTx/>
                <a:uFillTx/>
                <a:latin typeface="Comic Sans MS" pitchFamily="66" charset="0"/>
                <a:ea typeface="+mn-ea"/>
                <a:cs typeface="+mn-cs"/>
              </a:rPr>
              <a:t>“Deus não criou o mal! Ele estabeleceu leis perfeitas, porque é soberanamente bom e perfeito (GE:III-1). Se observássemos as Leis Divinas, seríamos felizes. Tendo, porém, o livre-arbítrio nem sempre os Espíritos observam estas leis.”.</a:t>
            </a:r>
          </a:p>
        </p:txBody>
      </p:sp>
    </p:spTree>
    <p:extLst>
      <p:ext uri="{BB962C8B-B14F-4D97-AF65-F5344CB8AC3E}">
        <p14:creationId xmlns:p14="http://schemas.microsoft.com/office/powerpoint/2010/main" val="2274598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0" y="6072188"/>
            <a:ext cx="9144000" cy="684212"/>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TORCHI, Christiano.  Espiritismo passo a passo com Kardec. Rio de Janeiro: FEB, 2007 (p. 99)</a:t>
            </a:r>
          </a:p>
        </p:txBody>
      </p:sp>
      <p:sp>
        <p:nvSpPr>
          <p:cNvPr id="4" name="Retângulo de cantos arredondados 3"/>
          <p:cNvSpPr/>
          <p:nvPr/>
        </p:nvSpPr>
        <p:spPr>
          <a:xfrm>
            <a:off x="0" y="71414"/>
            <a:ext cx="9144000" cy="785818"/>
          </a:xfrm>
          <a:prstGeom prst="round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dirty="0">
                <a:ln>
                  <a:noFill/>
                </a:ln>
                <a:solidFill>
                  <a:srgbClr val="DBF5F9">
                    <a:lumMod val="10000"/>
                  </a:srgbClr>
                </a:solidFill>
                <a:effectLst>
                  <a:outerShdw blurRad="38100" dist="38100" dir="2700000" algn="tl">
                    <a:srgbClr val="000000">
                      <a:alpha val="43137"/>
                    </a:srgbClr>
                  </a:outerShdw>
                </a:effectLst>
                <a:uLnTx/>
                <a:uFillTx/>
                <a:latin typeface="Comic Sans MS" pitchFamily="66" charset="0"/>
                <a:ea typeface="+mn-ea"/>
                <a:cs typeface="+mn-cs"/>
              </a:rPr>
              <a:t>A ORIGEM DO MAL ESTÁ NOS HOMENS</a:t>
            </a:r>
          </a:p>
        </p:txBody>
      </p:sp>
      <p:sp>
        <p:nvSpPr>
          <p:cNvPr id="5" name="Retângulo de cantos arredondados 4"/>
          <p:cNvSpPr/>
          <p:nvPr/>
        </p:nvSpPr>
        <p:spPr>
          <a:xfrm>
            <a:off x="71406" y="1071546"/>
            <a:ext cx="9001156" cy="4857784"/>
          </a:xfrm>
          <a:prstGeom prst="roundRect">
            <a:avLst/>
          </a:prstGeom>
          <a:solidFill>
            <a:schemeClr val="accent6">
              <a:lumMod val="40000"/>
              <a:lumOff val="60000"/>
            </a:schemeClr>
          </a:solidFill>
          <a:ln w="34925">
            <a:noFill/>
          </a:ln>
          <a:effectLst>
            <a:glow rad="228600">
              <a:schemeClr val="accent1">
                <a:satMod val="175000"/>
                <a:alpha val="40000"/>
              </a:schemeClr>
            </a:glow>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pt-BR" sz="3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“A sublimidade [grandiosidade] da virtude  (ESE: XVII-8) está no </a:t>
            </a:r>
            <a:r>
              <a:rPr kumimoji="0" lang="pt-BR" sz="3000" b="0" i="1"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sacrifício do interesse pessoal</a:t>
            </a:r>
            <a:r>
              <a:rPr kumimoji="0" lang="pt-BR" sz="3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 pelo bem do próximo, sem pensamento oculto. A mais meritória é a que assenta na mais desinteressada caridade (LE: 893). Por outro lado, o sinal mais característico da imperfeição é o </a:t>
            </a:r>
            <a:r>
              <a:rPr kumimoji="0" lang="pt-BR" sz="3000" b="0" i="1"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interesse pessoal </a:t>
            </a:r>
            <a:r>
              <a:rPr kumimoji="0" lang="pt-BR" sz="3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a:t>
            </a:r>
          </a:p>
        </p:txBody>
      </p:sp>
    </p:spTree>
    <p:extLst>
      <p:ext uri="{BB962C8B-B14F-4D97-AF65-F5344CB8AC3E}">
        <p14:creationId xmlns:p14="http://schemas.microsoft.com/office/powerpoint/2010/main" val="4080980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7463" y="6151563"/>
            <a:ext cx="9109075" cy="635000"/>
          </a:xfrm>
          <a:prstGeom prst="round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TORCHI, Christiano.  Espiritismo passo a passo com Kardec. Rio de Janeiro: FEB, 2007 (p. 99-100)</a:t>
            </a:r>
          </a:p>
        </p:txBody>
      </p:sp>
      <p:sp>
        <p:nvSpPr>
          <p:cNvPr id="4" name="Retângulo de cantos arredondados 3"/>
          <p:cNvSpPr/>
          <p:nvPr/>
        </p:nvSpPr>
        <p:spPr>
          <a:xfrm>
            <a:off x="142844" y="71414"/>
            <a:ext cx="9001156" cy="785818"/>
          </a:xfrm>
          <a:prstGeom prst="round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100" b="1" i="0" u="none" strike="noStrike" kern="1200" cap="none" spc="30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a typeface="+mn-ea"/>
                <a:cs typeface="+mn-cs"/>
              </a:rPr>
              <a:t>PRINCIPAIS CAUSAS DOS MALES</a:t>
            </a:r>
          </a:p>
        </p:txBody>
      </p:sp>
      <p:sp>
        <p:nvSpPr>
          <p:cNvPr id="5" name="Retângulo de cantos arredondados 4"/>
          <p:cNvSpPr/>
          <p:nvPr/>
        </p:nvSpPr>
        <p:spPr>
          <a:xfrm>
            <a:off x="71406" y="977417"/>
            <a:ext cx="9001156" cy="5000660"/>
          </a:xfrm>
          <a:prstGeom prst="roundRect">
            <a:avLst/>
          </a:prstGeom>
          <a:solidFill>
            <a:schemeClr val="accent5">
              <a:lumMod val="60000"/>
              <a:lumOff val="40000"/>
            </a:schemeClr>
          </a:solidFill>
          <a:ln w="34925">
            <a:noFill/>
          </a:ln>
          <a:effectLst>
            <a:glow rad="228600">
              <a:schemeClr val="accent1">
                <a:satMod val="175000"/>
                <a:alpha val="40000"/>
              </a:schemeClr>
            </a:glow>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pt-BR" sz="33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“O </a:t>
            </a:r>
            <a:r>
              <a:rPr kumimoji="0" lang="pt-BR" sz="3300" b="0" i="1"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orgulho</a:t>
            </a:r>
            <a:r>
              <a:rPr kumimoji="0" lang="pt-BR" sz="33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 e o </a:t>
            </a:r>
            <a:r>
              <a:rPr kumimoji="0" lang="pt-BR" sz="3300" b="0" i="1"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egoísmo</a:t>
            </a:r>
            <a:r>
              <a:rPr kumimoji="0" lang="pt-BR" sz="33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 constituem as duas imperfeições que mais impedem o progresso do homem (LE: 785; ESE: XI-11 a 12), mas, das duas, a mais difícil de se desenraizar é o </a:t>
            </a:r>
            <a:r>
              <a:rPr kumimoji="0" lang="pt-BR" sz="3300" b="0" i="1"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egoísmo</a:t>
            </a:r>
            <a:r>
              <a:rPr kumimoji="0" lang="pt-BR" sz="33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 porque deriva da influência da matéria. O egoísmo assenta na importância da personalidade (LE:917)”.</a:t>
            </a:r>
          </a:p>
        </p:txBody>
      </p:sp>
    </p:spTree>
    <p:extLst>
      <p:ext uri="{BB962C8B-B14F-4D97-AF65-F5344CB8AC3E}">
        <p14:creationId xmlns:p14="http://schemas.microsoft.com/office/powerpoint/2010/main" val="3284621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nvPr>
        </p:nvGraphicFramePr>
        <p:xfrm>
          <a:off x="670886" y="870858"/>
          <a:ext cx="7927130" cy="1985553"/>
        </p:xfrm>
        <a:graphic>
          <a:graphicData uri="http://schemas.openxmlformats.org/drawingml/2006/table">
            <a:tbl>
              <a:tblPr firstRow="1" bandRow="1">
                <a:tableStyleId>{5C22544A-7EE6-4342-B048-85BDC9FD1C3A}</a:tableStyleId>
              </a:tblPr>
              <a:tblGrid>
                <a:gridCol w="7927130">
                  <a:extLst>
                    <a:ext uri="{9D8B030D-6E8A-4147-A177-3AD203B41FA5}">
                      <a16:colId xmlns:a16="http://schemas.microsoft.com/office/drawing/2014/main" val="1244802210"/>
                    </a:ext>
                  </a:extLst>
                </a:gridCol>
              </a:tblGrid>
              <a:tr h="1985553">
                <a:tc>
                  <a:txBody>
                    <a:bodyPr/>
                    <a:lstStyle/>
                    <a:p>
                      <a:pPr marL="0" indent="0" algn="just">
                        <a:buNone/>
                      </a:pPr>
                      <a:endParaRPr lang="pt-BR" sz="2000" dirty="0"/>
                    </a:p>
                    <a:p>
                      <a:pPr algn="just"/>
                      <a:r>
                        <a:rPr lang="pt-BR" sz="2000" dirty="0"/>
                        <a:t>621-a. Desde que o homem traz na consciência a lei de Deus, que necessidade tem de que lhe revelem?</a:t>
                      </a:r>
                    </a:p>
                    <a:p>
                      <a:pPr algn="just"/>
                      <a:endParaRPr lang="pt-BR" sz="2000" dirty="0"/>
                    </a:p>
                    <a:p>
                      <a:pPr algn="just"/>
                      <a:r>
                        <a:rPr lang="pt-BR" sz="2000" dirty="0">
                          <a:solidFill>
                            <a:srgbClr val="FFFF00"/>
                          </a:solidFill>
                        </a:rPr>
                        <a:t>R. Ele a havia esquecido e desprezado: Deus quis que ela lhe fosse lembrada.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5" name="Tabela 4"/>
          <p:cNvGraphicFramePr>
            <a:graphicFrameLocks noGrp="1"/>
          </p:cNvGraphicFramePr>
          <p:nvPr>
            <p:extLst/>
          </p:nvPr>
        </p:nvGraphicFramePr>
        <p:xfrm>
          <a:off x="670886" y="3988526"/>
          <a:ext cx="7927130" cy="2048859"/>
        </p:xfrm>
        <a:graphic>
          <a:graphicData uri="http://schemas.openxmlformats.org/drawingml/2006/table">
            <a:tbl>
              <a:tblPr firstRow="1" bandRow="1">
                <a:tableStyleId>{5C22544A-7EE6-4342-B048-85BDC9FD1C3A}</a:tableStyleId>
              </a:tblPr>
              <a:tblGrid>
                <a:gridCol w="7927130">
                  <a:extLst>
                    <a:ext uri="{9D8B030D-6E8A-4147-A177-3AD203B41FA5}">
                      <a16:colId xmlns:a16="http://schemas.microsoft.com/office/drawing/2014/main" val="1244802210"/>
                    </a:ext>
                  </a:extLst>
                </a:gridCol>
              </a:tblGrid>
              <a:tr h="2048859">
                <a:tc>
                  <a:txBody>
                    <a:bodyPr/>
                    <a:lstStyle/>
                    <a:p>
                      <a:pPr algn="just"/>
                      <a:endParaRPr lang="pt-BR" sz="2000" dirty="0"/>
                    </a:p>
                    <a:p>
                      <a:pPr algn="just"/>
                      <a:r>
                        <a:rPr lang="pt-BR" sz="2000" dirty="0"/>
                        <a:t>622.	Deus deu a alguns homens a missão de revelar a sua lei?</a:t>
                      </a:r>
                    </a:p>
                    <a:p>
                      <a:pPr algn="just"/>
                      <a:endParaRPr lang="pt-BR" sz="2000" dirty="0">
                        <a:solidFill>
                          <a:srgbClr val="FFFF00"/>
                        </a:solidFill>
                      </a:endParaRPr>
                    </a:p>
                    <a:p>
                      <a:pPr algn="just"/>
                      <a:r>
                        <a:rPr lang="pt-BR" sz="2000" dirty="0">
                          <a:solidFill>
                            <a:srgbClr val="FFFF00"/>
                          </a:solidFill>
                        </a:rPr>
                        <a:t>R. Sim, certamente; em todos os tempos houve homens que receberam essa missão. São Espíritos superiores, encarnados com o fim de fazer progredir a Humanidade</a:t>
                      </a:r>
                      <a:r>
                        <a:rPr lang="pt-BR" sz="2000" dirty="0"/>
                        <a: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4065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46320"/>
            <a:ext cx="9001156" cy="5072098"/>
          </a:xfrm>
          <a:prstGeom prst="round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35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Verdana" pitchFamily="34" charset="0"/>
                <a:cs typeface="Verdana" pitchFamily="34" charset="0"/>
              </a:rPr>
              <a:t>Sendo Deus o princípio de todas as coisas e que Ele é todo sabedoria,  bondade e justiça. Como explicar que o mal que observamos não pode ter Nele sua origem. Mas, nos próprios homens.</a:t>
            </a:r>
          </a:p>
        </p:txBody>
      </p:sp>
      <p:sp>
        <p:nvSpPr>
          <p:cNvPr id="8" name="Retângulo de cantos arredondados 7"/>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XAVIER, Francisco Cândido.  O consolador. Pelo Espírito Emmanuel. 17. ed. Rio de Janeiro: FEB, 1995, questão 135, p.86-87. </a:t>
            </a:r>
          </a:p>
        </p:txBody>
      </p:sp>
    </p:spTree>
    <p:extLst>
      <p:ext uri="{BB962C8B-B14F-4D97-AF65-F5344CB8AC3E}">
        <p14:creationId xmlns:p14="http://schemas.microsoft.com/office/powerpoint/2010/main" val="40370237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892951"/>
            <a:ext cx="9001156" cy="5072098"/>
          </a:xfrm>
          <a:prstGeom prst="round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Verdana" pitchFamily="34" charset="0"/>
                <a:cs typeface="Verdana" pitchFamily="34" charset="0"/>
              </a:rPr>
              <a:t>Esclarece Emmanuel, que “o [...] determinismo divino se constitui de uma só lei, que é a do amor para a comunidade universal. Todavia, confiando em si mesmo, mais que em Deus, o homem transforma a sua fragilidade em foco de ações contrárias a essa mesma lei, efetuando, desse modo uma intervenção indébita na harmonia divina. Eis o mal. (...)”. </a:t>
            </a:r>
          </a:p>
        </p:txBody>
      </p:sp>
      <p:sp>
        <p:nvSpPr>
          <p:cNvPr id="8" name="Retângulo de cantos arredondados 7"/>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XAVIER, Francisco Cândido.  O consolador. Pelo Espírito Emmanuel. 17. ed. Rio de Janeiro: FEB, 1995, questão 135, p.86-87.  Ver também LE, questão 636.</a:t>
            </a:r>
          </a:p>
        </p:txBody>
      </p:sp>
    </p:spTree>
    <p:extLst>
      <p:ext uri="{BB962C8B-B14F-4D97-AF65-F5344CB8AC3E}">
        <p14:creationId xmlns:p14="http://schemas.microsoft.com/office/powerpoint/2010/main" val="23039508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46320"/>
            <a:ext cx="9001156" cy="5072098"/>
          </a:xfrm>
          <a:prstGeom prst="round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Verdana" pitchFamily="34" charset="0"/>
                <a:cs typeface="Verdana" pitchFamily="34" charset="0"/>
              </a:rPr>
              <a:t>A lei de Deus é a mesma para todos; mas o mal depende principalmente da vontade que se tenha de o praticar. O bem é sempre o bem e o mal é sempre o mal, seja qual for  a posição do homem; a diferença está no grau de responsabilidade (LE:636). Descreva uma situação real ou hipotética em que  esses ensinamentos se aplicam.</a:t>
            </a:r>
          </a:p>
        </p:txBody>
      </p:sp>
      <p:sp>
        <p:nvSpPr>
          <p:cNvPr id="8" name="Retângulo de cantos arredondados 7"/>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O Livro dos Espíritos</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Evandro Noleto Bezerra, Edição Especial. Rio de Janeiro: FEB, 2006. Questão 636. Ver também Questão 637.</a:t>
            </a:r>
          </a:p>
        </p:txBody>
      </p:sp>
    </p:spTree>
    <p:extLst>
      <p:ext uri="{BB962C8B-B14F-4D97-AF65-F5344CB8AC3E}">
        <p14:creationId xmlns:p14="http://schemas.microsoft.com/office/powerpoint/2010/main" val="32440371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892951"/>
            <a:ext cx="9001156" cy="5072098"/>
          </a:xfrm>
          <a:prstGeom prst="round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3400" b="0"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Comic Sans MS" pitchFamily="66" charset="0"/>
                <a:ea typeface="+mn-ea"/>
                <a:cs typeface="+mn-cs"/>
              </a:rPr>
              <a:t>De uma maneira geral, “as circunstâncias dão relativa gravidade ao bem e ao mal. Por exemplo, um homem esclarecido que comete uma simples injustiça é mais culpado aos olhos de Deus do que o selvagem ignorante que se entrega aos seus instintos.” </a:t>
            </a:r>
            <a:endParaRPr kumimoji="0" lang="pt-BR" sz="3400" b="0" i="0" u="sng"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 name="Retângulo de cantos arredondados 4"/>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O Livro dos Espíritos</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Evandro Noleto Bezerra, Edição Especial. Rio de Janeiro: FEB, 2006. Questão 637.</a:t>
            </a:r>
          </a:p>
        </p:txBody>
      </p:sp>
    </p:spTree>
    <p:extLst>
      <p:ext uri="{BB962C8B-B14F-4D97-AF65-F5344CB8AC3E}">
        <p14:creationId xmlns:p14="http://schemas.microsoft.com/office/powerpoint/2010/main" val="40591822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46320"/>
            <a:ext cx="9001156" cy="5072098"/>
          </a:xfrm>
          <a:prstGeom prst="round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Verdana" pitchFamily="34" charset="0"/>
                <a:cs typeface="Verdana" pitchFamily="34" charset="0"/>
              </a:rPr>
              <a:t>Suponhamos que a um faminto, em estado desfalecente, alguém, querendo fazer o bem, dê um largo naco de pudim. O necessitado, ao invés de reanimar-se, piora e vai para o hospital – era diabético e não podia ingerir tanto açúcar. Foi feito bem ou mal nesse caso! Explique.</a:t>
            </a:r>
          </a:p>
        </p:txBody>
      </p:sp>
      <p:sp>
        <p:nvSpPr>
          <p:cNvPr id="8" name="Retângulo de cantos arredondados 7"/>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RIZZINI, Carlos Toledo.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Evolução para o terceiro milênio: um tratado psíquico para o homem moderno. </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16. ed. Sobradinho, DF: EDICEL, 2005. p. 312</a:t>
            </a:r>
          </a:p>
        </p:txBody>
      </p:sp>
    </p:spTree>
    <p:extLst>
      <p:ext uri="{BB962C8B-B14F-4D97-AF65-F5344CB8AC3E}">
        <p14:creationId xmlns:p14="http://schemas.microsoft.com/office/powerpoint/2010/main" val="23630449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28670"/>
            <a:ext cx="9001156" cy="5072098"/>
          </a:xfrm>
          <a:prstGeom prst="round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3400" b="0" i="0" u="none" strike="noStrike" kern="1200" cap="none" spc="0" normalizeH="0" baseline="0" noProof="0" dirty="0">
                <a:ln>
                  <a:noFill/>
                </a:ln>
                <a:solidFill>
                  <a:srgbClr val="04617B">
                    <a:lumMod val="50000"/>
                  </a:srgbClr>
                </a:solidFill>
                <a:effectLst>
                  <a:outerShdw blurRad="38100" dist="38100" dir="2700000" algn="tl">
                    <a:srgbClr val="000000">
                      <a:alpha val="43137"/>
                    </a:srgbClr>
                  </a:outerShdw>
                </a:effectLst>
                <a:uLnTx/>
                <a:uFillTx/>
                <a:latin typeface="Comic Sans MS" pitchFamily="66" charset="0"/>
                <a:ea typeface="+mn-ea"/>
                <a:cs typeface="+mn-cs"/>
              </a:rPr>
              <a:t>Certamente, se a pessoa que agiu fosse diabético, não gostaria que fizessem o mesmo com ele. No entanto, nesse caso ele atuou corretamente: praticou o bem.  Ele não teve a intenção de fazer mal ao pobre desfalecente, mas o bem.  </a:t>
            </a:r>
          </a:p>
        </p:txBody>
      </p:sp>
      <p:sp>
        <p:nvSpPr>
          <p:cNvPr id="6" name="Retângulo de cantos arredondados 5"/>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RIZZINI, Carlos Toledo.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Evolução para o terceiro milênio: um tratado psíquico para o homem moderno. </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16. ed. Sobradinho, DF: EDICEL, 2005. p. 312</a:t>
            </a:r>
          </a:p>
        </p:txBody>
      </p:sp>
    </p:spTree>
    <p:extLst>
      <p:ext uri="{BB962C8B-B14F-4D97-AF65-F5344CB8AC3E}">
        <p14:creationId xmlns:p14="http://schemas.microsoft.com/office/powerpoint/2010/main" val="20772796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46320"/>
            <a:ext cx="9001156" cy="5072098"/>
          </a:xfrm>
          <a:prstGeom prst="round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pt-BR" sz="33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Verdana" pitchFamily="34" charset="0"/>
                <a:cs typeface="Verdana" pitchFamily="34" charset="0"/>
              </a:rPr>
              <a:t>A lei de Deus é a mesma para todos; mas o mal depende principalmente da vontade que se tenha de o praticar. O bem é sempre o bem e o mal é sempre o mal, seja qual for  a posição do homem; a diferença está no grau de responsabilidade de quem pratica o mal. Dê sua interpretação acerca dessas revelações.   </a:t>
            </a:r>
          </a:p>
        </p:txBody>
      </p:sp>
      <p:sp>
        <p:nvSpPr>
          <p:cNvPr id="5" name="Retângulo de cantos arredondados 4"/>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O Livro dos Espíritos</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Evandro Noleto Bezerra, Edição Especial. Rio de Janeiro: FEB, 2006. Questão 636.</a:t>
            </a:r>
          </a:p>
        </p:txBody>
      </p:sp>
    </p:spTree>
    <p:extLst>
      <p:ext uri="{BB962C8B-B14F-4D97-AF65-F5344CB8AC3E}">
        <p14:creationId xmlns:p14="http://schemas.microsoft.com/office/powerpoint/2010/main" val="5992298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28670"/>
            <a:ext cx="9001156" cy="5072098"/>
          </a:xfrm>
          <a:prstGeom prst="round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pt-BR" sz="3200" b="0" i="0" u="none" strike="noStrike" kern="1200" cap="none" spc="0" normalizeH="0" baseline="0" noProof="0" dirty="0">
                <a:ln>
                  <a:noFill/>
                </a:ln>
                <a:solidFill>
                  <a:srgbClr val="04617B">
                    <a:lumMod val="50000"/>
                  </a:srgbClr>
                </a:solidFill>
                <a:effectLst>
                  <a:outerShdw blurRad="38100" dist="38100" dir="2700000" algn="tl">
                    <a:srgbClr val="000000">
                      <a:alpha val="43137"/>
                    </a:srgbClr>
                  </a:outerShdw>
                </a:effectLst>
                <a:uLnTx/>
                <a:uFillTx/>
                <a:latin typeface="Comic Sans MS" pitchFamily="66" charset="0"/>
                <a:ea typeface="+mn-ea"/>
                <a:cs typeface="+mn-cs"/>
              </a:rPr>
              <a:t>Segundo os Espíritos Superiores, “o mal recai sobre aquele que foi o causador. Assim, o homem que é levado a praticar o mal pela posição em que seus semelhantes o colocaram, é menos culpado do que aqueles que causaram esse mal, porque cada um será punido não só pelo mal que haja feito, mas também pelo mal que tenha provocado.”</a:t>
            </a:r>
          </a:p>
        </p:txBody>
      </p:sp>
      <p:sp>
        <p:nvSpPr>
          <p:cNvPr id="5" name="Retângulo de cantos arredondados 4"/>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O Livro dos Espíritos</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Evandro Noleto Bezerra, Edição Especial. Rio de Janeiro: FEB, 2006. Questão 639. Ver também questão 636.</a:t>
            </a:r>
          </a:p>
        </p:txBody>
      </p:sp>
    </p:spTree>
    <p:extLst>
      <p:ext uri="{BB962C8B-B14F-4D97-AF65-F5344CB8AC3E}">
        <p14:creationId xmlns:p14="http://schemas.microsoft.com/office/powerpoint/2010/main" val="19414474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46320"/>
            <a:ext cx="9001156" cy="5072098"/>
          </a:xfrm>
          <a:prstGeom prst="round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pt-BR" sz="3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Verdana" pitchFamily="34" charset="0"/>
                <a:cs typeface="Verdana" pitchFamily="34" charset="0"/>
              </a:rPr>
              <a:t>(...) O bem é sempre o bem e o mal é sempre o mal (...). Como a Doutrina Espírita considera a conduta de quem,  apesar de não fazer o mal ao próximo, não se esforça em praticar o bem?  É meritória essa atitude  aos olhos de Deus?  </a:t>
            </a:r>
          </a:p>
        </p:txBody>
      </p:sp>
      <p:sp>
        <p:nvSpPr>
          <p:cNvPr id="5" name="Retângulo de cantos arredondados 4"/>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O Livro dos Espíritos</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Evandro Noleto Bezerra, Ed. Especial. Rio de Janeiro: FEB, 2006. Questão 636. Ver também questões 642 e 643.</a:t>
            </a:r>
          </a:p>
        </p:txBody>
      </p:sp>
    </p:spTree>
    <p:extLst>
      <p:ext uri="{BB962C8B-B14F-4D97-AF65-F5344CB8AC3E}">
        <p14:creationId xmlns:p14="http://schemas.microsoft.com/office/powerpoint/2010/main" val="3074459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28670"/>
            <a:ext cx="9001156" cy="5072098"/>
          </a:xfrm>
          <a:prstGeom prst="roundRect">
            <a:avLst/>
          </a:prstGeom>
          <a:solidFill>
            <a:schemeClr val="tx2">
              <a:lumMod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omic Sans MS" pitchFamily="66" charset="0"/>
                <a:ea typeface="+mn-ea"/>
                <a:cs typeface="+mn-cs"/>
              </a:rPr>
              <a:t>Não;  é preciso que faça o bem no limite de suas forças, pois cada um responderá por todo mal que haja resultado de não haver praticado o bem (LE: 642). Não há ninguém que não possa fazer o bem. Somente o egoísta nunca encontra oportunidade de o praticar. (...) (LE: 643). </a:t>
            </a:r>
          </a:p>
        </p:txBody>
      </p:sp>
      <p:sp>
        <p:nvSpPr>
          <p:cNvPr id="5" name="Retângulo de cantos arredondados 4"/>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O Livro dos Espíritos</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Evandro Noleto Bezerra, Edição Especial. Rio de Janeiro: FEB, 2006. Questões 642, 643.</a:t>
            </a:r>
          </a:p>
        </p:txBody>
      </p:sp>
    </p:spTree>
    <p:extLst>
      <p:ext uri="{BB962C8B-B14F-4D97-AF65-F5344CB8AC3E}">
        <p14:creationId xmlns:p14="http://schemas.microsoft.com/office/powerpoint/2010/main" val="2425583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16873" y="583365"/>
          <a:ext cx="7857461" cy="3139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39440">
                <a:tc>
                  <a:txBody>
                    <a:bodyPr/>
                    <a:lstStyle/>
                    <a:p>
                      <a:pPr algn="just"/>
                      <a:r>
                        <a:rPr lang="pt-BR" sz="2000" dirty="0"/>
                        <a:t>623.	Esses que pretenderam instruir os homens na lei de Deus não se enganaram algumas vezes, e não os fizeram transviar-se muitas vezes, através de falsos princípios?</a:t>
                      </a:r>
                    </a:p>
                    <a:p>
                      <a:pPr algn="just"/>
                      <a:endParaRPr lang="pt-BR" sz="2000" dirty="0"/>
                    </a:p>
                    <a:p>
                      <a:pPr algn="just"/>
                      <a:r>
                        <a:rPr lang="pt-BR" sz="2000" dirty="0">
                          <a:solidFill>
                            <a:srgbClr val="FFFF00"/>
                          </a:solidFill>
                        </a:rPr>
                        <a:t>R. Os que não eram inspirados por Deus e que se atribuíram a si mesmos, por ambição, uma missão que não tinham, certamente os fizeram extraviar; não obstante, como eram homens de gênio, em meio aos próprios erros ensinaram frequentemente grandes verdades.</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16872" y="4091468"/>
          <a:ext cx="7857461" cy="202797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27978">
                <a:tc>
                  <a:txBody>
                    <a:bodyPr/>
                    <a:lstStyle/>
                    <a:p>
                      <a:pPr algn="just"/>
                      <a:endParaRPr lang="pt-BR" sz="2000" dirty="0"/>
                    </a:p>
                    <a:p>
                      <a:pPr algn="just"/>
                      <a:r>
                        <a:rPr lang="pt-BR" sz="2000" dirty="0"/>
                        <a:t>624.	Qual é o caráter do verdadeiro profeta?</a:t>
                      </a:r>
                    </a:p>
                    <a:p>
                      <a:pPr algn="just"/>
                      <a:endParaRPr lang="pt-BR" sz="2000" dirty="0">
                        <a:solidFill>
                          <a:srgbClr val="FFFF00"/>
                        </a:solidFill>
                      </a:endParaRPr>
                    </a:p>
                    <a:p>
                      <a:pPr algn="just"/>
                      <a:r>
                        <a:rPr lang="pt-BR" sz="2000" dirty="0">
                          <a:solidFill>
                            <a:srgbClr val="FFFF00"/>
                          </a:solidFill>
                        </a:rPr>
                        <a:t>R. O verdadeiro profeta é um homem de bem, inspirado por Deus. Podemos reconhecê-lo por suas palavras e por suas ações. Deus não se serve da boca da mentiroso para ensinar a verdade.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95669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46320"/>
            <a:ext cx="9001156" cy="5072098"/>
          </a:xfrm>
          <a:prstGeom prst="round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pt-BR" sz="31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Verdana" pitchFamily="34" charset="0"/>
                <a:cs typeface="Verdana" pitchFamily="34" charset="0"/>
              </a:rPr>
              <a:t>Tendo o homem que progredir, os males a que se acha exposto são um estimulante para o exercício da sua inteligência (...), incitando-o a procurar os meios para evitá-lo. Se ele nada houvesse a temer, nenhuma necessidade o induziria a procurar o melhor. Não sendo Deus a causa desses males, indique sua origem e suas conseqüências para  a humanidade terrena. </a:t>
            </a:r>
          </a:p>
        </p:txBody>
      </p:sp>
      <p:sp>
        <p:nvSpPr>
          <p:cNvPr id="5" name="Retângulo de cantos arredondados 4"/>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A Gênese</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Guillon Ribeiro, 42. ed.. Rio de Janeiro: FEB, 2002. Cap. III, itens 5 e 6.</a:t>
            </a:r>
          </a:p>
        </p:txBody>
      </p:sp>
    </p:spTree>
    <p:extLst>
      <p:ext uri="{BB962C8B-B14F-4D97-AF65-F5344CB8AC3E}">
        <p14:creationId xmlns:p14="http://schemas.microsoft.com/office/powerpoint/2010/main" val="4373962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28670"/>
            <a:ext cx="9001156" cy="5072098"/>
          </a:xfrm>
          <a:prstGeom prst="round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pt-BR" sz="3100" b="0" i="0" u="none" strike="noStrike" kern="1200" cap="none" spc="0" normalizeH="0" baseline="0" noProof="0" dirty="0">
                <a:ln>
                  <a:noFill/>
                </a:ln>
                <a:solidFill>
                  <a:srgbClr val="0F6FC6">
                    <a:lumMod val="50000"/>
                  </a:srgbClr>
                </a:solidFill>
                <a:effectLst>
                  <a:outerShdw blurRad="38100" dist="38100" dir="2700000" algn="tl">
                    <a:srgbClr val="000000">
                      <a:alpha val="43137"/>
                    </a:srgbClr>
                  </a:outerShdw>
                </a:effectLst>
                <a:uLnTx/>
                <a:uFillTx/>
                <a:latin typeface="Comic Sans MS" pitchFamily="66" charset="0"/>
                <a:ea typeface="+mn-ea"/>
                <a:cs typeface="+mn-cs"/>
              </a:rPr>
              <a:t>A origem dos males está no próprio homem, que induzido pelo orgulho, egoísmo, ambição, cupidez e seus excessos em tudo, infringe a lei do amor, um dos pilares da lei divina. Envolvidos nesses sentimentos inferiores, produzem guerras, calamidades, dissensões, injustiças, enfermidades, entre outros males que afligem a humanidade. . </a:t>
            </a:r>
          </a:p>
        </p:txBody>
      </p:sp>
      <p:sp>
        <p:nvSpPr>
          <p:cNvPr id="6" name="Retângulo de cantos arredondados 5"/>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A Gênese</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Guillon Ribeiro, 42. ed.. Rio de Janeiro: FEB, 2002. Cap. III, item 6.</a:t>
            </a:r>
          </a:p>
        </p:txBody>
      </p:sp>
    </p:spTree>
    <p:extLst>
      <p:ext uri="{BB962C8B-B14F-4D97-AF65-F5344CB8AC3E}">
        <p14:creationId xmlns:p14="http://schemas.microsoft.com/office/powerpoint/2010/main" val="6535560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46320"/>
            <a:ext cx="9001156" cy="5072098"/>
          </a:xfrm>
          <a:prstGeom prst="round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pt-BR" sz="30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Verdana" pitchFamily="34" charset="0"/>
                <a:cs typeface="Verdana" pitchFamily="34" charset="0"/>
              </a:rPr>
              <a:t>Deus promulgou leis plenas de sabedoria, tendo por único objetivo o bem. (...) </a:t>
            </a:r>
            <a:r>
              <a:rPr kumimoji="0" lang="pt-BR" sz="3000" b="0" i="1"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Verdana" pitchFamily="34" charset="0"/>
                <a:cs typeface="Verdana" pitchFamily="34" charset="0"/>
              </a:rPr>
              <a:t>Se o homem se conformasse rigorosamente com as leis divinas, não há duvidar que se pouparia aos mais agudos males e viveria ditoso na Terra. </a:t>
            </a:r>
            <a:r>
              <a:rPr kumimoji="0" lang="pt-BR" sz="30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Verdana" pitchFamily="34" charset="0"/>
                <a:cs typeface="Verdana" pitchFamily="34" charset="0"/>
              </a:rPr>
              <a:t>(GE:III-6).  Sendo o homem responsável pelo seu próprio destino, ao seguir o caminho do mal, o que pode fazê-lo mudar de rumo? Explique.</a:t>
            </a:r>
          </a:p>
        </p:txBody>
      </p:sp>
      <p:sp>
        <p:nvSpPr>
          <p:cNvPr id="5" name="Retângulo de cantos arredondados 4"/>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A Gênese</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Guillon Ribeiro, 42. ed.. Rio de Janeiro: FEB, 2002. Cap. III, itens 6 e 7.</a:t>
            </a:r>
          </a:p>
        </p:txBody>
      </p:sp>
    </p:spTree>
    <p:extLst>
      <p:ext uri="{BB962C8B-B14F-4D97-AF65-F5344CB8AC3E}">
        <p14:creationId xmlns:p14="http://schemas.microsoft.com/office/powerpoint/2010/main" val="27309328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928670"/>
            <a:ext cx="9001156" cy="5072098"/>
          </a:xfrm>
          <a:prstGeom prst="round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F6FC6">
                    <a:lumMod val="50000"/>
                  </a:srgbClr>
                </a:solidFill>
                <a:effectLst>
                  <a:outerShdw blurRad="38100" dist="38100" dir="2700000" algn="tl">
                    <a:srgbClr val="000000">
                      <a:alpha val="43137"/>
                    </a:srgbClr>
                  </a:outerShdw>
                </a:effectLst>
                <a:uLnTx/>
                <a:uFillTx/>
                <a:latin typeface="Comic Sans MS" pitchFamily="66" charset="0"/>
                <a:ea typeface="+mn-ea"/>
                <a:cs typeface="+mn-cs"/>
              </a:rPr>
              <a:t>Deus em sua infinita bondade, pôs o remédio ao lado do mal. Chega um momento que o excesso do mal moral, torna-se intolerável e impõe ao homem a necessidade de mudar de vida. Instruído pela experiência, ele se sente compelido a procurar no bem o remédio. Quando toma melhor caminho, é por sua vontade e porque reconheceu os inconvenientes  do outro. A necessidade o constrange a mudar. </a:t>
            </a:r>
          </a:p>
        </p:txBody>
      </p:sp>
      <p:sp>
        <p:nvSpPr>
          <p:cNvPr id="6" name="Retângulo de cantos arredondados 5"/>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A Gênese</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Guillon Ribeiro, 42. ed.. Rio de Janeiro: FEB, 2002. Cap. III, item 7.</a:t>
            </a:r>
          </a:p>
        </p:txBody>
      </p:sp>
    </p:spTree>
    <p:extLst>
      <p:ext uri="{BB962C8B-B14F-4D97-AF65-F5344CB8AC3E}">
        <p14:creationId xmlns:p14="http://schemas.microsoft.com/office/powerpoint/2010/main" val="25289117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857232"/>
            <a:ext cx="9001156" cy="3000396"/>
          </a:xfrm>
          <a:prstGeom prst="round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pt-BR" sz="2600" b="0" i="0" u="none" strike="noStrike" kern="1200" cap="none" spc="0" normalizeH="0" baseline="0" noProof="0" dirty="0">
                <a:ln>
                  <a:noFill/>
                </a:ln>
                <a:solidFill>
                  <a:srgbClr val="04617B">
                    <a:lumMod val="50000"/>
                  </a:srgbClr>
                </a:solidFill>
                <a:effectLst>
                  <a:outerShdw blurRad="38100" dist="38100" dir="2700000" algn="tl">
                    <a:srgbClr val="000000">
                      <a:alpha val="43137"/>
                    </a:srgbClr>
                  </a:outerShdw>
                </a:effectLst>
                <a:uLnTx/>
                <a:uFillTx/>
                <a:latin typeface="Comic Sans MS" pitchFamily="66" charset="0"/>
                <a:ea typeface="+mn-ea"/>
                <a:cs typeface="+mn-cs"/>
              </a:rPr>
              <a:t>(...) O homem honesto faz o bem pelo bem, sem procurar aprovação nem recompensa. Desconhecendo o ódio, a vingança, esquece as ofensas e perdoa aos seus inimigos. É benévolo para com todos, (...). Em cada ser humano vê um irmão (...). Tolerante, ele sabe respeitar as crenças sinceras, (...); jamais é maledicente.  (...).</a:t>
            </a:r>
            <a:endParaRPr kumimoji="0" lang="pt-BR" sz="26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Verdana" pitchFamily="34" charset="0"/>
              <a:cs typeface="Verdana" pitchFamily="34" charset="0"/>
            </a:endParaRPr>
          </a:p>
        </p:txBody>
      </p:sp>
      <p:sp>
        <p:nvSpPr>
          <p:cNvPr id="6" name="Retângulo de cantos arredondados 5"/>
          <p:cNvSpPr/>
          <p:nvPr/>
        </p:nvSpPr>
        <p:spPr>
          <a:xfrm>
            <a:off x="0" y="6173788"/>
            <a:ext cx="9144000" cy="684212"/>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DENNIS, Léon.  Depois da Morte. 1 ed. Especial. Rio de Janeiro: FEB, 2008. Cap. XLIII, p. 344.</a:t>
            </a:r>
          </a:p>
        </p:txBody>
      </p:sp>
      <p:sp>
        <p:nvSpPr>
          <p:cNvPr id="8" name="Retângulo de cantos arredondados 7"/>
          <p:cNvSpPr/>
          <p:nvPr/>
        </p:nvSpPr>
        <p:spPr>
          <a:xfrm>
            <a:off x="72000" y="3929066"/>
            <a:ext cx="9000000" cy="2143140"/>
          </a:xfrm>
          <a:prstGeom prst="round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mn-cs"/>
              </a:rPr>
              <a:t>Considerando as características, dadas por Léon Dennis, acerca do “Homem honesto”. Explique, sucintamente,  por que, em geral, temos dificuldades em aplicar  essas recomendações no dia-a-dia de nossas vidas.</a:t>
            </a:r>
          </a:p>
        </p:txBody>
      </p:sp>
    </p:spTree>
    <p:extLst>
      <p:ext uri="{BB962C8B-B14F-4D97-AF65-F5344CB8AC3E}">
        <p14:creationId xmlns:p14="http://schemas.microsoft.com/office/powerpoint/2010/main" val="35904720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de cantos arredondados 6"/>
          <p:cNvSpPr/>
          <p:nvPr/>
        </p:nvSpPr>
        <p:spPr>
          <a:xfrm>
            <a:off x="0" y="1071546"/>
            <a:ext cx="9144000" cy="5500726"/>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pt-BR" sz="2900" b="0" i="0" u="none" strike="noStrike" kern="1200" cap="none" spc="0" normalizeH="0" baseline="0" noProof="0" dirty="0">
                <a:ln>
                  <a:noFill/>
                </a:ln>
                <a:solidFill>
                  <a:srgbClr val="DBF5F9">
                    <a:lumMod val="10000"/>
                  </a:srgbClr>
                </a:solidFill>
                <a:effectLst>
                  <a:outerShdw blurRad="38100" dist="38100" dir="2700000" algn="tl">
                    <a:srgbClr val="000000">
                      <a:alpha val="43137"/>
                    </a:srgbClr>
                  </a:outerShdw>
                </a:effectLst>
                <a:uLnTx/>
                <a:uFillTx/>
                <a:latin typeface="Comic Sans MS" pitchFamily="66" charset="0"/>
                <a:ea typeface="+mn-ea"/>
                <a:cs typeface="+mn-cs"/>
              </a:rPr>
              <a:t>As dificuldades existem porque ainda carregamos uma carga enorme de vícios (orgulho, egoísmo, vaidade, entre outros) que nos impede de praticar a lei de justiça, de amor e de caridade, na sua maior pureza. Muitas vezes não conseguimos agir  segundo a moral do Cristo, que nos recomenda “amar ao próximo como a si mesmo”, ao contrário, praticamos ações impregnadas de interesses próprios.</a:t>
            </a:r>
          </a:p>
        </p:txBody>
      </p:sp>
    </p:spTree>
    <p:extLst>
      <p:ext uri="{BB962C8B-B14F-4D97-AF65-F5344CB8AC3E}">
        <p14:creationId xmlns:p14="http://schemas.microsoft.com/office/powerpoint/2010/main" val="12652494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2834" name="Picture 2" descr="http://upload.wikimedia.org/wikipedia/commons/8/8e/Michelangelo_-_Fresco_of_the_Last_Jud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ipse 2"/>
          <p:cNvSpPr/>
          <p:nvPr/>
        </p:nvSpPr>
        <p:spPr>
          <a:xfrm>
            <a:off x="0" y="392885"/>
            <a:ext cx="9144000" cy="6072230"/>
          </a:xfrm>
          <a:prstGeom prst="ellipse">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ct val="50000"/>
              </a:spcBef>
              <a:spcAft>
                <a:spcPts val="0"/>
              </a:spcAft>
              <a:buClrTx/>
              <a:buSzTx/>
              <a:buFontTx/>
              <a:buNone/>
              <a:tabLst/>
              <a:defRPr/>
            </a:pPr>
            <a:r>
              <a:rPr kumimoji="0" lang="pt-BR" sz="4400" b="1" i="0" u="none" strike="noStrike" kern="1200" cap="none" spc="0" normalizeH="0" baseline="0" noProof="0" dirty="0">
                <a:ln>
                  <a:noFill/>
                </a:ln>
                <a:solidFill>
                  <a:srgbClr val="660033"/>
                </a:solidFill>
                <a:effectLst>
                  <a:outerShdw blurRad="38100" dist="38100" dir="2700000" algn="tl">
                    <a:srgbClr val="000000"/>
                  </a:outerShdw>
                </a:effectLst>
                <a:uLnTx/>
                <a:uFillTx/>
                <a:latin typeface="Comic Sans MS" pitchFamily="66" charset="0"/>
                <a:ea typeface="+mn-ea"/>
                <a:cs typeface="+mn-cs"/>
              </a:rPr>
              <a:t>COMO TRANSFORMAR AS TEMPESTADES DO MAL EM ATITUDES DO BEM</a:t>
            </a:r>
          </a:p>
        </p:txBody>
      </p:sp>
    </p:spTree>
    <p:extLst>
      <p:ext uri="{BB962C8B-B14F-4D97-AF65-F5344CB8AC3E}">
        <p14:creationId xmlns:p14="http://schemas.microsoft.com/office/powerpoint/2010/main" val="9137409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0" y="0"/>
            <a:ext cx="9144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12295" name="Rectangle 7"/>
          <p:cNvSpPr>
            <a:spLocks noChangeArrowheads="1"/>
          </p:cNvSpPr>
          <p:nvPr/>
        </p:nvSpPr>
        <p:spPr bwMode="auto">
          <a:xfrm>
            <a:off x="134938" y="620713"/>
            <a:ext cx="6080125" cy="5741987"/>
          </a:xfrm>
          <a:prstGeom prst="rect">
            <a:avLst/>
          </a:prstGeom>
          <a:noFill/>
          <a:ln w="9525">
            <a:noFill/>
            <a:miter lim="800000"/>
            <a:headEnd/>
            <a:tailEnd/>
          </a:ln>
          <a:effectLst/>
        </p:spPr>
        <p:txBody>
          <a:bodyPr lIns="92075" tIns="46038" rIns="92075" bIns="46038">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99"/>
                </a:solidFill>
                <a:effectLst>
                  <a:outerShdw blurRad="38100" dist="38100" dir="2700000" algn="tl">
                    <a:srgbClr val="000000"/>
                  </a:outerShdw>
                </a:effectLst>
                <a:uLnTx/>
                <a:uFillTx/>
                <a:latin typeface="Comic Sans MS" pitchFamily="66" charset="0"/>
                <a:ea typeface="+mn-ea"/>
                <a:cs typeface="Arial" panose="020B0604020202020204" pitchFamily="34" charset="0"/>
              </a:rPr>
              <a:t>- </a:t>
            </a:r>
            <a:r>
              <a:rPr kumimoji="0" lang="pt-BR" sz="28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Comic Sans MS" pitchFamily="66" charset="0"/>
                <a:ea typeface="+mn-ea"/>
                <a:cs typeface="Arial" panose="020B0604020202020204" pitchFamily="34" charset="0"/>
              </a:rPr>
              <a:t>Vigilância dos pensamentos;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Arial" panose="020B0604020202020204" pitchFamily="34" charset="0"/>
              </a:rPr>
              <a:t>- </a:t>
            </a:r>
            <a:r>
              <a:rPr kumimoji="0" lang="pt-BR" sz="2800" b="1" i="0" u="none" strike="noStrike" kern="1200" cap="none" spc="0" normalizeH="0" baseline="0" noProof="0" dirty="0">
                <a:ln>
                  <a:noFill/>
                </a:ln>
                <a:solidFill>
                  <a:srgbClr val="006600"/>
                </a:solidFill>
                <a:effectLst>
                  <a:outerShdw blurRad="38100" dist="38100" dir="2700000" algn="tl">
                    <a:srgbClr val="000000"/>
                  </a:outerShdw>
                </a:effectLst>
                <a:uLnTx/>
                <a:uFillTx/>
                <a:latin typeface="Comic Sans MS" pitchFamily="66" charset="0"/>
                <a:ea typeface="+mn-ea"/>
                <a:cs typeface="Arial" panose="020B0604020202020204" pitchFamily="34" charset="0"/>
              </a:rPr>
              <a:t>Oração sincera;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Arial" panose="020B0604020202020204" pitchFamily="34" charset="0"/>
              </a:rPr>
              <a:t>- </a:t>
            </a:r>
            <a:r>
              <a:rPr kumimoji="0" lang="pt-BR" sz="2800" b="0" i="0" u="none" strike="noStrike" kern="1200" cap="none" spc="0" normalizeH="0" baseline="0" noProof="0" dirty="0">
                <a:ln>
                  <a:noFill/>
                </a:ln>
                <a:solidFill>
                  <a:srgbClr val="0F6FC6">
                    <a:lumMod val="50000"/>
                  </a:srgbClr>
                </a:solidFill>
                <a:effectLst>
                  <a:outerShdw blurRad="38100" dist="38100" dir="2700000" algn="tl">
                    <a:srgbClr val="000000"/>
                  </a:outerShdw>
                </a:effectLst>
                <a:uLnTx/>
                <a:uFillTx/>
                <a:latin typeface="Comic Sans MS" pitchFamily="66" charset="0"/>
                <a:ea typeface="+mn-ea"/>
                <a:cs typeface="Arial" panose="020B0604020202020204" pitchFamily="34" charset="0"/>
              </a:rPr>
              <a:t>Prática do bem e da caridade;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6600"/>
                </a:solidFill>
                <a:effectLst>
                  <a:outerShdw blurRad="38100" dist="38100" dir="2700000" algn="tl">
                    <a:srgbClr val="000000"/>
                  </a:outerShdw>
                </a:effectLst>
                <a:uLnTx/>
                <a:uFillTx/>
                <a:latin typeface="Comic Sans MS" pitchFamily="66" charset="0"/>
                <a:ea typeface="+mn-ea"/>
                <a:cs typeface="Arial" panose="020B0604020202020204" pitchFamily="34" charset="0"/>
              </a:rPr>
              <a:t>- Não à fofoca e a maledicência;</a:t>
            </a:r>
            <a:endParaRPr kumimoji="0" lang="pt-BR" sz="2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Arial" panose="020B0604020202020204" pitchFamily="34" charset="0"/>
              </a:rPr>
              <a:t>- </a:t>
            </a:r>
            <a:r>
              <a:rPr kumimoji="0" lang="pt-BR" sz="28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Comic Sans MS" pitchFamily="66" charset="0"/>
                <a:ea typeface="+mn-ea"/>
                <a:cs typeface="Arial" panose="020B0604020202020204" pitchFamily="34" charset="0"/>
              </a:rPr>
              <a:t>Não aos vícios e as drogas;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Arial" panose="020B0604020202020204" pitchFamily="34" charset="0"/>
              </a:rPr>
              <a:t>- </a:t>
            </a:r>
            <a:r>
              <a:rPr kumimoji="0" lang="pt-BR" sz="2800" b="1" i="0" u="none" strike="noStrike" kern="1200" cap="none" spc="0" normalizeH="0" baseline="0" noProof="0" dirty="0">
                <a:ln>
                  <a:noFill/>
                </a:ln>
                <a:solidFill>
                  <a:srgbClr val="006600"/>
                </a:solidFill>
                <a:effectLst>
                  <a:outerShdw blurRad="38100" dist="38100" dir="2700000" algn="tl">
                    <a:srgbClr val="000000"/>
                  </a:outerShdw>
                </a:effectLst>
                <a:uLnTx/>
                <a:uFillTx/>
                <a:latin typeface="Comic Sans MS" pitchFamily="66" charset="0"/>
                <a:ea typeface="+mn-ea"/>
                <a:cs typeface="Arial" panose="020B0604020202020204" pitchFamily="34" charset="0"/>
              </a:rPr>
              <a:t>Não ao ódio e a raiva;</a:t>
            </a:r>
          </a:p>
          <a:p>
            <a:pPr marL="355600" marR="0" lvl="0" indent="-355600" algn="l" defTabSz="914400" rtl="0" eaLnBrk="1" fontAlgn="auto" latinLnBrk="0" hangingPunct="1">
              <a:lnSpc>
                <a:spcPct val="12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6600"/>
                </a:solidFill>
                <a:effectLst>
                  <a:outerShdw blurRad="38100" dist="38100" dir="2700000" algn="tl">
                    <a:srgbClr val="000000"/>
                  </a:outerShdw>
                </a:effectLst>
                <a:uLnTx/>
                <a:uFillTx/>
                <a:latin typeface="Comic Sans MS" pitchFamily="66" charset="0"/>
                <a:ea typeface="+mn-ea"/>
                <a:cs typeface="Arial" panose="020B0604020202020204" pitchFamily="34" charset="0"/>
              </a:rPr>
              <a:t>- </a:t>
            </a:r>
            <a:r>
              <a:rPr kumimoji="0" lang="pt-BR" sz="28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Comic Sans MS" pitchFamily="66" charset="0"/>
                <a:ea typeface="+mn-ea"/>
                <a:cs typeface="Arial" panose="020B0604020202020204" pitchFamily="34" charset="0"/>
              </a:rPr>
              <a:t>Correção imediata de qualquer erro cometido;</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Comic Sans MS" pitchFamily="66" charset="0"/>
                <a:ea typeface="+mn-ea"/>
                <a:cs typeface="Arial" panose="020B0604020202020204" pitchFamily="34" charset="0"/>
              </a:rPr>
              <a:t>- </a:t>
            </a:r>
            <a:r>
              <a:rPr kumimoji="0" lang="pt-BR" sz="2800" b="1" i="0" u="none" strike="noStrike" kern="1200" cap="none" spc="0" normalizeH="0" baseline="0" noProof="0" dirty="0">
                <a:ln>
                  <a:noFill/>
                </a:ln>
                <a:solidFill>
                  <a:srgbClr val="006600"/>
                </a:solidFill>
                <a:effectLst>
                  <a:outerShdw blurRad="38100" dist="38100" dir="2700000" algn="tl">
                    <a:srgbClr val="000000"/>
                  </a:outerShdw>
                </a:effectLst>
                <a:uLnTx/>
                <a:uFillTx/>
                <a:latin typeface="Comic Sans MS" pitchFamily="66" charset="0"/>
                <a:ea typeface="+mn-ea"/>
                <a:cs typeface="Arial" panose="020B0604020202020204" pitchFamily="34" charset="0"/>
              </a:rPr>
              <a:t>Luta contra as injustiças;</a:t>
            </a:r>
            <a:endParaRPr kumimoji="0" lang="pt-BR" sz="2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Arial" panose="020B0604020202020204" pitchFamily="34" charset="0"/>
              </a:rPr>
              <a:t>- </a:t>
            </a:r>
            <a:r>
              <a:rPr kumimoji="0" lang="pt-BR" sz="28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Comic Sans MS" pitchFamily="66" charset="0"/>
                <a:ea typeface="+mn-ea"/>
                <a:cs typeface="Arial" panose="020B0604020202020204" pitchFamily="34" charset="0"/>
              </a:rPr>
              <a:t>Pensamento constante no bem;</a:t>
            </a:r>
            <a:endParaRPr kumimoji="0" lang="pt-BR" sz="2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Arial" panose="020B0604020202020204" pitchFamily="34" charset="0"/>
              </a:rPr>
              <a:t>- </a:t>
            </a:r>
            <a:r>
              <a:rPr kumimoji="0" lang="pt-BR" sz="2800" b="1" i="0" u="none" strike="noStrike" kern="1200" cap="none" spc="0" normalizeH="0" baseline="0" noProof="0" dirty="0">
                <a:ln>
                  <a:noFill/>
                </a:ln>
                <a:solidFill>
                  <a:srgbClr val="006600"/>
                </a:solidFill>
                <a:effectLst>
                  <a:outerShdw blurRad="38100" dist="38100" dir="2700000" algn="tl">
                    <a:srgbClr val="000000"/>
                  </a:outerShdw>
                </a:effectLst>
                <a:uLnTx/>
                <a:uFillTx/>
                <a:latin typeface="Comic Sans MS" pitchFamily="66" charset="0"/>
                <a:ea typeface="+mn-ea"/>
                <a:cs typeface="Arial" panose="020B0604020202020204" pitchFamily="34" charset="0"/>
              </a:rPr>
              <a:t>Evolução a cada dia</a:t>
            </a:r>
          </a:p>
        </p:txBody>
      </p:sp>
      <p:grpSp>
        <p:nvGrpSpPr>
          <p:cNvPr id="2" name="Group 9"/>
          <p:cNvGrpSpPr>
            <a:grpSpLocks/>
          </p:cNvGrpSpPr>
          <p:nvPr/>
        </p:nvGrpSpPr>
        <p:grpSpPr bwMode="auto">
          <a:xfrm>
            <a:off x="6643688" y="2357438"/>
            <a:ext cx="2286000" cy="3857625"/>
            <a:chOff x="3264" y="1152"/>
            <a:chExt cx="1870" cy="2952"/>
          </a:xfrm>
        </p:grpSpPr>
        <p:grpSp>
          <p:nvGrpSpPr>
            <p:cNvPr id="1914888" name="Group 4"/>
            <p:cNvGrpSpPr>
              <a:grpSpLocks/>
            </p:cNvGrpSpPr>
            <p:nvPr/>
          </p:nvGrpSpPr>
          <p:grpSpPr bwMode="auto">
            <a:xfrm>
              <a:off x="3264" y="1152"/>
              <a:ext cx="1870" cy="2952"/>
              <a:chOff x="3264" y="1152"/>
              <a:chExt cx="1870" cy="2952"/>
            </a:xfrm>
          </p:grpSpPr>
          <p:graphicFrame>
            <p:nvGraphicFramePr>
              <p:cNvPr id="1914890" name="Object 5"/>
              <p:cNvGraphicFramePr>
                <a:graphicFrameLocks/>
              </p:cNvGraphicFramePr>
              <p:nvPr/>
            </p:nvGraphicFramePr>
            <p:xfrm>
              <a:off x="3264" y="1152"/>
              <a:ext cx="1870" cy="1896"/>
            </p:xfrm>
            <a:graphic>
              <a:graphicData uri="http://schemas.openxmlformats.org/presentationml/2006/ole">
                <mc:AlternateContent xmlns:mc="http://schemas.openxmlformats.org/markup-compatibility/2006">
                  <mc:Choice xmlns:v="urn:schemas-microsoft-com:vml" Requires="v">
                    <p:oleObj spid="_x0000_s1074" name="Clip" r:id="rId4" imgW="2968625" imgH="3009900" progId="">
                      <p:embed/>
                    </p:oleObj>
                  </mc:Choice>
                  <mc:Fallback>
                    <p:oleObj name="Clip" r:id="rId4" imgW="2968625" imgH="3009900" progId="">
                      <p:embed/>
                      <p:pic>
                        <p:nvPicPr>
                          <p:cNvPr id="191489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1152"/>
                            <a:ext cx="1870" cy="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14891" name="Object 6"/>
              <p:cNvGraphicFramePr>
                <a:graphicFrameLocks/>
              </p:cNvGraphicFramePr>
              <p:nvPr/>
            </p:nvGraphicFramePr>
            <p:xfrm>
              <a:off x="3311" y="1824"/>
              <a:ext cx="777" cy="2280"/>
            </p:xfrm>
            <a:graphic>
              <a:graphicData uri="http://schemas.openxmlformats.org/presentationml/2006/ole">
                <mc:AlternateContent xmlns:mc="http://schemas.openxmlformats.org/markup-compatibility/2006">
                  <mc:Choice xmlns:v="urn:schemas-microsoft-com:vml" Requires="v">
                    <p:oleObj spid="_x0000_s1075" name="Clip" r:id="rId6" imgW="1233488" imgH="3619500" progId="">
                      <p:embed/>
                    </p:oleObj>
                  </mc:Choice>
                  <mc:Fallback>
                    <p:oleObj name="Clip" r:id="rId6" imgW="1233488" imgH="3619500" progId="">
                      <p:embed/>
                      <p:pic>
                        <p:nvPicPr>
                          <p:cNvPr id="1914891" name="Object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1" y="1824"/>
                            <a:ext cx="777" cy="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914889" name="Object 4"/>
            <p:cNvGraphicFramePr>
              <a:graphicFrameLocks/>
            </p:cNvGraphicFramePr>
            <p:nvPr/>
          </p:nvGraphicFramePr>
          <p:xfrm>
            <a:off x="4224" y="2304"/>
            <a:ext cx="493" cy="464"/>
          </p:xfrm>
          <a:graphic>
            <a:graphicData uri="http://schemas.openxmlformats.org/presentationml/2006/ole">
              <mc:AlternateContent xmlns:mc="http://schemas.openxmlformats.org/markup-compatibility/2006">
                <mc:Choice xmlns:v="urn:schemas-microsoft-com:vml" Requires="v">
                  <p:oleObj spid="_x0000_s1076" name="Clip" r:id="rId8" imgW="782638" imgH="736600" progId="">
                    <p:embed/>
                  </p:oleObj>
                </mc:Choice>
                <mc:Fallback>
                  <p:oleObj name="Clip" r:id="rId8" imgW="782638" imgH="736600" progId="">
                    <p:embed/>
                    <p:pic>
                      <p:nvPicPr>
                        <p:cNvPr id="1914889" name="Object 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4" y="2304"/>
                          <a:ext cx="493"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2298" name="Text Box 10"/>
          <p:cNvSpPr txBox="1">
            <a:spLocks noChangeArrowheads="1"/>
          </p:cNvSpPr>
          <p:nvPr/>
        </p:nvSpPr>
        <p:spPr bwMode="auto">
          <a:xfrm>
            <a:off x="71422" y="71414"/>
            <a:ext cx="9001156" cy="459700"/>
          </a:xfrm>
          <a:prstGeom prst="roundRect">
            <a:avLst/>
          </a:prstGeom>
          <a:solidFill>
            <a:schemeClr val="tx2">
              <a:lumMod val="20000"/>
              <a:lumOff val="80000"/>
            </a:schemeClr>
          </a:solidFill>
          <a:ln w="9525">
            <a:noFill/>
            <a:miter lim="800000"/>
            <a:headEnd/>
            <a:tailEnd/>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2100" b="1" i="0" u="none" strike="noStrike" kern="1200" cap="none" spc="0" normalizeH="0" baseline="0" noProof="0" dirty="0">
                <a:ln>
                  <a:noFill/>
                </a:ln>
                <a:solidFill>
                  <a:srgbClr val="660033"/>
                </a:solidFill>
                <a:effectLst>
                  <a:outerShdw blurRad="38100" dist="38100" dir="2700000" algn="tl">
                    <a:srgbClr val="000000"/>
                  </a:outerShdw>
                </a:effectLst>
                <a:uLnTx/>
                <a:uFillTx/>
                <a:latin typeface="Comic Sans MS" pitchFamily="66" charset="0"/>
                <a:ea typeface="+mn-ea"/>
                <a:cs typeface="Arial" panose="020B0604020202020204" pitchFamily="34" charset="0"/>
              </a:rPr>
              <a:t>TRANSFORMAR TEMPESTADES DO MAL EM ATITUDES DO BEM</a:t>
            </a:r>
          </a:p>
        </p:txBody>
      </p:sp>
      <p:graphicFrame>
        <p:nvGraphicFramePr>
          <p:cNvPr id="12300" name="Object 3"/>
          <p:cNvGraphicFramePr>
            <a:graphicFrameLocks noChangeAspect="1"/>
          </p:cNvGraphicFramePr>
          <p:nvPr/>
        </p:nvGraphicFramePr>
        <p:xfrm>
          <a:off x="6929438" y="633413"/>
          <a:ext cx="2038350" cy="1595437"/>
        </p:xfrm>
        <a:graphic>
          <a:graphicData uri="http://schemas.openxmlformats.org/presentationml/2006/ole">
            <mc:AlternateContent xmlns:mc="http://schemas.openxmlformats.org/markup-compatibility/2006">
              <mc:Choice xmlns:v="urn:schemas-microsoft-com:vml" Requires="v">
                <p:oleObj spid="_x0000_s1077" name="Imagen" r:id="rId10" imgW="1195121" imgH="1202436" progId="">
                  <p:embed/>
                </p:oleObj>
              </mc:Choice>
              <mc:Fallback>
                <p:oleObj name="Imagen" r:id="rId10" imgW="1195121" imgH="1202436" progId="">
                  <p:embed/>
                  <p:pic>
                    <p:nvPicPr>
                      <p:cNvPr id="1230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9438" y="633413"/>
                        <a:ext cx="2038350"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tângulo de cantos arredondados 12"/>
          <p:cNvSpPr/>
          <p:nvPr/>
        </p:nvSpPr>
        <p:spPr>
          <a:xfrm>
            <a:off x="0" y="6429375"/>
            <a:ext cx="9144000" cy="349250"/>
          </a:xfrm>
          <a:prstGeom prst="roundRect">
            <a:avLst/>
          </a:prstGeom>
          <a:solidFill>
            <a:schemeClr val="accent3">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1800" b="1" i="0" u="none" strike="noStrike" kern="1200" cap="none" spc="0" normalizeH="0" baseline="0" noProof="0" dirty="0">
                <a:ln>
                  <a:noFill/>
                </a:ln>
                <a:solidFill>
                  <a:srgbClr val="000066"/>
                </a:solidFill>
                <a:effectLst/>
                <a:uLnTx/>
                <a:uFillTx/>
                <a:latin typeface="Arial" charset="0"/>
                <a:ea typeface="+mn-ea"/>
                <a:cs typeface="+mn-cs"/>
              </a:rPr>
              <a:t>www.carlosparchen.net – Palestra sobre o Bem e o Mal.</a:t>
            </a:r>
          </a:p>
        </p:txBody>
      </p:sp>
    </p:spTree>
    <p:extLst>
      <p:ext uri="{BB962C8B-B14F-4D97-AF65-F5344CB8AC3E}">
        <p14:creationId xmlns:p14="http://schemas.microsoft.com/office/powerpoint/2010/main" val="878439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2300"/>
                                        </p:tgtEl>
                                        <p:attrNameLst>
                                          <p:attrName>style.visibility</p:attrName>
                                        </p:attrNameLst>
                                      </p:cBhvr>
                                      <p:to>
                                        <p:strVal val="visible"/>
                                      </p:to>
                                    </p:set>
                                    <p:anim calcmode="lin" valueType="num">
                                      <p:cBhvr>
                                        <p:cTn id="7" dur="1000" fill="hold"/>
                                        <p:tgtEl>
                                          <p:spTgt spid="12300"/>
                                        </p:tgtEl>
                                        <p:attrNameLst>
                                          <p:attrName>ppt_w</p:attrName>
                                        </p:attrNameLst>
                                      </p:cBhvr>
                                      <p:tavLst>
                                        <p:tav tm="0">
                                          <p:val>
                                            <p:fltVal val="0"/>
                                          </p:val>
                                        </p:tav>
                                        <p:tav tm="100000">
                                          <p:val>
                                            <p:strVal val="#ppt_w"/>
                                          </p:val>
                                        </p:tav>
                                      </p:tavLst>
                                    </p:anim>
                                    <p:anim calcmode="lin" valueType="num">
                                      <p:cBhvr>
                                        <p:cTn id="8" dur="1000" fill="hold"/>
                                        <p:tgtEl>
                                          <p:spTgt spid="12300"/>
                                        </p:tgtEl>
                                        <p:attrNameLst>
                                          <p:attrName>ppt_h</p:attrName>
                                        </p:attrNameLst>
                                      </p:cBhvr>
                                      <p:tavLst>
                                        <p:tav tm="0">
                                          <p:val>
                                            <p:fltVal val="0"/>
                                          </p:val>
                                        </p:tav>
                                        <p:tav tm="100000">
                                          <p:val>
                                            <p:strVal val="#ppt_h"/>
                                          </p:val>
                                        </p:tav>
                                      </p:tavLst>
                                    </p:anim>
                                    <p:anim calcmode="lin" valueType="num">
                                      <p:cBhvr>
                                        <p:cTn id="9" dur="1000" fill="hold"/>
                                        <p:tgtEl>
                                          <p:spTgt spid="123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30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childTnLst>
                                    <p:set>
                                      <p:cBhvr>
                                        <p:cTn id="19" dur="1" fill="hold">
                                          <p:stCondLst>
                                            <p:cond delay="499"/>
                                          </p:stCondLst>
                                        </p:cTn>
                                        <p:tgtEl>
                                          <p:spTgt spid="12295">
                                            <p:txEl>
                                              <p:pRg st="0" end="0"/>
                                            </p:txEl>
                                          </p:spTgt>
                                        </p:tgtEl>
                                        <p:attrNameLst>
                                          <p:attrName>style.visibility</p:attrName>
                                        </p:attrNameLst>
                                      </p:cBhvr>
                                      <p:to>
                                        <p:strVal val="visible"/>
                                      </p:to>
                                    </p:set>
                                    <p:anim to="" calcmode="lin" valueType="num">
                                      <p:cBhvr>
                                        <p:cTn id="20" dur="1" fill="hold"/>
                                        <p:tgtEl>
                                          <p:spTgt spid="12295">
                                            <p:txEl>
                                              <p:pRg st="0" end="0"/>
                                            </p:txEl>
                                          </p:spTgt>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12295">
                                            <p:txEl>
                                              <p:pRg st="1" end="1"/>
                                            </p:txEl>
                                          </p:spTgt>
                                        </p:tgtEl>
                                        <p:attrNameLst>
                                          <p:attrName>style.visibility</p:attrName>
                                        </p:attrNameLst>
                                      </p:cBhvr>
                                      <p:to>
                                        <p:strVal val="visible"/>
                                      </p:to>
                                    </p:set>
                                    <p:anim to="" calcmode="lin" valueType="num">
                                      <p:cBhvr>
                                        <p:cTn id="25" dur="1" fill="hold"/>
                                        <p:tgtEl>
                                          <p:spTgt spid="12295">
                                            <p:txEl>
                                              <p:pRg st="1" end="1"/>
                                            </p:txEl>
                                          </p:spTgt>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12295">
                                            <p:txEl>
                                              <p:pRg st="2" end="2"/>
                                            </p:txEl>
                                          </p:spTgt>
                                        </p:tgtEl>
                                        <p:attrNameLst>
                                          <p:attrName>style.visibility</p:attrName>
                                        </p:attrNameLst>
                                      </p:cBhvr>
                                      <p:to>
                                        <p:strVal val="visible"/>
                                      </p:to>
                                    </p:set>
                                    <p:anim to="" calcmode="lin" valueType="num">
                                      <p:cBhvr>
                                        <p:cTn id="30" dur="1" fill="hold"/>
                                        <p:tgtEl>
                                          <p:spTgt spid="12295">
                                            <p:txEl>
                                              <p:pRg st="2" end="2"/>
                                            </p:txEl>
                                          </p:spTgt>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childTnLst>
                                    <p:set>
                                      <p:cBhvr>
                                        <p:cTn id="34" dur="1" fill="hold">
                                          <p:stCondLst>
                                            <p:cond delay="499"/>
                                          </p:stCondLst>
                                        </p:cTn>
                                        <p:tgtEl>
                                          <p:spTgt spid="12295">
                                            <p:txEl>
                                              <p:pRg st="3" end="3"/>
                                            </p:txEl>
                                          </p:spTgt>
                                        </p:tgtEl>
                                        <p:attrNameLst>
                                          <p:attrName>style.visibility</p:attrName>
                                        </p:attrNameLst>
                                      </p:cBhvr>
                                      <p:to>
                                        <p:strVal val="visible"/>
                                      </p:to>
                                    </p:set>
                                    <p:anim to="" calcmode="lin" valueType="num">
                                      <p:cBhvr>
                                        <p:cTn id="35" dur="1" fill="hold"/>
                                        <p:tgtEl>
                                          <p:spTgt spid="12295">
                                            <p:txEl>
                                              <p:pRg st="3" end="3"/>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grpId="0" nodeType="clickEffect">
                                  <p:stCondLst>
                                    <p:cond delay="0"/>
                                  </p:stCondLst>
                                  <p:childTnLst>
                                    <p:set>
                                      <p:cBhvr>
                                        <p:cTn id="39" dur="1" fill="hold">
                                          <p:stCondLst>
                                            <p:cond delay="499"/>
                                          </p:stCondLst>
                                        </p:cTn>
                                        <p:tgtEl>
                                          <p:spTgt spid="12295">
                                            <p:txEl>
                                              <p:pRg st="4" end="4"/>
                                            </p:txEl>
                                          </p:spTgt>
                                        </p:tgtEl>
                                        <p:attrNameLst>
                                          <p:attrName>style.visibility</p:attrName>
                                        </p:attrNameLst>
                                      </p:cBhvr>
                                      <p:to>
                                        <p:strVal val="visible"/>
                                      </p:to>
                                    </p:set>
                                    <p:anim to="" calcmode="lin" valueType="num">
                                      <p:cBhvr>
                                        <p:cTn id="40" dur="1" fill="hold"/>
                                        <p:tgtEl>
                                          <p:spTgt spid="12295">
                                            <p:txEl>
                                              <p:pRg st="4" end="4"/>
                                            </p:txEl>
                                          </p:spTgt>
                                        </p:tgtEl>
                                        <p:attrNameLst>
                                          <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4" presetClass="entr" presetSubtype="0" fill="hold" grpId="0" nodeType="clickEffect">
                                  <p:stCondLst>
                                    <p:cond delay="0"/>
                                  </p:stCondLst>
                                  <p:childTnLst>
                                    <p:set>
                                      <p:cBhvr>
                                        <p:cTn id="44" dur="1" fill="hold">
                                          <p:stCondLst>
                                            <p:cond delay="499"/>
                                          </p:stCondLst>
                                        </p:cTn>
                                        <p:tgtEl>
                                          <p:spTgt spid="12295">
                                            <p:txEl>
                                              <p:pRg st="5" end="5"/>
                                            </p:txEl>
                                          </p:spTgt>
                                        </p:tgtEl>
                                        <p:attrNameLst>
                                          <p:attrName>style.visibility</p:attrName>
                                        </p:attrNameLst>
                                      </p:cBhvr>
                                      <p:to>
                                        <p:strVal val="visible"/>
                                      </p:to>
                                    </p:set>
                                    <p:anim to="" calcmode="lin" valueType="num">
                                      <p:cBhvr>
                                        <p:cTn id="45" dur="1" fill="hold"/>
                                        <p:tgtEl>
                                          <p:spTgt spid="12295">
                                            <p:txEl>
                                              <p:pRg st="5" end="5"/>
                                            </p:txEl>
                                          </p:spTgt>
                                        </p:tgtEl>
                                        <p:attrNameLst>
                                          <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4" presetClass="entr" presetSubtype="0" fill="hold" grpId="0" nodeType="clickEffect">
                                  <p:stCondLst>
                                    <p:cond delay="0"/>
                                  </p:stCondLst>
                                  <p:childTnLst>
                                    <p:set>
                                      <p:cBhvr>
                                        <p:cTn id="49" dur="1" fill="hold">
                                          <p:stCondLst>
                                            <p:cond delay="499"/>
                                          </p:stCondLst>
                                        </p:cTn>
                                        <p:tgtEl>
                                          <p:spTgt spid="12295">
                                            <p:txEl>
                                              <p:pRg st="6" end="6"/>
                                            </p:txEl>
                                          </p:spTgt>
                                        </p:tgtEl>
                                        <p:attrNameLst>
                                          <p:attrName>style.visibility</p:attrName>
                                        </p:attrNameLst>
                                      </p:cBhvr>
                                      <p:to>
                                        <p:strVal val="visible"/>
                                      </p:to>
                                    </p:set>
                                    <p:anim to="" calcmode="lin" valueType="num">
                                      <p:cBhvr>
                                        <p:cTn id="50" dur="1" fill="hold"/>
                                        <p:tgtEl>
                                          <p:spTgt spid="12295">
                                            <p:txEl>
                                              <p:pRg st="6" end="6"/>
                                            </p:txEl>
                                          </p:spTgt>
                                        </p:tgtEl>
                                        <p:attrNameLst>
                                          <p:attrName/>
                                        </p:attrNameLst>
                                      </p:cBhvr>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4" presetClass="entr" presetSubtype="0" fill="hold" grpId="0" nodeType="clickEffect">
                                  <p:stCondLst>
                                    <p:cond delay="0"/>
                                  </p:stCondLst>
                                  <p:childTnLst>
                                    <p:set>
                                      <p:cBhvr>
                                        <p:cTn id="54" dur="1" fill="hold">
                                          <p:stCondLst>
                                            <p:cond delay="499"/>
                                          </p:stCondLst>
                                        </p:cTn>
                                        <p:tgtEl>
                                          <p:spTgt spid="12295">
                                            <p:txEl>
                                              <p:pRg st="7" end="7"/>
                                            </p:txEl>
                                          </p:spTgt>
                                        </p:tgtEl>
                                        <p:attrNameLst>
                                          <p:attrName>style.visibility</p:attrName>
                                        </p:attrNameLst>
                                      </p:cBhvr>
                                      <p:to>
                                        <p:strVal val="visible"/>
                                      </p:to>
                                    </p:set>
                                    <p:anim to="" calcmode="lin" valueType="num">
                                      <p:cBhvr>
                                        <p:cTn id="55" dur="1" fill="hold"/>
                                        <p:tgtEl>
                                          <p:spTgt spid="12295">
                                            <p:txEl>
                                              <p:pRg st="7" end="7"/>
                                            </p:txEl>
                                          </p:spTgt>
                                        </p:tgtEl>
                                        <p:attrNameLst>
                                          <p:attrName/>
                                        </p:attrNameLst>
                                      </p:cBhvr>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4" presetClass="entr" presetSubtype="0" fill="hold" grpId="0" nodeType="clickEffect">
                                  <p:stCondLst>
                                    <p:cond delay="0"/>
                                  </p:stCondLst>
                                  <p:childTnLst>
                                    <p:set>
                                      <p:cBhvr>
                                        <p:cTn id="59" dur="1" fill="hold">
                                          <p:stCondLst>
                                            <p:cond delay="499"/>
                                          </p:stCondLst>
                                        </p:cTn>
                                        <p:tgtEl>
                                          <p:spTgt spid="12295">
                                            <p:txEl>
                                              <p:pRg st="8" end="8"/>
                                            </p:txEl>
                                          </p:spTgt>
                                        </p:tgtEl>
                                        <p:attrNameLst>
                                          <p:attrName>style.visibility</p:attrName>
                                        </p:attrNameLst>
                                      </p:cBhvr>
                                      <p:to>
                                        <p:strVal val="visible"/>
                                      </p:to>
                                    </p:set>
                                    <p:anim to="" calcmode="lin" valueType="num">
                                      <p:cBhvr>
                                        <p:cTn id="60" dur="1" fill="hold"/>
                                        <p:tgtEl>
                                          <p:spTgt spid="12295">
                                            <p:txEl>
                                              <p:pRg st="8" end="8"/>
                                            </p:txEl>
                                          </p:spTgt>
                                        </p:tgtEl>
                                        <p:attrNameLst>
                                          <p:attrName/>
                                        </p:attrNameLst>
                                      </p:cBhvr>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4" presetClass="entr" presetSubtype="0" fill="hold" grpId="0" nodeType="clickEffect">
                                  <p:stCondLst>
                                    <p:cond delay="0"/>
                                  </p:stCondLst>
                                  <p:childTnLst>
                                    <p:set>
                                      <p:cBhvr>
                                        <p:cTn id="64" dur="1" fill="hold">
                                          <p:stCondLst>
                                            <p:cond delay="499"/>
                                          </p:stCondLst>
                                        </p:cTn>
                                        <p:tgtEl>
                                          <p:spTgt spid="12295">
                                            <p:txEl>
                                              <p:pRg st="9" end="9"/>
                                            </p:txEl>
                                          </p:spTgt>
                                        </p:tgtEl>
                                        <p:attrNameLst>
                                          <p:attrName>style.visibility</p:attrName>
                                        </p:attrNameLst>
                                      </p:cBhvr>
                                      <p:to>
                                        <p:strVal val="visible"/>
                                      </p:to>
                                    </p:set>
                                    <p:anim to="" calcmode="lin" valueType="num">
                                      <p:cBhvr>
                                        <p:cTn id="65" dur="1" fill="hold"/>
                                        <p:tgtEl>
                                          <p:spTgt spid="12295">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71422" y="1571612"/>
            <a:ext cx="9001156" cy="4964763"/>
          </a:xfrm>
          <a:prstGeom prst="roundRect">
            <a:avLst/>
          </a:prstGeom>
          <a:solidFill>
            <a:schemeClr val="accent6">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marL="0" marR="0" lvl="0" indent="0" algn="just" defTabSz="914400" rtl="0" eaLnBrk="1" fontAlgn="auto" latinLnBrk="0" hangingPunct="1">
              <a:lnSpc>
                <a:spcPct val="140000"/>
              </a:lnSpc>
              <a:spcBef>
                <a:spcPct val="50000"/>
              </a:spcBef>
              <a:spcAft>
                <a:spcPts val="0"/>
              </a:spcAft>
              <a:buClrTx/>
              <a:buSzTx/>
              <a:buFontTx/>
              <a:buNone/>
              <a:tabLst/>
              <a:defRPr/>
            </a:pPr>
            <a:r>
              <a:rPr kumimoji="0" lang="pt-BR" sz="34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Na luta contra o mal não basta somente receber ensinamentos sobre o caminho da verdade e do bem, mas, utilizá-los em si mesmo, para  edificar a fortaleza luminosa e sagrada do reino de Deus, em cada um.</a:t>
            </a:r>
          </a:p>
        </p:txBody>
      </p:sp>
      <p:sp>
        <p:nvSpPr>
          <p:cNvPr id="6" name="Retângulo de cantos arredondados 5"/>
          <p:cNvSpPr/>
          <p:nvPr/>
        </p:nvSpPr>
        <p:spPr>
          <a:xfrm>
            <a:off x="1035819" y="357166"/>
            <a:ext cx="7072362" cy="928694"/>
          </a:xfrm>
          <a:prstGeom prst="roundRect">
            <a:avLst/>
          </a:prstGeom>
          <a:blipFill>
            <a:blip r:embed="rId3"/>
            <a:tile tx="0" ty="0" sx="100000" sy="100000" flip="none" algn="tl"/>
          </a:blip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0" i="0" u="none" strike="noStrike" kern="1200" cap="none" spc="300" normalizeH="0" baseline="0" noProof="0" dirty="0">
                <a:ln>
                  <a:noFill/>
                </a:ln>
                <a:solidFill>
                  <a:srgbClr val="DBF5F9">
                    <a:lumMod val="10000"/>
                  </a:srgbClr>
                </a:solidFill>
                <a:effectLst>
                  <a:outerShdw blurRad="38100" dist="38100" dir="2700000" algn="tl">
                    <a:srgbClr val="000000">
                      <a:alpha val="43137"/>
                    </a:srgbClr>
                  </a:outerShdw>
                </a:effectLst>
                <a:uLnTx/>
                <a:uFillTx/>
                <a:latin typeface="Comic Sans MS" pitchFamily="66" charset="0"/>
                <a:ea typeface="+mn-ea"/>
                <a:cs typeface="+mn-cs"/>
              </a:rPr>
              <a:t>Mensagem Final ...</a:t>
            </a:r>
          </a:p>
        </p:txBody>
      </p:sp>
    </p:spTree>
    <p:extLst>
      <p:ext uri="{BB962C8B-B14F-4D97-AF65-F5344CB8AC3E}">
        <p14:creationId xmlns:p14="http://schemas.microsoft.com/office/powerpoint/2010/main" val="237775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07141" y="751364"/>
            <a:ext cx="8929718" cy="5817195"/>
          </a:xfrm>
          <a:prstGeom prst="roundRect">
            <a:avLst/>
          </a:prstGeom>
          <a:solidFill>
            <a:schemeClr val="accent5">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449263" marR="0" lvl="0" indent="-449263" algn="just" defTabSz="914400" rtl="0" eaLnBrk="1" fontAlgn="auto" latinLnBrk="0" hangingPunct="1">
              <a:lnSpc>
                <a:spcPct val="100000"/>
              </a:lnSpc>
              <a:spcBef>
                <a:spcPts val="400"/>
              </a:spcBef>
              <a:spcAft>
                <a:spcPts val="400"/>
              </a:spcAft>
              <a:buClrTx/>
              <a:buSzTx/>
              <a:buFontTx/>
              <a:buNone/>
              <a:tabLst/>
              <a:defRPr/>
            </a:pP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DENNIS, Léon.  Depois da Morte. 1 ed. Especial. Rio de Janeiro: FEB, 2008. Cap. XLIII, p. 344.</a:t>
            </a:r>
          </a:p>
          <a:p>
            <a:pPr marL="449263" marR="0" lvl="0" indent="-449263" algn="just" defTabSz="914400" rtl="0" eaLnBrk="1" fontAlgn="auto" latinLnBrk="0" hangingPunct="1">
              <a:lnSpc>
                <a:spcPct val="100000"/>
              </a:lnSpc>
              <a:spcBef>
                <a:spcPts val="400"/>
              </a:spcBef>
              <a:spcAft>
                <a:spcPts val="400"/>
              </a:spcAft>
              <a:buClrTx/>
              <a:buSzTx/>
              <a:buFontTx/>
              <a:buNone/>
              <a:tabLst/>
              <a:defRPr/>
            </a:pP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KARDEC, A. </a:t>
            </a:r>
            <a:r>
              <a:rPr kumimoji="0" lang="pt-BR" sz="1700" b="0" i="1"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O Evangelho Segundo o Espiritismo.</a:t>
            </a: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 Tradução de Guillon Ribeiro, 124. ed. Rio de Janeiro: FEB, 2005. Cap. 17, item 8; Cap. 11, item 11 a 12.</a:t>
            </a:r>
          </a:p>
          <a:p>
            <a:pPr marL="449263" marR="0" lvl="0" indent="-449263" algn="just" defTabSz="914400" rtl="0" eaLnBrk="1" fontAlgn="auto" latinLnBrk="0" hangingPunct="1">
              <a:lnSpc>
                <a:spcPct val="100000"/>
              </a:lnSpc>
              <a:spcBef>
                <a:spcPts val="400"/>
              </a:spcBef>
              <a:spcAft>
                <a:spcPts val="400"/>
              </a:spcAft>
              <a:buClrTx/>
              <a:buSzTx/>
              <a:buFontTx/>
              <a:buNone/>
              <a:tabLst/>
              <a:defRPr/>
            </a:pP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KARDEC, A. </a:t>
            </a:r>
            <a:r>
              <a:rPr kumimoji="0" lang="pt-BR" sz="1700" b="0" i="1"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A Gênese.</a:t>
            </a: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Tradução de Guillon Ribeiro, 42. ed. Rio de Janeiro: FEB, 2002. Cap. III, itens 1, 6 e 7.</a:t>
            </a:r>
          </a:p>
          <a:p>
            <a:pPr marL="449263" marR="0" lvl="0" indent="-449263" algn="just" defTabSz="914400" rtl="0" eaLnBrk="1" fontAlgn="auto" latinLnBrk="0" hangingPunct="1">
              <a:lnSpc>
                <a:spcPct val="100000"/>
              </a:lnSpc>
              <a:spcBef>
                <a:spcPts val="400"/>
              </a:spcBef>
              <a:spcAft>
                <a:spcPts val="400"/>
              </a:spcAft>
              <a:buClrTx/>
              <a:buSzTx/>
              <a:buFontTx/>
              <a:buNone/>
              <a:tabLst/>
              <a:defRPr/>
            </a:pP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KARDEC, A. </a:t>
            </a:r>
            <a:r>
              <a:rPr kumimoji="0" lang="pt-BR" sz="1700" b="0" i="1"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O Livro dos Espíritos</a:t>
            </a: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 Tradução de Guillon Ribeiro, 124. ed. Rio de Janeiro: FEB, 2005. Questões, 21, 629, 632, 636, 637, 639, 642, 643, 785, 893, 917.</a:t>
            </a:r>
          </a:p>
          <a:p>
            <a:pPr marL="449263" marR="0" lvl="0" indent="-449263" algn="just" defTabSz="914400" rtl="0" eaLnBrk="1" fontAlgn="auto" latinLnBrk="0" hangingPunct="1">
              <a:lnSpc>
                <a:spcPct val="100000"/>
              </a:lnSpc>
              <a:spcBef>
                <a:spcPts val="400"/>
              </a:spcBef>
              <a:spcAft>
                <a:spcPts val="400"/>
              </a:spcAft>
              <a:buClrTx/>
              <a:buSzTx/>
              <a:buFontTx/>
              <a:buNone/>
              <a:tabLst/>
              <a:defRPr/>
            </a:pP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RIZZINI, Carlos Toledo. </a:t>
            </a:r>
            <a:r>
              <a:rPr kumimoji="0" lang="pt-BR" sz="1700" b="0" i="1"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Evolução para o terceiro milênio: um tratado psíquico para o homem moderno. </a:t>
            </a: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16. ed. Sobradinho, DF: EDICEL, 2005. p. 312</a:t>
            </a:r>
          </a:p>
          <a:p>
            <a:pPr marL="449263" marR="0" lvl="0" indent="-449263" algn="just" defTabSz="914400" rtl="0" eaLnBrk="1" fontAlgn="auto" latinLnBrk="0" hangingPunct="1">
              <a:lnSpc>
                <a:spcPct val="100000"/>
              </a:lnSpc>
              <a:spcBef>
                <a:spcPts val="400"/>
              </a:spcBef>
              <a:spcAft>
                <a:spcPts val="400"/>
              </a:spcAft>
              <a:buClrTx/>
              <a:buSzTx/>
              <a:buFontTx/>
              <a:buNone/>
              <a:tabLst/>
              <a:defRPr/>
            </a:pP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ROCHA, C. </a:t>
            </a:r>
            <a:r>
              <a:rPr kumimoji="0" lang="pt-BR" sz="1700" b="0" i="1"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Estudo sistematizado da doutrina espírita: programa fundament</a:t>
            </a: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al, v.1. Rio de Janeiro: Federação Espírita Brasileira, 2007. p. 300-311.</a:t>
            </a:r>
          </a:p>
          <a:p>
            <a:pPr marL="449263" marR="0" lvl="0" indent="-449263" algn="just" defTabSz="914400" rtl="0" eaLnBrk="1" fontAlgn="auto" latinLnBrk="0" hangingPunct="1">
              <a:lnSpc>
                <a:spcPct val="100000"/>
              </a:lnSpc>
              <a:spcBef>
                <a:spcPts val="400"/>
              </a:spcBef>
              <a:spcAft>
                <a:spcPts val="400"/>
              </a:spcAft>
              <a:buClrTx/>
              <a:buSzTx/>
              <a:buFontTx/>
              <a:buNone/>
              <a:tabLst/>
              <a:defRPr/>
            </a:pP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TORCHI, Christiano.  </a:t>
            </a:r>
            <a:r>
              <a:rPr kumimoji="0" lang="pt-BR" sz="1700" b="0" i="1"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Espiritismo passo a passo com Kard</a:t>
            </a: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ec. Rio de Janeiro: FEB, 2007 (p. 99-100)</a:t>
            </a:r>
          </a:p>
          <a:p>
            <a:pPr marL="449263" marR="0" lvl="0" indent="-449263" algn="just" defTabSz="914400" rtl="0" eaLnBrk="1" fontAlgn="auto" latinLnBrk="0" hangingPunct="1">
              <a:lnSpc>
                <a:spcPct val="100000"/>
              </a:lnSpc>
              <a:spcBef>
                <a:spcPts val="400"/>
              </a:spcBef>
              <a:spcAft>
                <a:spcPts val="400"/>
              </a:spcAft>
              <a:buClrTx/>
              <a:buSzTx/>
              <a:buFontTx/>
              <a:buNone/>
              <a:tabLst/>
              <a:defRPr/>
            </a:pP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XAVIER, Francisco Cândido.  </a:t>
            </a:r>
            <a:r>
              <a:rPr kumimoji="0" lang="pt-BR" sz="1700" b="0" i="1"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O consolador</a:t>
            </a:r>
            <a:r>
              <a:rPr kumimoji="0" lang="pt-BR" sz="17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omic Sans MS" pitchFamily="66" charset="0"/>
                <a:ea typeface="+mn-ea"/>
                <a:cs typeface="Arial" panose="020B0604020202020204" pitchFamily="34" charset="0"/>
              </a:rPr>
              <a:t>. Pelo Espírito Emmanuel. 17. ed. Rio de Janeiro: FEB, 1995, questão 135, p.86-87.</a:t>
            </a:r>
          </a:p>
        </p:txBody>
      </p:sp>
      <p:sp>
        <p:nvSpPr>
          <p:cNvPr id="7" name="Retângulo de cantos arredondados 6"/>
          <p:cNvSpPr/>
          <p:nvPr/>
        </p:nvSpPr>
        <p:spPr>
          <a:xfrm>
            <a:off x="3071818" y="0"/>
            <a:ext cx="3000364" cy="642918"/>
          </a:xfrm>
          <a:prstGeom prst="roundRect">
            <a:avLst/>
          </a:prstGeom>
          <a:solidFill>
            <a:schemeClr val="accent4">
              <a:lumMod val="60000"/>
              <a:lumOff val="40000"/>
              <a:alpha val="53000"/>
            </a:schemeClr>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a typeface="+mn-ea"/>
                <a:cs typeface="+mn-cs"/>
              </a:rPr>
              <a:t>Bibliografia</a:t>
            </a:r>
            <a:r>
              <a:rPr kumimoji="0" lang="pt-BR"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a typeface="+mn-ea"/>
                <a:cs typeface="+mn-cs"/>
              </a:rPr>
              <a:t> </a:t>
            </a:r>
          </a:p>
        </p:txBody>
      </p:sp>
      <p:sp>
        <p:nvSpPr>
          <p:cNvPr id="4" name="Retângulo de cantos arredondados 3"/>
          <p:cNvSpPr/>
          <p:nvPr/>
        </p:nvSpPr>
        <p:spPr>
          <a:xfrm>
            <a:off x="2714625" y="6643688"/>
            <a:ext cx="3643313" cy="2143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white">
                  <a:lumMod val="95000"/>
                  <a:lumOff val="5000"/>
                </a:prstClr>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4084713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903209180"/>
              </p:ext>
            </p:extLst>
          </p:nvPr>
        </p:nvGraphicFramePr>
        <p:xfrm>
          <a:off x="703823" y="1010937"/>
          <a:ext cx="7857461" cy="498637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986371">
                <a:tc>
                  <a:txBody>
                    <a:bodyPr/>
                    <a:lstStyle/>
                    <a:p>
                      <a:pPr marL="342900" indent="-342900" algn="just">
                        <a:buAutoNum type="arabicPeriod" startAt="625"/>
                      </a:pPr>
                      <a:r>
                        <a:rPr lang="pt-BR" sz="2000" dirty="0"/>
                        <a:t> Qual o tipo mais perfeito que Deus ofereceu ao homem, para lhe servir de guia e modelo?</a:t>
                      </a:r>
                    </a:p>
                    <a:p>
                      <a:pPr marL="342900" indent="-342900" algn="just">
                        <a:buAutoNum type="arabicPeriod" startAt="625"/>
                      </a:pPr>
                      <a:endParaRPr lang="pt-BR" sz="2000" dirty="0"/>
                    </a:p>
                    <a:p>
                      <a:pPr marL="342900" indent="-342900" algn="just">
                        <a:buAutoNum type="alphaUcPeriod" startAt="18"/>
                      </a:pPr>
                      <a:r>
                        <a:rPr lang="pt-BR" sz="2000" dirty="0">
                          <a:solidFill>
                            <a:srgbClr val="FFFF00"/>
                          </a:solidFill>
                        </a:rPr>
                        <a:t>Vede Jesus.</a:t>
                      </a:r>
                    </a:p>
                    <a:p>
                      <a:pPr algn="just"/>
                      <a:r>
                        <a:rPr lang="pt-BR" sz="2000" dirty="0">
                          <a:solidFill>
                            <a:srgbClr val="FFFF00"/>
                          </a:solidFill>
                        </a:rPr>
                        <a:t>Jesus é para o homem o tipo de perfeição moral a que pode aspirar a Humanidade na Terra. Deus no-lo oferece como o mais perfeito modelo e a doutrina que ele ensinou é a mais pura expressão de sua lei, porque ele estava animado do Espírito divino e foi o ser mais puro que já apareceu na Terra.</a:t>
                      </a:r>
                    </a:p>
                    <a:p>
                      <a:pPr algn="just"/>
                      <a:r>
                        <a:rPr lang="pt-BR" sz="2000" dirty="0">
                          <a:solidFill>
                            <a:srgbClr val="FFFF00"/>
                          </a:solidFill>
                        </a:rPr>
                        <a:t>Se alguns dos que pretenderam instruir os homens na lei de Deus algumas vezes os desviavam para falsos princípios, foi por se deixarem dominar por sentimentos demasiado terrenos e por terem confundido as leis que regem as condições da vida da alma com as que regem a vida do corpo. Muitos deles apresentaram como leis divinas o que era apenas leis humanas, instituídas para servir às paixões e dominar os homens.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7462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71422" y="785794"/>
            <a:ext cx="9001156" cy="5357850"/>
          </a:xfrm>
          <a:prstGeom prst="round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pt-BR" sz="2700" b="0" i="0" u="none" strike="noStrike" kern="1200" cap="none" spc="0" normalizeH="0" baseline="0" noProof="0" dirty="0">
                <a:ln>
                  <a:noFill/>
                </a:ln>
                <a:solidFill>
                  <a:srgbClr val="04617B">
                    <a:lumMod val="50000"/>
                  </a:srgbClr>
                </a:solidFill>
                <a:effectLst>
                  <a:outerShdw blurRad="38100" dist="38100" dir="2700000" algn="tl">
                    <a:srgbClr val="000000">
                      <a:alpha val="43137"/>
                    </a:srgbClr>
                  </a:outerShdw>
                </a:effectLst>
                <a:uLnTx/>
                <a:uFillTx/>
                <a:latin typeface="Comic Sans MS" pitchFamily="66" charset="0"/>
                <a:ea typeface="+mn-ea"/>
                <a:cs typeface="+mn-cs"/>
              </a:rPr>
              <a:t>“Se fora criado perfeito, o homem </a:t>
            </a:r>
            <a:r>
              <a:rPr kumimoji="0" lang="pt-BR" sz="2700" b="0" i="0" u="sng" strike="noStrike" kern="1200" cap="none" spc="0" normalizeH="0" baseline="0" noProof="0" dirty="0">
                <a:ln>
                  <a:noFill/>
                </a:ln>
                <a:solidFill>
                  <a:srgbClr val="04617B">
                    <a:lumMod val="50000"/>
                  </a:srgbClr>
                </a:solidFill>
                <a:effectLst>
                  <a:outerShdw blurRad="38100" dist="38100" dir="2700000" algn="tl">
                    <a:srgbClr val="000000">
                      <a:alpha val="43137"/>
                    </a:srgbClr>
                  </a:outerShdw>
                </a:effectLst>
                <a:uLnTx/>
                <a:uFillTx/>
                <a:latin typeface="Comic Sans MS" pitchFamily="66" charset="0"/>
                <a:ea typeface="+mn-ea"/>
                <a:cs typeface="+mn-cs"/>
              </a:rPr>
              <a:t>fatalmente</a:t>
            </a:r>
            <a:r>
              <a:rPr kumimoji="0" lang="pt-BR" sz="2700" b="0" i="0" u="none" strike="noStrike" kern="1200" cap="none" spc="0" normalizeH="0" baseline="0" noProof="0" dirty="0">
                <a:ln>
                  <a:noFill/>
                </a:ln>
                <a:solidFill>
                  <a:srgbClr val="04617B">
                    <a:lumMod val="50000"/>
                  </a:srgbClr>
                </a:solidFill>
                <a:effectLst>
                  <a:outerShdw blurRad="38100" dist="38100" dir="2700000" algn="tl">
                    <a:srgbClr val="000000">
                      <a:alpha val="43137"/>
                    </a:srgbClr>
                  </a:outerShdw>
                </a:effectLst>
                <a:uLnTx/>
                <a:uFillTx/>
                <a:latin typeface="Comic Sans MS" pitchFamily="66" charset="0"/>
                <a:ea typeface="+mn-ea"/>
                <a:cs typeface="+mn-cs"/>
              </a:rPr>
              <a:t> penderia para o bem. Ora, em virtude do seu livre-arbítrio, ele não pende </a:t>
            </a:r>
            <a:r>
              <a:rPr kumimoji="0" lang="pt-BR" sz="2700" b="0" i="0" u="sng" strike="noStrike" kern="1200" cap="none" spc="0" normalizeH="0" baseline="0" noProof="0" dirty="0">
                <a:ln>
                  <a:noFill/>
                </a:ln>
                <a:solidFill>
                  <a:srgbClr val="04617B">
                    <a:lumMod val="50000"/>
                  </a:srgbClr>
                </a:solidFill>
                <a:effectLst>
                  <a:outerShdw blurRad="38100" dist="38100" dir="2700000" algn="tl">
                    <a:srgbClr val="000000">
                      <a:alpha val="43137"/>
                    </a:srgbClr>
                  </a:outerShdw>
                </a:effectLst>
                <a:uLnTx/>
                <a:uFillTx/>
                <a:latin typeface="Comic Sans MS" pitchFamily="66" charset="0"/>
                <a:ea typeface="+mn-ea"/>
                <a:cs typeface="+mn-cs"/>
              </a:rPr>
              <a:t>fatalmente</a:t>
            </a:r>
            <a:r>
              <a:rPr kumimoji="0" lang="pt-BR" sz="2700" b="0" i="0" u="none" strike="noStrike" kern="1200" cap="none" spc="0" normalizeH="0" baseline="0" noProof="0" dirty="0">
                <a:ln>
                  <a:noFill/>
                </a:ln>
                <a:solidFill>
                  <a:srgbClr val="04617B">
                    <a:lumMod val="50000"/>
                  </a:srgbClr>
                </a:solidFill>
                <a:effectLst>
                  <a:outerShdw blurRad="38100" dist="38100" dir="2700000" algn="tl">
                    <a:srgbClr val="000000">
                      <a:alpha val="43137"/>
                    </a:srgbClr>
                  </a:outerShdw>
                </a:effectLst>
                <a:uLnTx/>
                <a:uFillTx/>
                <a:latin typeface="Comic Sans MS" pitchFamily="66" charset="0"/>
                <a:ea typeface="+mn-ea"/>
                <a:cs typeface="+mn-cs"/>
              </a:rPr>
              <a:t> nem para o bem, nem para o mal. Quis Deus que ele ficasse sujeito à lei do progresso e que o progresso resulte do seu trabalho” (...), cabendo-lhe a responsabilidade do mal praticado, por sua vontade. Assim, reconhecendo que a origem do mal está nas ações do próprio homem, quais são causas da sua propensão ao mal?</a:t>
            </a:r>
          </a:p>
        </p:txBody>
      </p:sp>
      <p:sp>
        <p:nvSpPr>
          <p:cNvPr id="9" name="Retângulo de cantos arredondados 8"/>
          <p:cNvSpPr/>
          <p:nvPr/>
        </p:nvSpPr>
        <p:spPr>
          <a:xfrm>
            <a:off x="0" y="6215063"/>
            <a:ext cx="9144000" cy="642937"/>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A Gênese</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Guillon Ribeiro, 42. ed.. Rio de Janeiro: FEB, 2002. Cap. III, itens 9 e 10.</a:t>
            </a:r>
          </a:p>
        </p:txBody>
      </p:sp>
    </p:spTree>
    <p:extLst>
      <p:ext uri="{BB962C8B-B14F-4D97-AF65-F5344CB8AC3E}">
        <p14:creationId xmlns:p14="http://schemas.microsoft.com/office/powerpoint/2010/main" val="40833089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de cantos arredondados 6"/>
          <p:cNvSpPr/>
          <p:nvPr/>
        </p:nvSpPr>
        <p:spPr>
          <a:xfrm>
            <a:off x="54000" y="825138"/>
            <a:ext cx="9036000" cy="5175629"/>
          </a:xfrm>
          <a:prstGeom prst="round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4617B">
                    <a:lumMod val="75000"/>
                  </a:srgbClr>
                </a:solidFill>
                <a:effectLst>
                  <a:outerShdw blurRad="38100" dist="38100" dir="2700000" algn="tl">
                    <a:srgbClr val="000000">
                      <a:alpha val="43137"/>
                    </a:srgbClr>
                  </a:outerShdw>
                </a:effectLst>
                <a:uLnTx/>
                <a:uFillTx/>
                <a:latin typeface="Comic Sans MS" pitchFamily="66" charset="0"/>
                <a:ea typeface="+mn-ea"/>
                <a:cs typeface="+mn-cs"/>
              </a:rPr>
              <a:t>Estudando-se todas as paixões e, mesmo, todos os vícios, vê-se que as raízes de umas e outros se acham no instinto de conservação, instinto que se encontra em toda a pujança nos animais e nos seres primitivos mais próximos da animalidade, nos quais ele [instinto] exclusivamente domina, sem o contrapeso do senso moral, por não ter ainda o ser nascido para a vida intelectual. O instinto se enfraquece, à medida que a inteligência se desenvolve, porque esta domina a matéria.</a:t>
            </a:r>
          </a:p>
        </p:txBody>
      </p:sp>
      <p:sp>
        <p:nvSpPr>
          <p:cNvPr id="4" name="Retângulo de cantos arredondados 3"/>
          <p:cNvSpPr/>
          <p:nvPr/>
        </p:nvSpPr>
        <p:spPr>
          <a:xfrm>
            <a:off x="0" y="6080125"/>
            <a:ext cx="9144000" cy="777875"/>
          </a:xfrm>
          <a:prstGeom prst="roundRect">
            <a:avLst/>
          </a:prstGeom>
          <a:solidFill>
            <a:schemeClr val="accent1">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marR="0" lvl="0" indent="-35560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KARDEC, A. </a:t>
            </a:r>
            <a:r>
              <a:rPr kumimoji="0" lang="pt-BR"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A Gênese</a:t>
            </a:r>
            <a:r>
              <a:rPr kumimoji="0" lang="pt-BR"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rPr>
              <a:t>. Tradução Guillon Ribeiro, 42. ed.. Rio de Janeiro: FEB, 2002. Cap. III, item 10.</a:t>
            </a:r>
          </a:p>
        </p:txBody>
      </p:sp>
    </p:spTree>
    <p:extLst>
      <p:ext uri="{BB962C8B-B14F-4D97-AF65-F5344CB8AC3E}">
        <p14:creationId xmlns:p14="http://schemas.microsoft.com/office/powerpoint/2010/main" val="34528060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15131" y="824656"/>
          <a:ext cx="7857461" cy="5577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577840">
                <a:tc>
                  <a:txBody>
                    <a:bodyPr/>
                    <a:lstStyle/>
                    <a:p>
                      <a:pPr algn="ctr"/>
                      <a:r>
                        <a:rPr lang="pt-BR" sz="2400" dirty="0">
                          <a:solidFill>
                            <a:srgbClr val="FFFF00"/>
                          </a:solidFill>
                        </a:rPr>
                        <a:t>IV DIVISÃO DA LEI NATURAL</a:t>
                      </a:r>
                    </a:p>
                    <a:p>
                      <a:pPr algn="just"/>
                      <a:endParaRPr lang="pt-BR" sz="2400" dirty="0"/>
                    </a:p>
                    <a:p>
                      <a:pPr marL="342900" indent="-342900" algn="just">
                        <a:buAutoNum type="arabicPeriod" startAt="647"/>
                      </a:pPr>
                      <a:r>
                        <a:rPr lang="pt-BR" sz="2400" dirty="0"/>
                        <a:t>Toda a lei de Deus está encerrada na máxima do amor do próximo, ensinada por Jesus?</a:t>
                      </a:r>
                    </a:p>
                    <a:p>
                      <a:pPr marL="342900" indent="-342900" algn="just">
                        <a:buAutoNum type="arabicPeriod" startAt="647"/>
                      </a:pPr>
                      <a:endParaRPr lang="pt-BR" sz="2400" dirty="0"/>
                    </a:p>
                    <a:p>
                      <a:pPr algn="just"/>
                      <a:r>
                        <a:rPr lang="pt-BR" sz="2400" dirty="0">
                          <a:solidFill>
                            <a:srgbClr val="FFFF00"/>
                          </a:solidFill>
                        </a:rPr>
                        <a:t>R.	 Certamente essa máxima encerra todos os deveres dos homens entre si; mas é necessário mostrar-lhes a aplicação, pois do contrário podem negligenciá-la, como já o fazem hoje. Aliás, a lei natural compreende todas as circunstâncias da vida e essa máxima se refere apenas a um dos seus aspectos. Os homens necessitam de regras precisas. Os preceitos gerais e muito vagos deixam muitas portas abertas à interpretação.</a:t>
                      </a:r>
                    </a:p>
                    <a:p>
                      <a:pPr algn="just"/>
                      <a:endParaRPr lang="pt-BR" sz="24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42509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40183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01835">
                <a:tc>
                  <a:txBody>
                    <a:bodyPr/>
                    <a:lstStyle/>
                    <a:p>
                      <a:pPr algn="just"/>
                      <a:r>
                        <a:rPr lang="pt-BR" sz="2000" dirty="0"/>
                        <a:t>648.	Que pensais da divisão da lei natural em dez partes, compreendendo as leis sobre a adoração, o trabalho, a reprodução, a conservação, a destruição, a sociedade, o progresso, a igualdade, a liberdade, e, por fim a da justiça, amor e caridade?</a:t>
                      </a:r>
                    </a:p>
                    <a:p>
                      <a:pPr algn="just"/>
                      <a:endParaRPr lang="pt-BR" sz="2000" dirty="0"/>
                    </a:p>
                    <a:p>
                      <a:pPr algn="just"/>
                      <a:r>
                        <a:rPr lang="pt-BR" sz="2000" dirty="0">
                          <a:solidFill>
                            <a:srgbClr val="FFFF00"/>
                          </a:solidFill>
                        </a:rPr>
                        <a:t>R. Essa divisão da lei de Deus em dez partes é a de Moisés e pode abranger todas as circunstâncias da vida, o que é essencial. Podes segui-la, sem que ela tenha entretanto nada de absoluto, como não o têm os demais sistemas de classificação, que dependem sempre do ponto de vista sob o qual se considera um assunto. A última lei é a mais importante; é por ela que o homem pode avançar mais na vida espiritual, porque ela resume todas as outras [44].</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20171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61813" y="1308161"/>
          <a:ext cx="7857461" cy="44805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80560">
                <a:tc>
                  <a:txBody>
                    <a:bodyPr/>
                    <a:lstStyle/>
                    <a:p>
                      <a:pPr algn="just"/>
                      <a:r>
                        <a:rPr lang="pt-BR" sz="2400" dirty="0"/>
                        <a:t>Por outro lado, assim como Espinosa não confundia a natureza material (natura naturata) com Deus, mas apenas a natureza inteligente (natura naturans), assim também o Espiritismo não faz semelhante confusão, estabelecendo ainda que as leis de Deus são uma coisa e Deus mesmo é outra. Veja-se o capítulo primeiro do Livro Primeiro, sobre Deus. Não há possibilidade de confusão entre Espiritismo e Panteísmo, a menos que se admita como panteísta a doutrina da imanência de Deus, por força mesmo de sua transcendência; e nesse caso, católicos e protestantes também seriam panteístas.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53867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2720364"/>
          <a:ext cx="7857461" cy="130522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305227">
                <a:tc>
                  <a:txBody>
                    <a:bodyPr/>
                    <a:lstStyle/>
                    <a:p>
                      <a:pPr algn="just"/>
                      <a:r>
                        <a:rPr lang="pt-BR" sz="2400" dirty="0"/>
                        <a:t>[44]	Comparar com "o maior mandamento" em Mateus, 22:36 a 40; Marcos, 12:28 a 31; João 15:12; Romanos, 13:8 a 10.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63944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94262" y="624468"/>
            <a:ext cx="6913757"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PARTE TERCEIRA</a:t>
            </a:r>
          </a:p>
        </p:txBody>
      </p:sp>
      <p:sp>
        <p:nvSpPr>
          <p:cNvPr id="4" name="Retângulo 3"/>
          <p:cNvSpPr/>
          <p:nvPr/>
        </p:nvSpPr>
        <p:spPr>
          <a:xfrm>
            <a:off x="1148576" y="2910469"/>
            <a:ext cx="4683512"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white"/>
                </a:solidFill>
                <a:effectLst/>
                <a:uLnTx/>
                <a:uFillTx/>
                <a:latin typeface="Comic Sans MS" panose="030F0702030302020204" pitchFamily="66" charset="0"/>
                <a:ea typeface="+mn-ea"/>
                <a:cs typeface="+mn-cs"/>
              </a:rPr>
              <a:t>DAS LEIS MORAIS</a:t>
            </a:r>
          </a:p>
        </p:txBody>
      </p:sp>
      <p:sp>
        <p:nvSpPr>
          <p:cNvPr id="5" name="Retângulo 4"/>
          <p:cNvSpPr/>
          <p:nvPr/>
        </p:nvSpPr>
        <p:spPr>
          <a:xfrm>
            <a:off x="1773044" y="5073805"/>
            <a:ext cx="663497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CAPÍTULO II- DA LEI DE ADORAÇÃO</a:t>
            </a:r>
          </a:p>
        </p:txBody>
      </p:sp>
    </p:spTree>
    <p:extLst>
      <p:ext uri="{BB962C8B-B14F-4D97-AF65-F5344CB8AC3E}">
        <p14:creationId xmlns:p14="http://schemas.microsoft.com/office/powerpoint/2010/main" val="15971901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323386" y="357376"/>
          <a:ext cx="8619892" cy="2225040"/>
        </p:xfrm>
        <a:graphic>
          <a:graphicData uri="http://schemas.openxmlformats.org/drawingml/2006/table">
            <a:tbl>
              <a:tblPr firstRow="1" bandRow="1">
                <a:tableStyleId>{5C22544A-7EE6-4342-B048-85BDC9FD1C3A}</a:tableStyleId>
              </a:tblPr>
              <a:tblGrid>
                <a:gridCol w="8619892">
                  <a:extLst>
                    <a:ext uri="{9D8B030D-6E8A-4147-A177-3AD203B41FA5}">
                      <a16:colId xmlns:a16="http://schemas.microsoft.com/office/drawing/2014/main" val="1244802210"/>
                    </a:ext>
                  </a:extLst>
                </a:gridCol>
              </a:tblGrid>
              <a:tr h="2225040">
                <a:tc>
                  <a:txBody>
                    <a:bodyPr/>
                    <a:lstStyle/>
                    <a:p>
                      <a:pPr algn="ctr"/>
                      <a:r>
                        <a:rPr lang="pt-BR" sz="2000" dirty="0">
                          <a:solidFill>
                            <a:srgbClr val="FFFF00"/>
                          </a:solidFill>
                        </a:rPr>
                        <a:t>LEI DE ADORAÇÃO</a:t>
                      </a:r>
                    </a:p>
                    <a:p>
                      <a:pPr algn="ctr"/>
                      <a:r>
                        <a:rPr lang="pt-BR" sz="2000" dirty="0">
                          <a:solidFill>
                            <a:srgbClr val="FFFF00"/>
                          </a:solidFill>
                        </a:rPr>
                        <a:t>I - FINALIDADE DA ADORAÇÃO</a:t>
                      </a:r>
                    </a:p>
                    <a:p>
                      <a:pPr algn="ctr"/>
                      <a:endParaRPr lang="pt-BR" sz="2000" dirty="0">
                        <a:solidFill>
                          <a:srgbClr val="FFFF00"/>
                        </a:solidFill>
                      </a:endParaRPr>
                    </a:p>
                    <a:p>
                      <a:pPr algn="just"/>
                      <a:r>
                        <a:rPr lang="pt-BR" sz="2000" dirty="0"/>
                        <a:t>649.	Em que consiste a adoração?</a:t>
                      </a:r>
                    </a:p>
                    <a:p>
                      <a:pPr algn="just"/>
                      <a:endParaRPr lang="pt-BR" sz="2000" dirty="0"/>
                    </a:p>
                    <a:p>
                      <a:pPr algn="just"/>
                      <a:r>
                        <a:rPr lang="pt-BR" sz="2000" dirty="0">
                          <a:solidFill>
                            <a:srgbClr val="FFFF00"/>
                          </a:solidFill>
                        </a:rPr>
                        <a:t>R. É a elevação do pensamento a Deus. Pela adoração o homem aproxima dEle a sua alma.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590895848"/>
              </p:ext>
            </p:extLst>
          </p:nvPr>
        </p:nvGraphicFramePr>
        <p:xfrm>
          <a:off x="323386" y="2582416"/>
          <a:ext cx="8590581" cy="2225040"/>
        </p:xfrm>
        <a:graphic>
          <a:graphicData uri="http://schemas.openxmlformats.org/drawingml/2006/table">
            <a:tbl>
              <a:tblPr firstRow="1" bandRow="1">
                <a:tableStyleId>{5C22544A-7EE6-4342-B048-85BDC9FD1C3A}</a:tableStyleId>
              </a:tblPr>
              <a:tblGrid>
                <a:gridCol w="8590581">
                  <a:extLst>
                    <a:ext uri="{9D8B030D-6E8A-4147-A177-3AD203B41FA5}">
                      <a16:colId xmlns:a16="http://schemas.microsoft.com/office/drawing/2014/main" val="1244802210"/>
                    </a:ext>
                  </a:extLst>
                </a:gridCol>
              </a:tblGrid>
              <a:tr h="2225040">
                <a:tc>
                  <a:txBody>
                    <a:bodyPr/>
                    <a:lstStyle/>
                    <a:p>
                      <a:pPr algn="just"/>
                      <a:endParaRPr lang="pt-BR" sz="2000" dirty="0"/>
                    </a:p>
                    <a:p>
                      <a:pPr marL="342900" indent="-342900" algn="just">
                        <a:buAutoNum type="arabicPeriod" startAt="650"/>
                      </a:pPr>
                      <a:r>
                        <a:rPr lang="pt-BR" sz="2000" dirty="0"/>
                        <a:t> A adoração é o resultado de um sentimento inato ou o produto de um ensinamento?</a:t>
                      </a:r>
                    </a:p>
                    <a:p>
                      <a:pPr marL="0" indent="0" algn="just">
                        <a:buNone/>
                      </a:pPr>
                      <a:endParaRPr lang="pt-BR" sz="2000" dirty="0"/>
                    </a:p>
                    <a:p>
                      <a:pPr algn="just"/>
                      <a:r>
                        <a:rPr lang="pt-BR" sz="2000" dirty="0">
                          <a:solidFill>
                            <a:srgbClr val="FFFF00"/>
                          </a:solidFill>
                        </a:rPr>
                        <a:t>R.	Sentimento inato, como o da Divindade. A consciência de sua fraqueza leva o homem a se curvar diante dAquele que o pode proteger.</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5" name="Tabela 4"/>
          <p:cNvGraphicFramePr>
            <a:graphicFrameLocks noGrp="1"/>
          </p:cNvGraphicFramePr>
          <p:nvPr>
            <p:extLst/>
          </p:nvPr>
        </p:nvGraphicFramePr>
        <p:xfrm>
          <a:off x="294075" y="4807456"/>
          <a:ext cx="8619892" cy="1615440"/>
        </p:xfrm>
        <a:graphic>
          <a:graphicData uri="http://schemas.openxmlformats.org/drawingml/2006/table">
            <a:tbl>
              <a:tblPr firstRow="1" bandRow="1">
                <a:tableStyleId>{5C22544A-7EE6-4342-B048-85BDC9FD1C3A}</a:tableStyleId>
              </a:tblPr>
              <a:tblGrid>
                <a:gridCol w="8619892">
                  <a:extLst>
                    <a:ext uri="{9D8B030D-6E8A-4147-A177-3AD203B41FA5}">
                      <a16:colId xmlns:a16="http://schemas.microsoft.com/office/drawing/2014/main" val="1244802210"/>
                    </a:ext>
                  </a:extLst>
                </a:gridCol>
              </a:tblGrid>
              <a:tr h="1615440">
                <a:tc>
                  <a:txBody>
                    <a:bodyPr/>
                    <a:lstStyle/>
                    <a:p>
                      <a:pPr algn="just"/>
                      <a:endParaRPr lang="pt-BR" sz="2000" dirty="0"/>
                    </a:p>
                    <a:p>
                      <a:pPr algn="just"/>
                      <a:r>
                        <a:rPr lang="pt-BR" sz="2000" dirty="0"/>
                        <a:t>651.	Houve povos desprovidos de todo sentimento de adoração?</a:t>
                      </a:r>
                    </a:p>
                    <a:p>
                      <a:pPr algn="just"/>
                      <a:endParaRPr lang="pt-BR" sz="2000" dirty="0"/>
                    </a:p>
                    <a:p>
                      <a:pPr algn="just"/>
                      <a:r>
                        <a:rPr lang="pt-BR" sz="2000" dirty="0">
                          <a:solidFill>
                            <a:srgbClr val="FFFF00"/>
                          </a:solidFill>
                        </a:rPr>
                        <a:t>R. Não, porque jamais houve povos ateus. Todos compreendem que há, acima deles, um Ser supremo.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81966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4" y="1157918"/>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r>
                        <a:rPr lang="pt-BR" sz="2000" dirty="0"/>
                        <a:t>652.	Pode-se considerar a adoração como tendo sua fonte na lei natural?</a:t>
                      </a:r>
                    </a:p>
                    <a:p>
                      <a:pPr algn="just"/>
                      <a:endParaRPr lang="pt-BR" sz="2000" dirty="0"/>
                    </a:p>
                    <a:p>
                      <a:pPr algn="just"/>
                      <a:r>
                        <a:rPr lang="pt-BR" sz="2000" dirty="0">
                          <a:solidFill>
                            <a:srgbClr val="FFFF00"/>
                          </a:solidFill>
                        </a:rPr>
                        <a:t>R. Ela faz parte da lei natural, porque é o resultado de um sentimento inato no homem; por isso a encontramos entre todos os povos, embora sob formas diferentes.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4" y="3391667"/>
          <a:ext cx="7857461" cy="229402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94025">
                <a:tc>
                  <a:txBody>
                    <a:bodyPr/>
                    <a:lstStyle/>
                    <a:p>
                      <a:pPr algn="ctr"/>
                      <a:endParaRPr lang="pt-BR" sz="2000" dirty="0">
                        <a:solidFill>
                          <a:srgbClr val="FFFF00"/>
                        </a:solidFill>
                      </a:endParaRPr>
                    </a:p>
                    <a:p>
                      <a:pPr algn="ctr"/>
                      <a:r>
                        <a:rPr lang="pt-BR" sz="2000" dirty="0">
                          <a:solidFill>
                            <a:srgbClr val="FFFF00"/>
                          </a:solidFill>
                        </a:rPr>
                        <a:t>II - ADORAÇÃO EXTERIOR</a:t>
                      </a:r>
                    </a:p>
                    <a:p>
                      <a:pPr algn="just"/>
                      <a:endParaRPr lang="pt-BR" sz="2000" dirty="0"/>
                    </a:p>
                    <a:p>
                      <a:pPr algn="just"/>
                      <a:r>
                        <a:rPr lang="pt-BR" sz="2000" dirty="0"/>
                        <a:t>653.	A adoração necessita de manifestações exteriores?</a:t>
                      </a:r>
                    </a:p>
                    <a:p>
                      <a:pPr algn="just"/>
                      <a:endParaRPr lang="pt-BR" sz="2000" dirty="0"/>
                    </a:p>
                    <a:p>
                      <a:pPr algn="just"/>
                      <a:r>
                        <a:rPr lang="pt-BR" sz="2000" dirty="0">
                          <a:solidFill>
                            <a:srgbClr val="FFFF00"/>
                          </a:solidFill>
                        </a:rPr>
                        <a:t>R. A verdadeira adoração é a do coração. Em todas as vossas ações, pensai sempre que o Senhor vos observa.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873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2128" y="589684"/>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algn="just"/>
                      <a:r>
                        <a:rPr lang="pt-BR" sz="2000" dirty="0"/>
                        <a:t>653-a. A adoração exterior é útil?</a:t>
                      </a:r>
                    </a:p>
                    <a:p>
                      <a:pPr algn="just"/>
                      <a:endParaRPr lang="pt-BR" sz="2000" dirty="0"/>
                    </a:p>
                    <a:p>
                      <a:pPr algn="just"/>
                      <a:r>
                        <a:rPr lang="pt-BR" sz="2000" dirty="0">
                          <a:solidFill>
                            <a:srgbClr val="FFFF00"/>
                          </a:solidFill>
                        </a:rPr>
                        <a:t>R. Sim, se não for um fingimento. É sempre útil dar um bom exemplo; mas os que o fazem só por afetação e amor próprio, e cuja conduta desmente a sua aparente piedade, dão um exemplo antes mau do que bom, e fazem maior mal do que supõem.</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92128" y="3034616"/>
          <a:ext cx="7857461" cy="258073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80738">
                <a:tc>
                  <a:txBody>
                    <a:bodyPr/>
                    <a:lstStyle/>
                    <a:p>
                      <a:pPr algn="just"/>
                      <a:endParaRPr lang="pt-BR" sz="2000" dirty="0"/>
                    </a:p>
                    <a:p>
                      <a:pPr algn="just"/>
                      <a:r>
                        <a:rPr lang="pt-BR" sz="2000" dirty="0"/>
                        <a:t>654.	Deus tem preferência pelos que o adoram desta ou daquela maneira?</a:t>
                      </a:r>
                    </a:p>
                    <a:p>
                      <a:pPr algn="just"/>
                      <a:endParaRPr lang="pt-BR" sz="2000" dirty="0"/>
                    </a:p>
                    <a:p>
                      <a:pPr algn="just"/>
                      <a:r>
                        <a:rPr lang="pt-BR" sz="2000" dirty="0">
                          <a:solidFill>
                            <a:srgbClr val="FFFF00"/>
                          </a:solidFill>
                        </a:rPr>
                        <a:t>R. Deus prefere os que o adoram do fundo do coração, com sinceridade, fazendo o bem e evitando o mal, aos que pensam honrá-Lo através de cerimônias que não os tornam melhores para os seus semelhantes.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2777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0888" y="1112229"/>
          <a:ext cx="7857461" cy="445623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56233">
                <a:tc>
                  <a:txBody>
                    <a:bodyPr/>
                    <a:lstStyle/>
                    <a:p>
                      <a:pPr algn="just"/>
                      <a:r>
                        <a:rPr lang="pt-BR" sz="2000" dirty="0"/>
                        <a:t>626.	As leis divinas e naturais só foram reveladas aos homens por Jesus e antes dele só foram conhecidas por intuição?</a:t>
                      </a:r>
                    </a:p>
                    <a:p>
                      <a:pPr algn="just"/>
                      <a:endParaRPr lang="pt-BR" sz="2000" dirty="0"/>
                    </a:p>
                    <a:p>
                      <a:pPr algn="just"/>
                      <a:r>
                        <a:rPr lang="pt-BR" sz="2000" dirty="0">
                          <a:solidFill>
                            <a:srgbClr val="FFFF00"/>
                          </a:solidFill>
                        </a:rPr>
                        <a:t>R. Não dissemos que elas estão escritas por toda parte? Todos os homens que meditaram sobre a sabedoria puderam compreendê-las e ensiná-las desde os séculos mais distantes. Por seus ensinamentos, mesmo incompletos, eles prepararam o terreno para receber a semente. Estando as leis divinas escritas no livro da Natureza, o homem pôde conhecê-las sempre que desejou procurá-las. Eis porque os seus princípios foram proclamados em todos os tempos pelos homens de bem, e também porque encontramos os seus elementos na doutrina moral de todos os povos saídos da barbárie, mas incompletos ou alterados pela ignorância e a superstição.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82434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83419" y="992778"/>
          <a:ext cx="7857461" cy="470262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02628">
                <a:tc>
                  <a:txBody>
                    <a:bodyPr/>
                    <a:lstStyle/>
                    <a:p>
                      <a:pPr algn="just"/>
                      <a:r>
                        <a:rPr lang="pt-BR" sz="2000" dirty="0"/>
                        <a:t>Todos os homens são irmãos e filhos do mesmo Deus, que chama para Ele todos os que seguem as suas leis, qualquer que seja a forma pela qual se exprimam.</a:t>
                      </a:r>
                    </a:p>
                    <a:p>
                      <a:pPr algn="just"/>
                      <a:r>
                        <a:rPr lang="pt-BR" sz="2000" dirty="0"/>
                        <a:t>Aquele que só tem a aparência da piedade é um hipócrita; aquele para quem a adoração é apenas um fingimento e está em contradição com a própria conduta, dá um mau exemplo.</a:t>
                      </a:r>
                    </a:p>
                    <a:p>
                      <a:pPr algn="just"/>
                      <a:r>
                        <a:rPr lang="pt-BR" sz="2000" dirty="0"/>
                        <a:t>Aquele que se vangloria de adorar o Cristo mas que é orgulhoso, invejoso e ciumento, que é duro e implacável para com os outros ou ambicioso de bens mundanos, eu vos declaro que só tem a religião nos lábios e não no coração. Deus, que tudo vê, dirá: aquele que conhece a verdade é cem vezes mais culpável do mal que faz do que o selvagem ignorante e será tratado de maneira consequente, no dia do juízo. Se um cego vos derruba ao passar, vós o desculpais, mas se é um homem que enxerga bem, vós o censurais e com razão.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16652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4622" y="2007323"/>
          <a:ext cx="7857461" cy="266047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60472">
                <a:tc>
                  <a:txBody>
                    <a:bodyPr/>
                    <a:lstStyle/>
                    <a:p>
                      <a:pPr algn="just"/>
                      <a:r>
                        <a:rPr lang="pt-BR" sz="2800" dirty="0"/>
                        <a:t>Não pergunteis, pois, se há uma forma de adoração mais conveniente, porque isso seria perguntar se é mais agradável a Deus ser adorado numa língua do que em outra. Digo-vos ainda uma vez: os cânticos não chegam a Ele senão pela porta do coração.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6938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269204"/>
          <a:ext cx="7857461" cy="384272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42727">
                <a:tc>
                  <a:txBody>
                    <a:bodyPr/>
                    <a:lstStyle/>
                    <a:p>
                      <a:pPr algn="just"/>
                      <a:r>
                        <a:rPr lang="pt-BR" sz="2000" dirty="0"/>
                        <a:t>655.	É reprovável praticar uma religião na qual não se acredita de coração, quando se faz isso por respeito humano e para não escandalizar os que pensam de outra maneira?</a:t>
                      </a:r>
                    </a:p>
                    <a:p>
                      <a:pPr algn="just"/>
                      <a:endParaRPr lang="pt-BR" sz="2000" dirty="0"/>
                    </a:p>
                    <a:p>
                      <a:pPr algn="just"/>
                      <a:r>
                        <a:rPr lang="pt-BR" sz="2000" dirty="0">
                          <a:solidFill>
                            <a:srgbClr val="FFFF00"/>
                          </a:solidFill>
                        </a:rPr>
                        <a:t>R. A intenção, nisso como em tantas outras coisas, é a regra. Aquele que não tem em vista senão respeitar as crenças alheias, não faz mal: faz melhor do que aquele que as ridicularizasse, porque esse faltaria com a caridade. Mas quem as praticar por interesse ou por ambição é desprezível aos olhos de Deus e dos homens. Deus não pode agradar-Se daqueles que só demonstram humildade perante Ele para provocar a aprovação dos homens.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326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349915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99158">
                <a:tc>
                  <a:txBody>
                    <a:bodyPr/>
                    <a:lstStyle/>
                    <a:p>
                      <a:pPr algn="just"/>
                      <a:r>
                        <a:rPr lang="pt-BR" sz="2400" dirty="0"/>
                        <a:t>656.	A adoração em comum é preferível à adoração individual?</a:t>
                      </a:r>
                    </a:p>
                    <a:p>
                      <a:pPr algn="just"/>
                      <a:endParaRPr lang="pt-BR" sz="2400" dirty="0"/>
                    </a:p>
                    <a:p>
                      <a:pPr algn="just"/>
                      <a:r>
                        <a:rPr lang="pt-BR" sz="2400" dirty="0">
                          <a:solidFill>
                            <a:srgbClr val="FFFF00"/>
                          </a:solidFill>
                        </a:rPr>
                        <a:t>R. Os homens reunidos por uma comunhão de pensamentos e sentimentos têm mais força para atrair os bons Espíritos. Acontece o mesmo quando se reúnem para adorar a Deus. Mas não penseis, por isso, que a adoração em particular seja menos boa; pois cada um pode adorar a Deus, pensando nEle.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86533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Imagem 6" descr="C:\Users\Bruno Cechinel\Documents\simbolos da paz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9313" y="653173"/>
            <a:ext cx="1439392" cy="129440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100" name="CaixaDeTexto 1"/>
          <p:cNvSpPr txBox="1">
            <a:spLocks noChangeArrowheads="1"/>
          </p:cNvSpPr>
          <p:nvPr/>
        </p:nvSpPr>
        <p:spPr bwMode="auto">
          <a:xfrm>
            <a:off x="1476535" y="2779596"/>
            <a:ext cx="66976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pt-BR" altLang="pt-BR" sz="32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CENTRO DE TRABALHOS ESPÍRITA ANA LUZ</a:t>
            </a:r>
          </a:p>
        </p:txBody>
      </p:sp>
      <p:sp>
        <p:nvSpPr>
          <p:cNvPr id="4101" name="CaixaDeTexto 12"/>
          <p:cNvSpPr txBox="1">
            <a:spLocks noChangeArrowheads="1"/>
          </p:cNvSpPr>
          <p:nvPr/>
        </p:nvSpPr>
        <p:spPr bwMode="auto">
          <a:xfrm>
            <a:off x="348809" y="4489974"/>
            <a:ext cx="8280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1" lang="pt-BR" altLang="pt-BR" sz="3900" b="0"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ADORAÇÃO: Significado e Objetivo</a:t>
            </a:r>
          </a:p>
        </p:txBody>
      </p:sp>
    </p:spTree>
    <p:extLst>
      <p:ext uri="{BB962C8B-B14F-4D97-AF65-F5344CB8AC3E}">
        <p14:creationId xmlns:p14="http://schemas.microsoft.com/office/powerpoint/2010/main" val="2651033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523D00"/>
            </a:gs>
            <a:gs pos="92999">
              <a:srgbClr val="523D00"/>
            </a:gs>
            <a:gs pos="97000">
              <a:srgbClr val="D1D1D1"/>
            </a:gs>
            <a:gs pos="100000">
              <a:srgbClr val="704300"/>
            </a:gs>
          </a:gsLst>
          <a:path path="shape">
            <a:fillToRect l="50000" t="50000" r="50000" b="50000"/>
          </a:path>
        </a:gradFill>
        <a:effectLst/>
      </p:bgPr>
    </p:bg>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200" b="0" i="0" u="none" strike="noStrike" kern="1200" cap="none" spc="0" normalizeH="0" baseline="0" noProof="0" dirty="0">
              <a:ln>
                <a:noFill/>
              </a:ln>
              <a:solidFill>
                <a:srgbClr val="6600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0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endParaRPr>
          </a:p>
        </p:txBody>
      </p:sp>
      <p:sp>
        <p:nvSpPr>
          <p:cNvPr id="5123" name="Espaço Reservado para Número de Slide 3"/>
          <p:cNvSpPr txBox="1">
            <a:spLocks noGrp="1"/>
          </p:cNvSpPr>
          <p:nvPr/>
        </p:nvSpPr>
        <p:spPr bwMode="auto">
          <a:xfrm>
            <a:off x="7086600" y="6661150"/>
            <a:ext cx="198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6B0A23-E729-43D7-BAAE-6F43E7DDB4CF}" type="slidenum">
              <a:rPr kumimoji="1" lang="pt-BR" altLang="pt-BR" sz="1200" b="0" i="0" u="none" strike="noStrike" kern="1200" cap="none" spc="0" normalizeH="0" baseline="0" noProof="0" smtClean="0">
                <a:ln>
                  <a:noFill/>
                </a:ln>
                <a:solidFill>
                  <a:srgbClr val="F3F3C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1" lang="pt-BR" altLang="pt-BR" sz="1200" b="0" i="0" u="none" strike="noStrike" kern="1200" cap="none" spc="0" normalizeH="0" baseline="0" noProof="0" dirty="0">
              <a:ln>
                <a:noFill/>
              </a:ln>
              <a:solidFill>
                <a:srgbClr val="F3F3C3"/>
              </a:solidFill>
              <a:effectLst/>
              <a:uLnTx/>
              <a:uFillTx/>
              <a:latin typeface="Arial" panose="020B0604020202020204" pitchFamily="34" charset="0"/>
              <a:ea typeface="+mn-ea"/>
              <a:cs typeface="Arial" panose="020B0604020202020204" pitchFamily="34" charset="0"/>
            </a:endParaRPr>
          </a:p>
        </p:txBody>
      </p:sp>
      <p:sp>
        <p:nvSpPr>
          <p:cNvPr id="5124" name="Rectangle 3"/>
          <p:cNvSpPr>
            <a:spLocks noChangeArrowheads="1"/>
          </p:cNvSpPr>
          <p:nvPr/>
        </p:nvSpPr>
        <p:spPr bwMode="auto">
          <a:xfrm>
            <a:off x="323850" y="260350"/>
            <a:ext cx="8496300" cy="4318000"/>
          </a:xfrm>
          <a:prstGeom prst="rect">
            <a:avLst/>
          </a:prstGeom>
          <a:gradFill rotWithShape="1">
            <a:gsLst>
              <a:gs pos="0">
                <a:srgbClr val="FFFF66"/>
              </a:gs>
              <a:gs pos="100000">
                <a:srgbClr val="000000"/>
              </a:gs>
            </a:gsLst>
            <a:lin ang="5400000" scaled="1"/>
          </a:gra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126" name="Picture 6" descr="AllanKardec_As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99006">
            <a:off x="4479925" y="1757363"/>
            <a:ext cx="357505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7"/>
          <p:cNvSpPr>
            <a:spLocks noChangeArrowheads="1"/>
          </p:cNvSpPr>
          <p:nvPr/>
        </p:nvSpPr>
        <p:spPr bwMode="auto">
          <a:xfrm>
            <a:off x="6300788" y="2913063"/>
            <a:ext cx="2006600" cy="984250"/>
          </a:xfrm>
          <a:prstGeom prst="ellipse">
            <a:avLst/>
          </a:prstGeom>
          <a:solidFill>
            <a:schemeClr val="accent4">
              <a:lumMod val="10000"/>
            </a:schemeClr>
          </a:solidFill>
          <a:ln w="57150">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charset="0"/>
              </a:rPr>
              <a:t>1804-1869</a:t>
            </a:r>
          </a:p>
        </p:txBody>
      </p:sp>
      <p:sp>
        <p:nvSpPr>
          <p:cNvPr id="5129" name="Rectangle 12"/>
          <p:cNvSpPr>
            <a:spLocks noChangeArrowheads="1"/>
          </p:cNvSpPr>
          <p:nvPr/>
        </p:nvSpPr>
        <p:spPr bwMode="auto">
          <a:xfrm>
            <a:off x="323850" y="5322888"/>
            <a:ext cx="8496300" cy="1298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WordArt 13"/>
          <p:cNvSpPr>
            <a:spLocks noChangeArrowheads="1" noChangeShapeType="1" noTextEdit="1"/>
          </p:cNvSpPr>
          <p:nvPr/>
        </p:nvSpPr>
        <p:spPr bwMode="auto">
          <a:xfrm>
            <a:off x="558006" y="5564982"/>
            <a:ext cx="8027987" cy="7175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3600" b="0" i="0" u="none" strike="noStrike" kern="10" cap="none" spc="0" normalizeH="0" baseline="0" noProof="0" dirty="0">
                <a:ln w="9525">
                  <a:solidFill>
                    <a:srgbClr val="FFFFFF"/>
                  </a:solidFill>
                  <a:round/>
                  <a:headEnd/>
                  <a:tailEnd/>
                </a:ln>
                <a:solidFill>
                  <a:srgbClr val="000000"/>
                </a:solidFill>
                <a:effectLst>
                  <a:outerShdw dist="35921" dir="2700000" algn="ctr" rotWithShape="0">
                    <a:srgbClr val="C0C0C0">
                      <a:alpha val="79999"/>
                    </a:srgbClr>
                  </a:outerShdw>
                </a:effectLst>
                <a:uLnTx/>
                <a:uFillTx/>
                <a:latin typeface="Impact" panose="020B0806030902050204" pitchFamily="34" charset="0"/>
                <a:ea typeface="+mn-ea"/>
                <a:cs typeface="Arial" panose="020B0604020202020204" pitchFamily="34" charset="0"/>
              </a:rPr>
              <a:t>LEI DE ADORAÇÃO</a:t>
            </a:r>
          </a:p>
        </p:txBody>
      </p:sp>
      <p:pic>
        <p:nvPicPr>
          <p:cNvPr id="2" name="Imagem 1"/>
          <p:cNvPicPr>
            <a:picLocks noChangeAspect="1"/>
          </p:cNvPicPr>
          <p:nvPr/>
        </p:nvPicPr>
        <p:blipFill>
          <a:blip r:embed="rId3"/>
          <a:stretch>
            <a:fillRect/>
          </a:stretch>
        </p:blipFill>
        <p:spPr>
          <a:xfrm>
            <a:off x="395288" y="953475"/>
            <a:ext cx="3319462" cy="3470887"/>
          </a:xfrm>
          <a:prstGeom prst="ellipse">
            <a:avLst/>
          </a:prstGeom>
          <a:ln>
            <a:noFill/>
          </a:ln>
          <a:effectLst>
            <a:softEdge rad="112500"/>
          </a:effectLst>
        </p:spPr>
      </p:pic>
    </p:spTree>
    <p:extLst>
      <p:ext uri="{BB962C8B-B14F-4D97-AF65-F5344CB8AC3E}">
        <p14:creationId xmlns:p14="http://schemas.microsoft.com/office/powerpoint/2010/main" val="40979320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002060"/>
            </a:gs>
            <a:gs pos="92000">
              <a:srgbClr val="002060"/>
            </a:gs>
            <a:gs pos="97000">
              <a:srgbClr val="D1D1D1"/>
            </a:gs>
            <a:gs pos="100000">
              <a:srgbClr val="002060"/>
            </a:gs>
          </a:gsLst>
          <a:path path="shape">
            <a:fillToRect l="50000" t="50000" r="50000" b="50000"/>
          </a:path>
        </a:gradFill>
        <a:effectLst/>
      </p:bgPr>
    </p:bg>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200" b="0" i="0" u="none" strike="noStrike" kern="1200" cap="none" spc="0" normalizeH="0" baseline="0" noProof="0" dirty="0">
              <a:ln>
                <a:noFill/>
              </a:ln>
              <a:solidFill>
                <a:srgbClr val="6600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0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endParaRPr>
          </a:p>
        </p:txBody>
      </p:sp>
      <p:sp>
        <p:nvSpPr>
          <p:cNvPr id="6147" name="AutoShape 2" descr="data:image/jpeg;base64,/9j/4AAQSkZJRgABAQAAAQABAAD/2wCEAAkGBhQSERUUExQUFRUVFxQWFBQXFBUUFBQXGBQVFRQUFRQXHCYeFxkjGRQVHy8gIycpLCwsFR4xNTAqNSYrLCkBCQoKDgwOGg8PGikfHBwpKSkpKSkpLCkpLCkpKSkpKSkpKSwpLCwsLCkpLCkpKSkpKSwpKSksKSksLCkpKSkpLP/AABEIANAA8wMBIgACEQEDEQH/xAAcAAACAgMBAQAAAAAAAAAAAAAFBgMEAQIHAAj/xAA9EAABAwIEAwYEBQMDAwUAAAABAAIRAwQFEiExBkFREyJhcYGRBzKhsRRCUsHRYuHwM3KSFSOyY3OiwvH/xAAaAQACAwEBAAAAAAAAAAAAAAACAwEEBQAG/8QAJREAAgICAwADAAIDAQAAAAAAAAECEQMhBBIxEyJRQXEjMkIU/9oADAMBAAIRAxEAPwCnYzVpsDSR2Tg1rQIDg4DUx+YEb89VSq8PVu0eG03OiNtdDMHxCZeHsJcGuMDuEHlrlAMabklF+I6Vc02Cjoa7QJHdjLB+blp1W18vWVIz/iuNs51hocKrQCGmYkwQDzmd0847aOyU3CCcsOESNQRoP5+iGYHwLcGpmczI0T3iRM+W5G+qanYHkbqSfH/9Q5sibQWKDUdivb4jdMdMjaCDEQOWit4jX7RozBk/07H32Wb+1M9FQIKC72GlWiSyushyuEt6JgpOpucDTdkcRlcPyuHi06BLApklG8KscxCGQUb8A7sMYy5ktJidPTeEYYW/pPsEcv8ADAILRy1lDn0Oijv2O60D6lEdEPu7VvRGKjCh9yFFnCZjuGgiBofZIOIUalN2pIkAgzoQdiIXQ+Iq0tIG8JAuLGo6s2kGkvcQGtGpJd8oA8ZVXMx0Bi4I4C/GMfXrvNG3pmC8QXPdEljMxA0GpcdBI66Q4hh9jTrObTdXyj5HOdTqNdz7/Z5XMB6iSOhRbiHGm0adOzp99lGkKQLT3e2dBr1f6jmzNB8JUvDfA7K1IvqHU6NG2XbXfVZk8/xvtJ6NTDxvkVL0Um41VoVCBLADIaHEwDqIdz0jXmtL3iOpUdOY+c7q7xnhAtqjKebMQCQeeQnuieg1+qAV9QHZgSZkQZbEATpGo6StDHn7RTM/NgUJuLLLr19QjclF8Puez0doUvW10WGRv5KWtiT3mXGT5AfZWYZk2V5Y70h2pXDX8lO22HRLuDXeiYqNWVqYnaM3IqdEgavELcLOVW0JIsqwQpi1awpOIiFghSlq1LVxJEVqQpSxakIaOI8q8t15EQdwr4W0ZXNEAxPnsCpq4IaNjE6+38LNWv3MrT5FDzdHYrzit+m3aRbGJ7Ab7LX8Q52jhohlOrD5RepeNIBClqiLAuK2PRAatsQdk0VbmTESqN3bpkWwWgJSoao9hRDYVL8LB2V63oqZHIMVagIVKvT6KejSJVg2h6JV0F6ArlkBAsQdoeibru0AEkpRxm4Du5T1c4wIU9yKEHiyqZAHPdaYLgTralUuHta51Sk91EOzHIwOaHVHZTmBdORo55jy3enYLh9J7u3dWr1GtH/aaCKQfHylw1OqGX9lUu3ADJbsyhmSmCBlbo1pcTJ0AHRU883VlrjxuSRz61uwHMc9pzZz3idMoAaGgcoMp+w+k5hZ2bj38xIOo/03RzjLmg7boLinCT+zysElslh/Vr3p8dZ9FBhlBz6TmtDhczAc5wGocGwSfl3A6LIm1mpx/o9Hj/wJqSFbivFHV7l7nGYOUH+lvdG3lPqh1Cxe9r3NaS2mA6oeTQXBoJ9SAs3to+m8sqNc1zTDmuBBHgQVE97cxyghs6AmTHIE8/ZasVSpHnMsnKTbPPpQAZBkTAMkakQeh0nyIWaNOVGFdoPaw971hWsMV6xEnrRctH5SOSYbKpKEC5pVRDdHDkeY8PFFMPbC1uPJPSMzNf8AIZpjRbwvUxotwFfRUZGQsQpsi1K5uiVsiLVqQonYrSmO0ZPn+6sFBHJGTpMNwlH1EJC1IUxC0ITASKF5bwvLiDtQoEQeqgvqSKw2oRlIICs17QOaSeQ0Xmu1G51sVXMI6qKHSmX8O1zfFVRhyNSB6g+jIEQrlvYZl4W8HVFLMjkulIJIHXGFEbhassTGyPPeCNV6lRBGiX3ZNAii4tVq3uNDKmqWao4g4UmOcdAASSutM4ReOuJ+zloOqW8IxHKe1OpaJE/qOyV+JMaNxckt1BOiZH2Ap29FpJ7V5LiPytZsJ8SUL0g2tF+1pnK55PeJzE+Z/kotbu7reXeH1CpW1CKZJ2LSD9FfYwgDNodCR0J1I+sLOy5LdI0+PipJlfE2gNB1Hde50buDWkkeZMD1WzrA07ZrXfO/R3M5ix5dr/7lX/4hbGmKlVo/KwNzeJDs4Z75SfIK/dDtK7Gcqbc7vNzhlB9WgqvBKPhek3P1iVx7grrmk7s6earRr1oIEudSLWvLepynMR4ErmNGwzuytdLiG5RB7zjEtk7QJMnTurvttSzte4buc8z/AL6oH/jTK41xvgZtbkxo2oO0YOYDiQWnycHDyhXsc70ZOfF1+wCNq4AujutdlJGokzAn0K0qRpBO2s9fDw2W1Ci55hup1O4GwJO/gCs3dQOdLWBggDKCSNAATJ6nX1T1ZUPWdSHgpwo14yzpKSmGFeq4q5xaT+WFa4+Tpsr5sXc6PbiQFOGKnw9cipSB580TLFuwmpK0ZMo9XTICEk8R48XuLGGGDQx+Y/wmDirEuzpZAe8/TyHNIbx1WbzM7/0izU4eBV3kjTMnjhoHsBOveMeUBJFKmXOAHMhdIsrXJTa3oB780ngwcp9vwPnTShRs4LUtUpC0K3TFsiheW8Ly44asL4hqUzv03T5h3FlJ7Bm0dsRyXK2FWaFYgrFnhjI1Y5GjrDds4Mgzp4LNvfg6QgPCGM5h2Tjvsif4cBxIc0jwIMeyqyjTplhO1aCT7YOGig/AkGQp7SfREAwJTl1CqymKEhWaVKAFjtwZDdxupeSFuwjV41XLfjhxKaVNlsww6qC6pB1DAYA9TPsupVIAk7Dmvl7jvHDeXtWr+XNlZ4Mbo3+fVdFWwoq2V+DMMNxe02CAJLnkkANa3VziT/mq6diGH29SpmY48253u7Ok0U9C/NEmToG81y7hGo1t2zOYDg9g1jvOaQzXzhO72tY7vtd3dGs15SZ9+aKcbInKpB2vw5cZaPcGXNoc41cfklpg9Y8SrNXBbiXZ29k1oJL3EFrWgS5+h1OmyAPxOqGGo4uYxkuY1uhzGAHb6uk9VPhuL1rhjmuqVBSmXlxBc7QSPKANPFZ+WLh4rL2CbnpuixVu202gUtd9SWPLzO8TprBiJV22uA1rqh3Izu8IAyjz8EIoNpuc5wb3AYAJnMfGefl4Ina0zUd4SC77sb/9v+Kq/bbkaUXGqjssWj+zpAHw05kgQQPAaDzBXO+O8I7SuKtQuIqNaBlBIYWz3B10IPqU8Yk4GuQS5opUxJaYj8xEeWVUKVaoW9oHPGZ4YBmkhm7i4/qMR0ElNg6diMv2j1OP1rINd3dR1/ZZs8JfWeGMaS47cvMk8h4rv1zf2tTM42VEnNTaQ5jSSHNzETG85UJrmmHkU7WjRlxGem3UtH5T4SOXRNy8lYo22IwcWWWVVo5vinw/qNawUmvqvIJqFrYYOgaTEpZxPCatu4NqscwnUBwiR1HVdmuR3TpA8yNPQiPdc442yuqMa3UganM5250GpMf3Qcblyy6aH8zgRxK4sm4NxHLGY90mD4J3ezkuaYSMrNepT7YXgfbZ9sjXBx6EN39oK9Jw8r8Z5jlYvGhDx+87Su93KYb5DRC3aqV5UTlRyu5NmljVRSCfC9MG5YHCd484kJ/LUj8G63I8Gu+yfCFq8BfRmPzn9yuQtS1T5FoWrRKBDC8pcq8uOJmKzTEqLs1LR3WUaYE48u6lOiwMJDXOIeRIOgBa2RyOv/FI1hjFWi8Pp1HtcOYcfr1Xa3YDSu6LqT9nD1aeTh4g/uuM8Q4K+0uH0HwXMO42cCAWuHgQVQypqdl/C040dr+GfxWbckW91Dax0ZUEBtTwI5O+hXVmMXxlbVyxwcDBBBBG4I8V9K/Cjjg39uW1DNajAef1g7O89IKVOL9QbiO/Zd6fCFWunHK8ExpoZjyVoTMlL/EN24GN2kSBvr0Pgoxx7uhE5dVYucV8YPoWlYHUljmCf1Olmh9T7Lg4KePiXihLKVHqS8+WzfufZc/FRWskVF0hvGTcOzM3oIbI6iD0XW+BsWdd2hfUpy6i4Me8/K6Wy0/7oBlcnfXcGEA/NAPiDy+i7Hwfhr7PDG03gsq13GqdJdTa5oayG86jgIA8VVm6kFkQPxx4qODAIb8xA2G4aFWzEhtCnudXe538AosQxKHOn54gxqB0k7SOcc1dwK2LA4jV7h3ncmeHi7w90rNJJE8eLciVtqQ5tGn+X53kSG9SepPTyR2gW0mOcTDGAkk6mAJc49SVSs2R3WaD8z5kuPOP5U+JZXUKrBHyke0EfZZWSdm9hx0tCTh+OOrVKpqd0V3Es/pk6MPhAHsmnD6b208gbm1Ov9kDtLFx1DBI0BRWyFZvI+SXPNJ+LRYx8bHHblsI0rfKAHHvOdmPpqfp91TxC1Ln7nQDbTxP3V22sarjMHXqvXGH1wSSwx1EHRVc7lJFjA4Y5XaE3FuGalZ3zEN03JKF33CIpQ7MfXmn6rRfHMHxBhKGP3Dgcrjsi42XI5KPiO5SxODlVsV6tOHEBS/9Ucyk+mDpUAB8NdfcaKKodZVd7dV6rG+qR5HIk3spVKar1Ar9ZmipvCFkoMcEUpufJjz9h+6f8qUvh9b96q7oGjbqT/CcyFs8JfQxOY7yFctUbmqwQoyFfKZFCwty1eXHBOrQUIporc2pBUDLeVjKRrNG1hVLSElfF+lmqUK0CXNcxx5nKQWz6OIT/b2RSz8V8PIsmOj5ardemZrh68knNTQzE2mclTl8MOKBZ3rHOJDHdx/kdNfWCk+Fmm6ClLaovH2Ye+3Q6EaHwI0ISljTKlNpDnAiYBI1iJlZ4Z4tD8Ko1x3nBrWOE/mb3T9pS7xtxa99o8kNaRoCJ3d3R66lTgjJfatFHNTfT+TlPGWLfiLlzh8rQKbT/S2dfHUlARSUtQLAR+uzQUesVEN8JWIqXVFpLQBUY9znatDWHM4Ec5XXuJcca6RQBc52hqxLjIjJTaNtNNFxKxdDwehC6Xc4+GUWimAHFol3MeXRVcyp6FOmUBhJY6aumXXJOs/1Hr4K/Qrl4ygQzpMCP4S4+7e49UQsbGo8gl0Doq04uQ7FKMBhr3rWMhnzHQeCnwyxc4Gee6hsMA70kk6pptaQaNFU+D9LsuXWolSjh7aTYAVY1e8jLqBch9TDyToieL8K3zP2yW3qeKtMuRO6HVLRwVV1QgbJM8LGxyot4lcBwjefL0SBj+EkSTP2n0R+8xGq3Roj7+6W8XvXO30KmGBp2G+QmuovXFp7Kq9oCt1qqp1Oa14J0UJ02Vq6oVmq/VcqNQyUYN0PfAlrlt3OP5nmPJoj7ymB4UeF2gp0abB+VonziT9Spy1b2CPWCR57NLtNsrkKNzVYc1RkKwJIcq8t4Xlxx0DErEEkoZQsTmiEcu6ha3U6yYAiQ2dJJ30W7LUuAMjT108FgRbo22thG04fYGglAviphjHYTcgAEsYHtgay1zTI9JTRZPLmlruWnjskTiezrRUpu7Q0u83MZghwjfyKTFObpsKU1DdHzrCzlWatLK5zTu0kH0MfsvNTIl1bOk/DfHC+g+0AJyuNUECdDlafYge6vfEfEA22oUA3KXONR55uy90T5Elc2wfF6lrVbVovLXt2I5jmCOYPRMnGHGrb91N/Z9kWMyuE5gXEySDAhu0A6ps5fXqkIWH/AC9xXe7Vb0wea0dUU1N6FIsz2TN0Cs2WJv2Mn6rSkyUUs6YQSimVZaLOHXBc6CNE94RTBACVbC312TrglPUBc4JIR2dhujZaSiFpayiFnaS1XKNpCrOhqbKzLGAsf9PHRFg1YeEug7AdxZBC7mxCOXNcDml/FboEQCnxxWKeT8AOLBgB1EpDxu6ExKO4yDJMz9ErXVBskxqjlh1oKE97BlTVVqoV99KFSqooxpUO9KNRes6U1GDq5v8A5BbVAiPDVv2lzSH9QP8Ax737I1HaAyaTOluao3BTuCjIW3HwwGV3BRuap3BROTACKF5bQvLjhqfek7mVct7zKYDtPNULduuoUr2kawsOkbNsasJxNsw4gE+3urOM27atB7AWjMO6SdJ3/ZKFK4BKtXFdxiTIGwSXi3aJU9Uz5841w029/cUiQS2oTI2IdDhHhqgoKcvi5riT3AQHU6R9m5T9WpMCFPZbhqKNwVu1yjC2anpnNkwKkpuULWKem0KbOtl62qIxZgmEJtWeEI1ZOEjmfolSdC2rGXCLclPWC2jW77pJwyttJjwH8pmsLwjRqW22D1SOiWlYRA3VsFLtvdNt2Znavds2fuidhcy1rnbv1jwSKYTdF+VgmVBdV8o80LrYiWmZRxxuXguU0nsgxqm5mvJJmIX+pTvWxZtRsFJOO2IklvsrMctfWQDxXtC3iNwNUArhFL/QlBq701SCjCjSoNEKuSrlWsh9d6X/ACOToqVHJv8Ah9h0ufVOzRlHmdT7D7pVtrd1R7WNEucQAPNdZwfCm29FtNvLVx/U47lPwQcpWVeVlqNfpO5QuU71C5ayMgiIUbgpXKNyIFkRWFvC8pIHUYeeWseqv0cMLwfBTYVYNP8A3KbiWkEQdB5+aL27QGu6fUabrzTyV4byiJNazLCtKlQxvomy7sWvaRrI+vig1bDYCdCd+gONCXxlwEb+l2tH/XpA6HaqzfL4OBmPNcWrWxa4hwII0IOhB6FfTFjWNJ+h0nb7oF8T/hqLtv4q1YO23qMEDtR+of1D6pGRVK/0sYp6pnAVlpUte3LCQQQRII2iNwogpUhzRMwKzSdCph6ka9MTBoIUqqKWlVAaTiUTtJkBcwBrw2vyGqdcPrtoMzv1dyCS8Ly0m5nbrNTFTUdJOnIJdWw6Q6Wt86vUlx8T4DomO2xaasDZogfZJGG3GRk8zp5Ihht7qdf8lRQlvY24vikFn+1Bb7EpVbFbyXN12aEKvLr6p2LSK2TbLNTEtd1FcYlOh9+R/ug1a4hUql5y5Lpwt2WMT0T4kA6SPbml26bqiFW6jn6qlWIKDzQ+kDK4VF6v1xKxheFuuK9Oizd7g3y6k+QkqOwDGfgDh3T8S7xbTH0Lv2904vCYXYNQt7dlKnALGgbGXab+c6oHWp9Fp8WacTI5NuRSeonBTvCicFeRUICFq4KYtWjmoiCGF5SZVhccPPC9wQ7KD3TuPPRa4hxK6jVdSLYy6B3NwjQ9NvshWGXfZvBOyPYth1O8YXtEVWgQZ3EjQ+GpXn6ip3JaNttuP1CWH3bajWvBmf8AIhV8SpakiEJp8OV6ZDW1XBhE7fKekLajiRBNKr81PRzhz2g/Vd0Tdxdkd9fbRn8IXI5hFN0a7DkorIBwEGRvI5owxsBKySdUMjH+TjHxJ4KFc1KtJsVmkuIAjtB0j9Uc+a4zVpR9tV9ScWluZsfNzI6LinxB4XyPNxT+R5/7g/S7r5H7p3x3BTQGPNU+jESVu1qy4LzBKWnReLFETsjtkwMElDLSnGqxc3ubQbKLt0C0ErjFC4+A5K1Y3ElL1IoraPyhMqkCnsajiOwV6yv9koU7lEbS5UUDMZL/ABHvegVC4v0PubmSqlSqmRSoTVvZduLqVSfcKI1NFA56hyGx0TOrqCpVUb3qF9VA1YTZ6rVlO/whwg1bs1DoKbTB6uP9gVz971134UXQoW4eR87nEnnEx67Iejl4LnNJbOqV7NrmwQNRrpqheK4IDSy02CfOD/dXW4vTcAQd/p5rFOmXuLs5y7ABLi5w34DJRkqEStg1UGMjvZDnshOmL40+i7LLXA8+fslCvVzEnqZW1x8k5q5eGVmhGDpFUhakKQrLHAHXb2VuysV4XlsQvKbOoL2JBInkmq2pFrQWTqOX0Pulqhhr+iNYNeOY7K4wNteSwJq/DcixktiezBfv1S3i+HN7XO4/MTsPy8pnnujdeo4DQ5hKp3EPa2RB1SsdxdhTin6aYXUYwRTDo3IcZjyV52ONmI+qXKri06SOShdX1TfjTexfalQbr4Kys7MKh15bpd4q4YHZupO1bUaQDtB5exgovYVD+UoxctFeg4GAfseRXd5QaV6BcE/svT5NvLN1Oo+m4QWOLSPEGFvRpwjvHLA29rgR80HpIAB+qW61eNkiXtGhDcbZJcXXIKJj1XDls0o0Qy/S1VztYVGi6ApA+UVnBChUV6hWhCKT1YbX2Cl7ISTCJuFpUqqrTqLeq/RdtHSgbison1FFnWj3oQSQvUDnLBetHuRJgsw7Vdc4XEWdDbVgOnmVx4vXUeA7rPZtHNjnNPvmH3VnjNdynyVcBlbWI2Klp4lUaIa8hVSF4laDgpemcpNeMxeXTqhl2p6qq5Wi1EuH8MZUd3wTvA11jfXwUSnHHGyVFzYAc2FoSj2N4SacvDe6ecz4bIC5qPHkU1aBnBwdMnpU2Ed4uB8AP5XlXXkVAWOFO7qU6xZUADZ32MRofqdfBWq2HtqS5hG50BmfFV8fsG1ctTPENOu4ygk/v9UJtcQ7NsBwJbBbymdXCfUeyx4w7q16azn1dMNMLmCA/fcTtCu0pLNvPqky3xItdmkzml2ukTJb6/sjrselrckSTAb0HMn6KZ4ZIiGZMPU7Jrm6oXeYaAdBp1UNzjpY5rB1GYHadBI8N0fpFrwenRIalDbHJqXhTwS3AJnWQqHFGLdhSfPdawFx5Zo2A66wrhYaVSQO6kz44cRNZaU6I/1KxnyY3f3MD0QN07CUb0cQxK+NR7nO3cST5kyhzisudK1KUmXPEYUlNRKVgTUASmqt6dRVnuWWOUpkhCnVlTsqaqjbvTLwZgwuLlrXDuAFz/EDl6mB6qVbdIi1FWyg5rmOhwIMAwejmhzT7EH1Wr6yaPiPhxZcCqB3KjWjQaBzBlI9sqTnnRTK4umcp942iwKgUZcCFXNRbtO3ihAaMl6jc9a1WwVEZUWdR4vT58MMSh1WifztDm+bd/ofoufEovwvi34e5p1OUw7n3XaO+hTMcqkmLywuLO0lb0LYvMDfxWg8NjsfDkVPavyuBBIjotmTfW0YqSumNlhhNNlICo0S6M2nMc1JSwzJUDqYGWCD0EnkpLe4FWm0ggxvyIVtphuiwZSlbs14wjWgHxQ/LTLY0dO3L0SK9PHElVppgE94ax15JOdRnl/nktTiNRhsocpXIqhZTZQ4XpZWzJMAk5o3E7SvJv8A64CPgkA2XtVgkkw7SDsZA5dIhDXFXb2/NSJAEaCPWPuVULUzGq3QOR2YaFLTeRqNCtQFsGo2CtE9u/vgu1E/4E7U8VplgIOpEbwZH9kjsap2PIVbLhWSizjzdBqdihFMCATMT9Z1Xzx8ROIfxd9UeDLGns2dA1um3nJ9V0ji7HnW1pUcCczh2bPN0gn0Erhz3LL5EVB9UaXGbl9jxKxKwSsSkItM2W4OijBWcyKyKPLYFagrKlEliiuu/DbDMlsapGtQwP8Aa0x9XT/xC5HbN28wu7cMMy2dAf8ApMPqRmP3Kt8WNyv8KnLlUP7JMfw0XFu+nAJLTknk78pnl09VxWtTLXFpEEEgjmOo813lcz+I+EinXbUaIFUSdNM40PqQQfdO5OP/AKEcTJvoI50Xm14Xq51UDiqFmgXKlWTKjL1Wz6KPMuIJXuWWFQtW4KEKjsnAuI9tZsky6n3HddPl+keyYFyr4c4x2dz2ZPdrd3wDhJYf29V1VbHHyd4GLycfSf8AZcw6/NMneCI/uiFljbxLSSekCSSTohFO0eZgE5dT4I7geFuBBIMEEOB0LSdtP38UrP8AGk2/ScTm3QNqONWqO0Dh0ESB5jomWng9FonKD4n/ADwVhtAUm75j1O/kh+L1HHKDoTp7lUnkc3S0i5GCjtmz6zAd2/T+V5K19ZltRwnn0HsvJvxL9A7v8P/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148" name="AutoShape 4" descr="data:image/jpeg;base64,/9j/4AAQSkZJRgABAQAAAQABAAD/2wCEAAkGBhQSERUUExQUFRUVFxQWFBQXFBUUFBQXGBQVFRQUFRQXHCYeFxkjGRQVHy8gIycpLCwsFR4xNTAqNSYrLCkBCQoKDgwOGg8PGikfHBwpKSkpKSkpLCkpLCkpKSkpKSkpKSwpLCwsLCkpLCkpKSkpKSwpKSksKSksLCkpKSkpLP/AABEIANAA8wMBIgACEQEDEQH/xAAcAAACAgMBAQAAAAAAAAAAAAAFBgMEAQIHAAj/xAA9EAABAwIEAwYEBQMDAwUAAAABAAIRAwQFEiExBkFREyJhcYGRBzKhsRRCUsHRYuHwM3KSFSOyY3OiwvH/xAAaAQACAwEBAAAAAAAAAAAAAAACAwEEBQAG/8QAJREAAgICAwADAAIDAQAAAAAAAAECEQMhBBIxEyJRQXEjMkIU/9oADAMBAAIRAxEAPwCnYzVpsDSR2Tg1rQIDg4DUx+YEb89VSq8PVu0eG03OiNtdDMHxCZeHsJcGuMDuEHlrlAMabklF+I6Vc02Cjoa7QJHdjLB+blp1W18vWVIz/iuNs51hocKrQCGmYkwQDzmd0847aOyU3CCcsOESNQRoP5+iGYHwLcGpmczI0T3iRM+W5G+qanYHkbqSfH/9Q5sibQWKDUdivb4jdMdMjaCDEQOWit4jX7RozBk/07H32Wb+1M9FQIKC72GlWiSyushyuEt6JgpOpucDTdkcRlcPyuHi06BLApklG8KscxCGQUb8A7sMYy5ktJidPTeEYYW/pPsEcv8ADAILRy1lDn0Oijv2O60D6lEdEPu7VvRGKjCh9yFFnCZjuGgiBofZIOIUalN2pIkAgzoQdiIXQ+Iq0tIG8JAuLGo6s2kGkvcQGtGpJd8oA8ZVXMx0Bi4I4C/GMfXrvNG3pmC8QXPdEljMxA0GpcdBI66Q4hh9jTrObTdXyj5HOdTqNdz7/Z5XMB6iSOhRbiHGm0adOzp99lGkKQLT3e2dBr1f6jmzNB8JUvDfA7K1IvqHU6NG2XbXfVZk8/xvtJ6NTDxvkVL0Um41VoVCBLADIaHEwDqIdz0jXmtL3iOpUdOY+c7q7xnhAtqjKebMQCQeeQnuieg1+qAV9QHZgSZkQZbEATpGo6StDHn7RTM/NgUJuLLLr19QjclF8Puez0doUvW10WGRv5KWtiT3mXGT5AfZWYZk2V5Y70h2pXDX8lO22HRLuDXeiYqNWVqYnaM3IqdEgavELcLOVW0JIsqwQpi1awpOIiFghSlq1LVxJEVqQpSxakIaOI8q8t15EQdwr4W0ZXNEAxPnsCpq4IaNjE6+38LNWv3MrT5FDzdHYrzit+m3aRbGJ7Ab7LX8Q52jhohlOrD5RepeNIBClqiLAuK2PRAatsQdk0VbmTESqN3bpkWwWgJSoao9hRDYVL8LB2V63oqZHIMVagIVKvT6KejSJVg2h6JV0F6ArlkBAsQdoeibru0AEkpRxm4Du5T1c4wIU9yKEHiyqZAHPdaYLgTralUuHta51Sk91EOzHIwOaHVHZTmBdORo55jy3enYLh9J7u3dWr1GtH/aaCKQfHylw1OqGX9lUu3ADJbsyhmSmCBlbo1pcTJ0AHRU883VlrjxuSRz61uwHMc9pzZz3idMoAaGgcoMp+w+k5hZ2bj38xIOo/03RzjLmg7boLinCT+zysElslh/Vr3p8dZ9FBhlBz6TmtDhczAc5wGocGwSfl3A6LIm1mpx/o9Hj/wJqSFbivFHV7l7nGYOUH+lvdG3lPqh1Cxe9r3NaS2mA6oeTQXBoJ9SAs3to+m8sqNc1zTDmuBBHgQVE97cxyghs6AmTHIE8/ZasVSpHnMsnKTbPPpQAZBkTAMkakQeh0nyIWaNOVGFdoPaw971hWsMV6xEnrRctH5SOSYbKpKEC5pVRDdHDkeY8PFFMPbC1uPJPSMzNf8AIZpjRbwvUxotwFfRUZGQsQpsi1K5uiVsiLVqQonYrSmO0ZPn+6sFBHJGTpMNwlH1EJC1IUxC0ITASKF5bwvLiDtQoEQeqgvqSKw2oRlIICs17QOaSeQ0Xmu1G51sVXMI6qKHSmX8O1zfFVRhyNSB6g+jIEQrlvYZl4W8HVFLMjkulIJIHXGFEbhassTGyPPeCNV6lRBGiX3ZNAii4tVq3uNDKmqWao4g4UmOcdAASSutM4ReOuJ+zloOqW8IxHKe1OpaJE/qOyV+JMaNxckt1BOiZH2Ap29FpJ7V5LiPytZsJ8SUL0g2tF+1pnK55PeJzE+Z/kotbu7reXeH1CpW1CKZJ2LSD9FfYwgDNodCR0J1I+sLOy5LdI0+PipJlfE2gNB1Hde50buDWkkeZMD1WzrA07ZrXfO/R3M5ix5dr/7lX/4hbGmKlVo/KwNzeJDs4Z75SfIK/dDtK7Gcqbc7vNzhlB9WgqvBKPhek3P1iVx7grrmk7s6earRr1oIEudSLWvLepynMR4ErmNGwzuytdLiG5RB7zjEtk7QJMnTurvttSzte4buc8z/AL6oH/jTK41xvgZtbkxo2oO0YOYDiQWnycHDyhXsc70ZOfF1+wCNq4AujutdlJGokzAn0K0qRpBO2s9fDw2W1Ci55hup1O4GwJO/gCs3dQOdLWBggDKCSNAATJ6nX1T1ZUPWdSHgpwo14yzpKSmGFeq4q5xaT+WFa4+Tpsr5sXc6PbiQFOGKnw9cipSB580TLFuwmpK0ZMo9XTICEk8R48XuLGGGDQx+Y/wmDirEuzpZAe8/TyHNIbx1WbzM7/0izU4eBV3kjTMnjhoHsBOveMeUBJFKmXOAHMhdIsrXJTa3oB780ngwcp9vwPnTShRs4LUtUpC0K3TFsiheW8Ly44asL4hqUzv03T5h3FlJ7Bm0dsRyXK2FWaFYgrFnhjI1Y5GjrDds4Mgzp4LNvfg6QgPCGM5h2Tjvsif4cBxIc0jwIMeyqyjTplhO1aCT7YOGig/AkGQp7SfREAwJTl1CqymKEhWaVKAFjtwZDdxupeSFuwjV41XLfjhxKaVNlsww6qC6pB1DAYA9TPsupVIAk7Dmvl7jvHDeXtWr+XNlZ4Mbo3+fVdFWwoq2V+DMMNxe02CAJLnkkANa3VziT/mq6diGH29SpmY48253u7Ok0U9C/NEmToG81y7hGo1t2zOYDg9g1jvOaQzXzhO72tY7vtd3dGs15SZ9+aKcbInKpB2vw5cZaPcGXNoc41cfklpg9Y8SrNXBbiXZ29k1oJL3EFrWgS5+h1OmyAPxOqGGo4uYxkuY1uhzGAHb6uk9VPhuL1rhjmuqVBSmXlxBc7QSPKANPFZ+WLh4rL2CbnpuixVu202gUtd9SWPLzO8TprBiJV22uA1rqh3Izu8IAyjz8EIoNpuc5wb3AYAJnMfGefl4Ina0zUd4SC77sb/9v+Kq/bbkaUXGqjssWj+zpAHw05kgQQPAaDzBXO+O8I7SuKtQuIqNaBlBIYWz3B10IPqU8Yk4GuQS5opUxJaYj8xEeWVUKVaoW9oHPGZ4YBmkhm7i4/qMR0ElNg6diMv2j1OP1rINd3dR1/ZZs8JfWeGMaS47cvMk8h4rv1zf2tTM42VEnNTaQ5jSSHNzETG85UJrmmHkU7WjRlxGem3UtH5T4SOXRNy8lYo22IwcWWWVVo5vinw/qNawUmvqvIJqFrYYOgaTEpZxPCatu4NqscwnUBwiR1HVdmuR3TpA8yNPQiPdc442yuqMa3UganM5250GpMf3Qcblyy6aH8zgRxK4sm4NxHLGY90mD4J3ezkuaYSMrNepT7YXgfbZ9sjXBx6EN39oK9Jw8r8Z5jlYvGhDx+87Su93KYb5DRC3aqV5UTlRyu5NmljVRSCfC9MG5YHCd484kJ/LUj8G63I8Gu+yfCFq8BfRmPzn9yuQtS1T5FoWrRKBDC8pcq8uOJmKzTEqLs1LR3WUaYE48u6lOiwMJDXOIeRIOgBa2RyOv/FI1hjFWi8Pp1HtcOYcfr1Xa3YDSu6LqT9nD1aeTh4g/uuM8Q4K+0uH0HwXMO42cCAWuHgQVQypqdl/C040dr+GfxWbckW91Dax0ZUEBtTwI5O+hXVmMXxlbVyxwcDBBBBG4I8V9K/Cjjg39uW1DNajAef1g7O89IKVOL9QbiO/Zd6fCFWunHK8ExpoZjyVoTMlL/EN24GN2kSBvr0Pgoxx7uhE5dVYucV8YPoWlYHUljmCf1Olmh9T7Lg4KePiXihLKVHqS8+WzfufZc/FRWskVF0hvGTcOzM3oIbI6iD0XW+BsWdd2hfUpy6i4Me8/K6Wy0/7oBlcnfXcGEA/NAPiDy+i7Hwfhr7PDG03gsq13GqdJdTa5oayG86jgIA8VVm6kFkQPxx4qODAIb8xA2G4aFWzEhtCnudXe538AosQxKHOn54gxqB0k7SOcc1dwK2LA4jV7h3ncmeHi7w90rNJJE8eLciVtqQ5tGn+X53kSG9SepPTyR2gW0mOcTDGAkk6mAJc49SVSs2R3WaD8z5kuPOP5U+JZXUKrBHyke0EfZZWSdm9hx0tCTh+OOrVKpqd0V3Es/pk6MPhAHsmnD6b208gbm1Ov9kDtLFx1DBI0BRWyFZvI+SXPNJ+LRYx8bHHblsI0rfKAHHvOdmPpqfp91TxC1Ln7nQDbTxP3V22sarjMHXqvXGH1wSSwx1EHRVc7lJFjA4Y5XaE3FuGalZ3zEN03JKF33CIpQ7MfXmn6rRfHMHxBhKGP3Dgcrjsi42XI5KPiO5SxODlVsV6tOHEBS/9Ucyk+mDpUAB8NdfcaKKodZVd7dV6rG+qR5HIk3spVKar1Ar9ZmipvCFkoMcEUpufJjz9h+6f8qUvh9b96q7oGjbqT/CcyFs8JfQxOY7yFctUbmqwQoyFfKZFCwty1eXHBOrQUIporc2pBUDLeVjKRrNG1hVLSElfF+lmqUK0CXNcxx5nKQWz6OIT/b2RSz8V8PIsmOj5ardemZrh68knNTQzE2mclTl8MOKBZ3rHOJDHdx/kdNfWCk+Fmm6ClLaovH2Ye+3Q6EaHwI0ISljTKlNpDnAiYBI1iJlZ4Z4tD8Ko1x3nBrWOE/mb3T9pS7xtxa99o8kNaRoCJ3d3R66lTgjJfatFHNTfT+TlPGWLfiLlzh8rQKbT/S2dfHUlARSUtQLAR+uzQUesVEN8JWIqXVFpLQBUY9znatDWHM4Ec5XXuJcca6RQBc52hqxLjIjJTaNtNNFxKxdDwehC6Xc4+GUWimAHFol3MeXRVcyp6FOmUBhJY6aumXXJOs/1Hr4K/Qrl4ygQzpMCP4S4+7e49UQsbGo8gl0Doq04uQ7FKMBhr3rWMhnzHQeCnwyxc4Gee6hsMA70kk6pptaQaNFU+D9LsuXWolSjh7aTYAVY1e8jLqBch9TDyToieL8K3zP2yW3qeKtMuRO6HVLRwVV1QgbJM8LGxyot4lcBwjefL0SBj+EkSTP2n0R+8xGq3Roj7+6W8XvXO30KmGBp2G+QmuovXFp7Kq9oCt1qqp1Oa14J0UJ02Vq6oVmq/VcqNQyUYN0PfAlrlt3OP5nmPJoj7ymB4UeF2gp0abB+VonziT9Spy1b2CPWCR57NLtNsrkKNzVYc1RkKwJIcq8t4Xlxx0DErEEkoZQsTmiEcu6ha3U6yYAiQ2dJJ30W7LUuAMjT108FgRbo22thG04fYGglAviphjHYTcgAEsYHtgay1zTI9JTRZPLmlruWnjskTiezrRUpu7Q0u83MZghwjfyKTFObpsKU1DdHzrCzlWatLK5zTu0kH0MfsvNTIl1bOk/DfHC+g+0AJyuNUECdDlafYge6vfEfEA22oUA3KXONR55uy90T5Elc2wfF6lrVbVovLXt2I5jmCOYPRMnGHGrb91N/Z9kWMyuE5gXEySDAhu0A6ps5fXqkIWH/AC9xXe7Vb0wea0dUU1N6FIsz2TN0Cs2WJv2Mn6rSkyUUs6YQSimVZaLOHXBc6CNE94RTBACVbC312TrglPUBc4JIR2dhujZaSiFpayiFnaS1XKNpCrOhqbKzLGAsf9PHRFg1YeEug7AdxZBC7mxCOXNcDml/FboEQCnxxWKeT8AOLBgB1EpDxu6ExKO4yDJMz9ErXVBskxqjlh1oKE97BlTVVqoV99KFSqooxpUO9KNRes6U1GDq5v8A5BbVAiPDVv2lzSH9QP8Ax737I1HaAyaTOluao3BTuCjIW3HwwGV3BRuap3BROTACKF5bQvLjhqfek7mVct7zKYDtPNULduuoUr2kawsOkbNsasJxNsw4gE+3urOM27atB7AWjMO6SdJ3/ZKFK4BKtXFdxiTIGwSXi3aJU9Uz5841w029/cUiQS2oTI2IdDhHhqgoKcvi5riT3AQHU6R9m5T9WpMCFPZbhqKNwVu1yjC2anpnNkwKkpuULWKem0KbOtl62qIxZgmEJtWeEI1ZOEjmfolSdC2rGXCLclPWC2jW77pJwyttJjwH8pmsLwjRqW22D1SOiWlYRA3VsFLtvdNt2Znavds2fuidhcy1rnbv1jwSKYTdF+VgmVBdV8o80LrYiWmZRxxuXguU0nsgxqm5mvJJmIX+pTvWxZtRsFJOO2IklvsrMctfWQDxXtC3iNwNUArhFL/QlBq701SCjCjSoNEKuSrlWsh9d6X/ACOToqVHJv8Ah9h0ufVOzRlHmdT7D7pVtrd1R7WNEucQAPNdZwfCm29FtNvLVx/U47lPwQcpWVeVlqNfpO5QuU71C5ayMgiIUbgpXKNyIFkRWFvC8pIHUYeeWseqv0cMLwfBTYVYNP8A3KbiWkEQdB5+aL27QGu6fUabrzTyV4byiJNazLCtKlQxvomy7sWvaRrI+vig1bDYCdCd+gONCXxlwEb+l2tH/XpA6HaqzfL4OBmPNcWrWxa4hwII0IOhB6FfTFjWNJ+h0nb7oF8T/hqLtv4q1YO23qMEDtR+of1D6pGRVK/0sYp6pnAVlpUte3LCQQQRII2iNwogpUhzRMwKzSdCph6ka9MTBoIUqqKWlVAaTiUTtJkBcwBrw2vyGqdcPrtoMzv1dyCS8Ly0m5nbrNTFTUdJOnIJdWw6Q6Wt86vUlx8T4DomO2xaasDZogfZJGG3GRk8zp5Ihht7qdf8lRQlvY24vikFn+1Bb7EpVbFbyXN12aEKvLr6p2LSK2TbLNTEtd1FcYlOh9+R/ug1a4hUql5y5Lpwt2WMT0T4kA6SPbml26bqiFW6jn6qlWIKDzQ+kDK4VF6v1xKxheFuuK9Oizd7g3y6k+QkqOwDGfgDh3T8S7xbTH0Lv2904vCYXYNQt7dlKnALGgbGXab+c6oHWp9Fp8WacTI5NuRSeonBTvCicFeRUICFq4KYtWjmoiCGF5SZVhccPPC9wQ7KD3TuPPRa4hxK6jVdSLYy6B3NwjQ9NvshWGXfZvBOyPYth1O8YXtEVWgQZ3EjQ+GpXn6ip3JaNttuP1CWH3bajWvBmf8AIhV8SpakiEJp8OV6ZDW1XBhE7fKekLajiRBNKr81PRzhz2g/Vd0Tdxdkd9fbRn8IXI5hFN0a7DkorIBwEGRvI5owxsBKySdUMjH+TjHxJ4KFc1KtJsVmkuIAjtB0j9Uc+a4zVpR9tV9ScWluZsfNzI6LinxB4XyPNxT+R5/7g/S7r5H7p3x3BTQGPNU+jESVu1qy4LzBKWnReLFETsjtkwMElDLSnGqxc3ubQbKLt0C0ErjFC4+A5K1Y3ElL1IoraPyhMqkCnsajiOwV6yv9koU7lEbS5UUDMZL/ABHvegVC4v0PubmSqlSqmRSoTVvZduLqVSfcKI1NFA56hyGx0TOrqCpVUb3qF9VA1YTZ6rVlO/whwg1bs1DoKbTB6uP9gVz971134UXQoW4eR87nEnnEx67Iejl4LnNJbOqV7NrmwQNRrpqheK4IDSy02CfOD/dXW4vTcAQd/p5rFOmXuLs5y7ABLi5w34DJRkqEStg1UGMjvZDnshOmL40+i7LLXA8+fslCvVzEnqZW1x8k5q5eGVmhGDpFUhakKQrLHAHXb2VuysV4XlsQvKbOoL2JBInkmq2pFrQWTqOX0Pulqhhr+iNYNeOY7K4wNteSwJq/DcixktiezBfv1S3i+HN7XO4/MTsPy8pnnujdeo4DQ5hKp3EPa2RB1SsdxdhTin6aYXUYwRTDo3IcZjyV52ONmI+qXKri06SOShdX1TfjTexfalQbr4Kys7MKh15bpd4q4YHZupO1bUaQDtB5exgovYVD+UoxctFeg4GAfseRXd5QaV6BcE/svT5NvLN1Oo+m4QWOLSPEGFvRpwjvHLA29rgR80HpIAB+qW61eNkiXtGhDcbZJcXXIKJj1XDls0o0Qy/S1VztYVGi6ApA+UVnBChUV6hWhCKT1YbX2Cl7ISTCJuFpUqqrTqLeq/RdtHSgbison1FFnWj3oQSQvUDnLBetHuRJgsw7Vdc4XEWdDbVgOnmVx4vXUeA7rPZtHNjnNPvmH3VnjNdynyVcBlbWI2Klp4lUaIa8hVSF4laDgpemcpNeMxeXTqhl2p6qq5Wi1EuH8MZUd3wTvA11jfXwUSnHHGyVFzYAc2FoSj2N4SacvDe6ecz4bIC5qPHkU1aBnBwdMnpU2Ed4uB8AP5XlXXkVAWOFO7qU6xZUADZ32MRofqdfBWq2HtqS5hG50BmfFV8fsG1ctTPENOu4ygk/v9UJtcQ7NsBwJbBbymdXCfUeyx4w7q16azn1dMNMLmCA/fcTtCu0pLNvPqky3xItdmkzml2ukTJb6/sjrselrckSTAb0HMn6KZ4ZIiGZMPU7Jrm6oXeYaAdBp1UNzjpY5rB1GYHadBI8N0fpFrwenRIalDbHJqXhTwS3AJnWQqHFGLdhSfPdawFx5Zo2A66wrhYaVSQO6kz44cRNZaU6I/1KxnyY3f3MD0QN07CUb0cQxK+NR7nO3cST5kyhzisudK1KUmXPEYUlNRKVgTUASmqt6dRVnuWWOUpkhCnVlTsqaqjbvTLwZgwuLlrXDuAFz/EDl6mB6qVbdIi1FWyg5rmOhwIMAwejmhzT7EH1Wr6yaPiPhxZcCqB3KjWjQaBzBlI9sqTnnRTK4umcp942iwKgUZcCFXNRbtO3ihAaMl6jc9a1WwVEZUWdR4vT58MMSh1WifztDm+bd/ofoufEovwvi34e5p1OUw7n3XaO+hTMcqkmLywuLO0lb0LYvMDfxWg8NjsfDkVPavyuBBIjotmTfW0YqSumNlhhNNlICo0S6M2nMc1JSwzJUDqYGWCD0EnkpLe4FWm0ggxvyIVtphuiwZSlbs14wjWgHxQ/LTLY0dO3L0SK9PHElVppgE94ax15JOdRnl/nktTiNRhsocpXIqhZTZQ4XpZWzJMAk5o3E7SvJv8A64CPgkA2XtVgkkw7SDsZA5dIhDXFXb2/NSJAEaCPWPuVULUzGq3QOR2YaFLTeRqNCtQFsGo2CtE9u/vgu1E/4E7U8VplgIOpEbwZH9kjsap2PIVbLhWSizjzdBqdihFMCATMT9Z1Xzx8ROIfxd9UeDLGns2dA1um3nJ9V0ji7HnW1pUcCczh2bPN0gn0Erhz3LL5EVB9UaXGbl9jxKxKwSsSkItM2W4OijBWcyKyKPLYFagrKlEliiuu/DbDMlsapGtQwP8Aa0x9XT/xC5HbN28wu7cMMy2dAf8ApMPqRmP3Kt8WNyv8KnLlUP7JMfw0XFu+nAJLTknk78pnl09VxWtTLXFpEEEgjmOo813lcz+I+EinXbUaIFUSdNM40PqQQfdO5OP/AKEcTJvoI50Xm14Xq51UDiqFmgXKlWTKjL1Wz6KPMuIJXuWWFQtW4KEKjsnAuI9tZsky6n3HddPl+keyYFyr4c4x2dz2ZPdrd3wDhJYf29V1VbHHyd4GLycfSf8AZcw6/NMneCI/uiFljbxLSSekCSSTohFO0eZgE5dT4I7geFuBBIMEEOB0LSdtP38UrP8AGk2/ScTm3QNqONWqO0Dh0ESB5jomWng9FonKD4n/ADwVhtAUm75j1O/kh+L1HHKDoTp7lUnkc3S0i5GCjtmz6zAd2/T+V5K19ZltRwnn0HsvJvxL9A7v8P/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149" name="AutoShape 6" descr="data:image/jpeg;base64,/9j/4AAQSkZJRgABAQAAAQABAAD/2wCEAAkGBhQSERUUExQUFRUVFxQWFBQXFBUUFBQXGBQVFRQUFRQXHCYeFxkjGRQVHy8gIycpLCwsFR4xNTAqNSYrLCkBCQoKDgwOGg8PGikfHBwpKSkpKSkpLCkpLCkpKSkpKSkpKSwpLCwsLCkpLCkpKSkpKSwpKSksKSksLCkpKSkpLP/AABEIANAA8wMBIgACEQEDEQH/xAAcAAACAgMBAQAAAAAAAAAAAAAFBgMEAQIHAAj/xAA9EAABAwIEAwYEBQMDAwUAAAABAAIRAwQFEiExBkFREyJhcYGRBzKhsRRCUsHRYuHwM3KSFSOyY3OiwvH/xAAaAQACAwEBAAAAAAAAAAAAAAACAwEEBQAG/8QAJREAAgICAwADAAIDAQAAAAAAAAECEQMhBBIxEyJRQXEjMkIU/9oADAMBAAIRAxEAPwCnYzVpsDSR2Tg1rQIDg4DUx+YEb89VSq8PVu0eG03OiNtdDMHxCZeHsJcGuMDuEHlrlAMabklF+I6Vc02Cjoa7QJHdjLB+blp1W18vWVIz/iuNs51hocKrQCGmYkwQDzmd0847aOyU3CCcsOESNQRoP5+iGYHwLcGpmczI0T3iRM+W5G+qanYHkbqSfH/9Q5sibQWKDUdivb4jdMdMjaCDEQOWit4jX7RozBk/07H32Wb+1M9FQIKC72GlWiSyushyuEt6JgpOpucDTdkcRlcPyuHi06BLApklG8KscxCGQUb8A7sMYy5ktJidPTeEYYW/pPsEcv8ADAILRy1lDn0Oijv2O60D6lEdEPu7VvRGKjCh9yFFnCZjuGgiBofZIOIUalN2pIkAgzoQdiIXQ+Iq0tIG8JAuLGo6s2kGkvcQGtGpJd8oA8ZVXMx0Bi4I4C/GMfXrvNG3pmC8QXPdEljMxA0GpcdBI66Q4hh9jTrObTdXyj5HOdTqNdz7/Z5XMB6iSOhRbiHGm0adOzp99lGkKQLT3e2dBr1f6jmzNB8JUvDfA7K1IvqHU6NG2XbXfVZk8/xvtJ6NTDxvkVL0Um41VoVCBLADIaHEwDqIdz0jXmtL3iOpUdOY+c7q7xnhAtqjKebMQCQeeQnuieg1+qAV9QHZgSZkQZbEATpGo6StDHn7RTM/NgUJuLLLr19QjclF8Puez0doUvW10WGRv5KWtiT3mXGT5AfZWYZk2V5Y70h2pXDX8lO22HRLuDXeiYqNWVqYnaM3IqdEgavELcLOVW0JIsqwQpi1awpOIiFghSlq1LVxJEVqQpSxakIaOI8q8t15EQdwr4W0ZXNEAxPnsCpq4IaNjE6+38LNWv3MrT5FDzdHYrzit+m3aRbGJ7Ab7LX8Q52jhohlOrD5RepeNIBClqiLAuK2PRAatsQdk0VbmTESqN3bpkWwWgJSoao9hRDYVL8LB2V63oqZHIMVagIVKvT6KejSJVg2h6JV0F6ArlkBAsQdoeibru0AEkpRxm4Du5T1c4wIU9yKEHiyqZAHPdaYLgTralUuHta51Sk91EOzHIwOaHVHZTmBdORo55jy3enYLh9J7u3dWr1GtH/aaCKQfHylw1OqGX9lUu3ADJbsyhmSmCBlbo1pcTJ0AHRU883VlrjxuSRz61uwHMc9pzZz3idMoAaGgcoMp+w+k5hZ2bj38xIOo/03RzjLmg7boLinCT+zysElslh/Vr3p8dZ9FBhlBz6TmtDhczAc5wGocGwSfl3A6LIm1mpx/o9Hj/wJqSFbivFHV7l7nGYOUH+lvdG3lPqh1Cxe9r3NaS2mA6oeTQXBoJ9SAs3to+m8sqNc1zTDmuBBHgQVE97cxyghs6AmTHIE8/ZasVSpHnMsnKTbPPpQAZBkTAMkakQeh0nyIWaNOVGFdoPaw971hWsMV6xEnrRctH5SOSYbKpKEC5pVRDdHDkeY8PFFMPbC1uPJPSMzNf8AIZpjRbwvUxotwFfRUZGQsQpsi1K5uiVsiLVqQonYrSmO0ZPn+6sFBHJGTpMNwlH1EJC1IUxC0ITASKF5bwvLiDtQoEQeqgvqSKw2oRlIICs17QOaSeQ0Xmu1G51sVXMI6qKHSmX8O1zfFVRhyNSB6g+jIEQrlvYZl4W8HVFLMjkulIJIHXGFEbhassTGyPPeCNV6lRBGiX3ZNAii4tVq3uNDKmqWao4g4UmOcdAASSutM4ReOuJ+zloOqW8IxHKe1OpaJE/qOyV+JMaNxckt1BOiZH2Ap29FpJ7V5LiPytZsJ8SUL0g2tF+1pnK55PeJzE+Z/kotbu7reXeH1CpW1CKZJ2LSD9FfYwgDNodCR0J1I+sLOy5LdI0+PipJlfE2gNB1Hde50buDWkkeZMD1WzrA07ZrXfO/R3M5ix5dr/7lX/4hbGmKlVo/KwNzeJDs4Z75SfIK/dDtK7Gcqbc7vNzhlB9WgqvBKPhek3P1iVx7grrmk7s6earRr1oIEudSLWvLepynMR4ErmNGwzuytdLiG5RB7zjEtk7QJMnTurvttSzte4buc8z/AL6oH/jTK41xvgZtbkxo2oO0YOYDiQWnycHDyhXsc70ZOfF1+wCNq4AujutdlJGokzAn0K0qRpBO2s9fDw2W1Ci55hup1O4GwJO/gCs3dQOdLWBggDKCSNAATJ6nX1T1ZUPWdSHgpwo14yzpKSmGFeq4q5xaT+WFa4+Tpsr5sXc6PbiQFOGKnw9cipSB580TLFuwmpK0ZMo9XTICEk8R48XuLGGGDQx+Y/wmDirEuzpZAe8/TyHNIbx1WbzM7/0izU4eBV3kjTMnjhoHsBOveMeUBJFKmXOAHMhdIsrXJTa3oB780ngwcp9vwPnTShRs4LUtUpC0K3TFsiheW8Ly44asL4hqUzv03T5h3FlJ7Bm0dsRyXK2FWaFYgrFnhjI1Y5GjrDds4Mgzp4LNvfg6QgPCGM5h2Tjvsif4cBxIc0jwIMeyqyjTplhO1aCT7YOGig/AkGQp7SfREAwJTl1CqymKEhWaVKAFjtwZDdxupeSFuwjV41XLfjhxKaVNlsww6qC6pB1DAYA9TPsupVIAk7Dmvl7jvHDeXtWr+XNlZ4Mbo3+fVdFWwoq2V+DMMNxe02CAJLnkkANa3VziT/mq6diGH29SpmY48253u7Ok0U9C/NEmToG81y7hGo1t2zOYDg9g1jvOaQzXzhO72tY7vtd3dGs15SZ9+aKcbInKpB2vw5cZaPcGXNoc41cfklpg9Y8SrNXBbiXZ29k1oJL3EFrWgS5+h1OmyAPxOqGGo4uYxkuY1uhzGAHb6uk9VPhuL1rhjmuqVBSmXlxBc7QSPKANPFZ+WLh4rL2CbnpuixVu202gUtd9SWPLzO8TprBiJV22uA1rqh3Izu8IAyjz8EIoNpuc5wb3AYAJnMfGefl4Ina0zUd4SC77sb/9v+Kq/bbkaUXGqjssWj+zpAHw05kgQQPAaDzBXO+O8I7SuKtQuIqNaBlBIYWz3B10IPqU8Yk4GuQS5opUxJaYj8xEeWVUKVaoW9oHPGZ4YBmkhm7i4/qMR0ElNg6diMv2j1OP1rINd3dR1/ZZs8JfWeGMaS47cvMk8h4rv1zf2tTM42VEnNTaQ5jSSHNzETG85UJrmmHkU7WjRlxGem3UtH5T4SOXRNy8lYo22IwcWWWVVo5vinw/qNawUmvqvIJqFrYYOgaTEpZxPCatu4NqscwnUBwiR1HVdmuR3TpA8yNPQiPdc442yuqMa3UganM5250GpMf3Qcblyy6aH8zgRxK4sm4NxHLGY90mD4J3ezkuaYSMrNepT7YXgfbZ9sjXBx6EN39oK9Jw8r8Z5jlYvGhDx+87Su93KYb5DRC3aqV5UTlRyu5NmljVRSCfC9MG5YHCd484kJ/LUj8G63I8Gu+yfCFq8BfRmPzn9yuQtS1T5FoWrRKBDC8pcq8uOJmKzTEqLs1LR3WUaYE48u6lOiwMJDXOIeRIOgBa2RyOv/FI1hjFWi8Pp1HtcOYcfr1Xa3YDSu6LqT9nD1aeTh4g/uuM8Q4K+0uH0HwXMO42cCAWuHgQVQypqdl/C040dr+GfxWbckW91Dax0ZUEBtTwI5O+hXVmMXxlbVyxwcDBBBBG4I8V9K/Cjjg39uW1DNajAef1g7O89IKVOL9QbiO/Zd6fCFWunHK8ExpoZjyVoTMlL/EN24GN2kSBvr0Pgoxx7uhE5dVYucV8YPoWlYHUljmCf1Olmh9T7Lg4KePiXihLKVHqS8+WzfufZc/FRWskVF0hvGTcOzM3oIbI6iD0XW+BsWdd2hfUpy6i4Me8/K6Wy0/7oBlcnfXcGEA/NAPiDy+i7Hwfhr7PDG03gsq13GqdJdTa5oayG86jgIA8VVm6kFkQPxx4qODAIb8xA2G4aFWzEhtCnudXe538AosQxKHOn54gxqB0k7SOcc1dwK2LA4jV7h3ncmeHi7w90rNJJE8eLciVtqQ5tGn+X53kSG9SepPTyR2gW0mOcTDGAkk6mAJc49SVSs2R3WaD8z5kuPOP5U+JZXUKrBHyke0EfZZWSdm9hx0tCTh+OOrVKpqd0V3Es/pk6MPhAHsmnD6b208gbm1Ov9kDtLFx1DBI0BRWyFZvI+SXPNJ+LRYx8bHHblsI0rfKAHHvOdmPpqfp91TxC1Ln7nQDbTxP3V22sarjMHXqvXGH1wSSwx1EHRVc7lJFjA4Y5XaE3FuGalZ3zEN03JKF33CIpQ7MfXmn6rRfHMHxBhKGP3Dgcrjsi42XI5KPiO5SxODlVsV6tOHEBS/9Ucyk+mDpUAB8NdfcaKKodZVd7dV6rG+qR5HIk3spVKar1Ar9ZmipvCFkoMcEUpufJjz9h+6f8qUvh9b96q7oGjbqT/CcyFs8JfQxOY7yFctUbmqwQoyFfKZFCwty1eXHBOrQUIporc2pBUDLeVjKRrNG1hVLSElfF+lmqUK0CXNcxx5nKQWz6OIT/b2RSz8V8PIsmOj5ardemZrh68knNTQzE2mclTl8MOKBZ3rHOJDHdx/kdNfWCk+Fmm6ClLaovH2Ye+3Q6EaHwI0ISljTKlNpDnAiYBI1iJlZ4Z4tD8Ko1x3nBrWOE/mb3T9pS7xtxa99o8kNaRoCJ3d3R66lTgjJfatFHNTfT+TlPGWLfiLlzh8rQKbT/S2dfHUlARSUtQLAR+uzQUesVEN8JWIqXVFpLQBUY9znatDWHM4Ec5XXuJcca6RQBc52hqxLjIjJTaNtNNFxKxdDwehC6Xc4+GUWimAHFol3MeXRVcyp6FOmUBhJY6aumXXJOs/1Hr4K/Qrl4ygQzpMCP4S4+7e49UQsbGo8gl0Doq04uQ7FKMBhr3rWMhnzHQeCnwyxc4Gee6hsMA70kk6pptaQaNFU+D9LsuXWolSjh7aTYAVY1e8jLqBch9TDyToieL8K3zP2yW3qeKtMuRO6HVLRwVV1QgbJM8LGxyot4lcBwjefL0SBj+EkSTP2n0R+8xGq3Roj7+6W8XvXO30KmGBp2G+QmuovXFp7Kq9oCt1qqp1Oa14J0UJ02Vq6oVmq/VcqNQyUYN0PfAlrlt3OP5nmPJoj7ymB4UeF2gp0abB+VonziT9Spy1b2CPWCR57NLtNsrkKNzVYc1RkKwJIcq8t4Xlxx0DErEEkoZQsTmiEcu6ha3U6yYAiQ2dJJ30W7LUuAMjT108FgRbo22thG04fYGglAviphjHYTcgAEsYHtgay1zTI9JTRZPLmlruWnjskTiezrRUpu7Q0u83MZghwjfyKTFObpsKU1DdHzrCzlWatLK5zTu0kH0MfsvNTIl1bOk/DfHC+g+0AJyuNUECdDlafYge6vfEfEA22oUA3KXONR55uy90T5Elc2wfF6lrVbVovLXt2I5jmCOYPRMnGHGrb91N/Z9kWMyuE5gXEySDAhu0A6ps5fXqkIWH/AC9xXe7Vb0wea0dUU1N6FIsz2TN0Cs2WJv2Mn6rSkyUUs6YQSimVZaLOHXBc6CNE94RTBACVbC312TrglPUBc4JIR2dhujZaSiFpayiFnaS1XKNpCrOhqbKzLGAsf9PHRFg1YeEug7AdxZBC7mxCOXNcDml/FboEQCnxxWKeT8AOLBgB1EpDxu6ExKO4yDJMz9ErXVBskxqjlh1oKE97BlTVVqoV99KFSqooxpUO9KNRes6U1GDq5v8A5BbVAiPDVv2lzSH9QP8Ax737I1HaAyaTOluao3BTuCjIW3HwwGV3BRuap3BROTACKF5bQvLjhqfek7mVct7zKYDtPNULduuoUr2kawsOkbNsasJxNsw4gE+3urOM27atB7AWjMO6SdJ3/ZKFK4BKtXFdxiTIGwSXi3aJU9Uz5841w029/cUiQS2oTI2IdDhHhqgoKcvi5riT3AQHU6R9m5T9WpMCFPZbhqKNwVu1yjC2anpnNkwKkpuULWKem0KbOtl62qIxZgmEJtWeEI1ZOEjmfolSdC2rGXCLclPWC2jW77pJwyttJjwH8pmsLwjRqW22D1SOiWlYRA3VsFLtvdNt2Znavds2fuidhcy1rnbv1jwSKYTdF+VgmVBdV8o80LrYiWmZRxxuXguU0nsgxqm5mvJJmIX+pTvWxZtRsFJOO2IklvsrMctfWQDxXtC3iNwNUArhFL/QlBq701SCjCjSoNEKuSrlWsh9d6X/ACOToqVHJv8Ah9h0ufVOzRlHmdT7D7pVtrd1R7WNEucQAPNdZwfCm29FtNvLVx/U47lPwQcpWVeVlqNfpO5QuU71C5ayMgiIUbgpXKNyIFkRWFvC8pIHUYeeWseqv0cMLwfBTYVYNP8A3KbiWkEQdB5+aL27QGu6fUabrzTyV4byiJNazLCtKlQxvomy7sWvaRrI+vig1bDYCdCd+gONCXxlwEb+l2tH/XpA6HaqzfL4OBmPNcWrWxa4hwII0IOhB6FfTFjWNJ+h0nb7oF8T/hqLtv4q1YO23qMEDtR+of1D6pGRVK/0sYp6pnAVlpUte3LCQQQRII2iNwogpUhzRMwKzSdCph6ka9MTBoIUqqKWlVAaTiUTtJkBcwBrw2vyGqdcPrtoMzv1dyCS8Ly0m5nbrNTFTUdJOnIJdWw6Q6Wt86vUlx8T4DomO2xaasDZogfZJGG3GRk8zp5Ihht7qdf8lRQlvY24vikFn+1Bb7EpVbFbyXN12aEKvLr6p2LSK2TbLNTEtd1FcYlOh9+R/ug1a4hUql5y5Lpwt2WMT0T4kA6SPbml26bqiFW6jn6qlWIKDzQ+kDK4VF6v1xKxheFuuK9Oizd7g3y6k+QkqOwDGfgDh3T8S7xbTH0Lv2904vCYXYNQt7dlKnALGgbGXab+c6oHWp9Fp8WacTI5NuRSeonBTvCicFeRUICFq4KYtWjmoiCGF5SZVhccPPC9wQ7KD3TuPPRa4hxK6jVdSLYy6B3NwjQ9NvshWGXfZvBOyPYth1O8YXtEVWgQZ3EjQ+GpXn6ip3JaNttuP1CWH3bajWvBmf8AIhV8SpakiEJp8OV6ZDW1XBhE7fKekLajiRBNKr81PRzhz2g/Vd0Tdxdkd9fbRn8IXI5hFN0a7DkorIBwEGRvI5owxsBKySdUMjH+TjHxJ4KFc1KtJsVmkuIAjtB0j9Uc+a4zVpR9tV9ScWluZsfNzI6LinxB4XyPNxT+R5/7g/S7r5H7p3x3BTQGPNU+jESVu1qy4LzBKWnReLFETsjtkwMElDLSnGqxc3ubQbKLt0C0ErjFC4+A5K1Y3ElL1IoraPyhMqkCnsajiOwV6yv9koU7lEbS5UUDMZL/ABHvegVC4v0PubmSqlSqmRSoTVvZduLqVSfcKI1NFA56hyGx0TOrqCpVUb3qF9VA1YTZ6rVlO/whwg1bs1DoKbTB6uP9gVz971134UXQoW4eR87nEnnEx67Iejl4LnNJbOqV7NrmwQNRrpqheK4IDSy02CfOD/dXW4vTcAQd/p5rFOmXuLs5y7ABLi5w34DJRkqEStg1UGMjvZDnshOmL40+i7LLXA8+fslCvVzEnqZW1x8k5q5eGVmhGDpFUhakKQrLHAHXb2VuysV4XlsQvKbOoL2JBInkmq2pFrQWTqOX0Pulqhhr+iNYNeOY7K4wNteSwJq/DcixktiezBfv1S3i+HN7XO4/MTsPy8pnnujdeo4DQ5hKp3EPa2RB1SsdxdhTin6aYXUYwRTDo3IcZjyV52ONmI+qXKri06SOShdX1TfjTexfalQbr4Kys7MKh15bpd4q4YHZupO1bUaQDtB5exgovYVD+UoxctFeg4GAfseRXd5QaV6BcE/svT5NvLN1Oo+m4QWOLSPEGFvRpwjvHLA29rgR80HpIAB+qW61eNkiXtGhDcbZJcXXIKJj1XDls0o0Qy/S1VztYVGi6ApA+UVnBChUV6hWhCKT1YbX2Cl7ISTCJuFpUqqrTqLeq/RdtHSgbison1FFnWj3oQSQvUDnLBetHuRJgsw7Vdc4XEWdDbVgOnmVx4vXUeA7rPZtHNjnNPvmH3VnjNdynyVcBlbWI2Klp4lUaIa8hVSF4laDgpemcpNeMxeXTqhl2p6qq5Wi1EuH8MZUd3wTvA11jfXwUSnHHGyVFzYAc2FoSj2N4SacvDe6ecz4bIC5qPHkU1aBnBwdMnpU2Ed4uB8AP5XlXXkVAWOFO7qU6xZUADZ32MRofqdfBWq2HtqS5hG50BmfFV8fsG1ctTPENOu4ygk/v9UJtcQ7NsBwJbBbymdXCfUeyx4w7q16azn1dMNMLmCA/fcTtCu0pLNvPqky3xItdmkzml2ukTJb6/sjrselrckSTAb0HMn6KZ4ZIiGZMPU7Jrm6oXeYaAdBp1UNzjpY5rB1GYHadBI8N0fpFrwenRIalDbHJqXhTwS3AJnWQqHFGLdhSfPdawFx5Zo2A66wrhYaVSQO6kz44cRNZaU6I/1KxnyY3f3MD0QN07CUb0cQxK+NR7nO3cST5kyhzisudK1KUmXPEYUlNRKVgTUASmqt6dRVnuWWOUpkhCnVlTsqaqjbvTLwZgwuLlrXDuAFz/EDl6mB6qVbdIi1FWyg5rmOhwIMAwejmhzT7EH1Wr6yaPiPhxZcCqB3KjWjQaBzBlI9sqTnnRTK4umcp942iwKgUZcCFXNRbtO3ihAaMl6jc9a1WwVEZUWdR4vT58MMSh1WifztDm+bd/ofoufEovwvi34e5p1OUw7n3XaO+hTMcqkmLywuLO0lb0LYvMDfxWg8NjsfDkVPavyuBBIjotmTfW0YqSumNlhhNNlICo0S6M2nMc1JSwzJUDqYGWCD0EnkpLe4FWm0ggxvyIVtphuiwZSlbs14wjWgHxQ/LTLY0dO3L0SK9PHElVppgE94ax15JOdRnl/nktTiNRhsocpXIqhZTZQ4XpZWzJMAk5o3E7SvJv8A64CPgkA2XtVgkkw7SDsZA5dIhDXFXb2/NSJAEaCPWPuVULUzGq3QOR2YaFLTeRqNCtQFsGo2CtE9u/vgu1E/4E7U8VplgIOpEbwZH9kjsap2PIVbLhWSizjzdBqdihFMCATMT9Z1Xzx8ROIfxd9UeDLGns2dA1um3nJ9V0ji7HnW1pUcCczh2bPN0gn0Erhz3LL5EVB9UaXGbl9jxKxKwSsSkItM2W4OijBWcyKyKPLYFagrKlEliiuu/DbDMlsapGtQwP8Aa0x9XT/xC5HbN28wu7cMMy2dAf8ApMPqRmP3Kt8WNyv8KnLlUP7JMfw0XFu+nAJLTknk78pnl09VxWtTLXFpEEEgjmOo813lcz+I+EinXbUaIFUSdNM40PqQQfdO5OP/AKEcTJvoI50Xm14Xq51UDiqFmgXKlWTKjL1Wz6KPMuIJXuWWFQtW4KEKjsnAuI9tZsky6n3HddPl+keyYFyr4c4x2dz2ZPdrd3wDhJYf29V1VbHHyd4GLycfSf8AZcw6/NMneCI/uiFljbxLSSekCSSTohFO0eZgE5dT4I7geFuBBIMEEOB0LSdtP38UrP8AGk2/ScTm3QNqONWqO0Dh0ESB5jomWng9FonKD4n/ADwVhtAUm75j1O/kh+L1HHKDoTp7lUnkc3S0i5GCjtmz6zAd2/T+V5K19ZltRwnn0HsvJvxL9A7v8P/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150" name="AutoShape 8" descr="data:image/jpeg;base64,/9j/4AAQSkZJRgABAQAAAQABAAD/2wCEAAkGBhQSERUUExQUFRUVFxQWFBQXFBUUFBQXGBQVFRQUFRQXHCYeFxkjGRQVHy8gIycpLCwsFR4xNTAqNSYrLCkBCQoKDgwOGg8PGikfHBwpKSkpKSkpLCkpLCkpKSkpKSkpKSwpLCwsLCkpLCkpKSkpKSwpKSksKSksLCkpKSkpLP/AABEIANAA8wMBIgACEQEDEQH/xAAcAAACAgMBAQAAAAAAAAAAAAAFBgMEAQIHAAj/xAA9EAABAwIEAwYEBQMDAwUAAAABAAIRAwQFEiExBkFREyJhcYGRBzKhsRRCUsHRYuHwM3KSFSOyY3OiwvH/xAAaAQACAwEBAAAAAAAAAAAAAAACAwEEBQAG/8QAJREAAgICAwADAAIDAQAAAAAAAAECEQMhBBIxEyJRQXEjMkIU/9oADAMBAAIRAxEAPwCnYzVpsDSR2Tg1rQIDg4DUx+YEb89VSq8PVu0eG03OiNtdDMHxCZeHsJcGuMDuEHlrlAMabklF+I6Vc02Cjoa7QJHdjLB+blp1W18vWVIz/iuNs51hocKrQCGmYkwQDzmd0847aOyU3CCcsOESNQRoP5+iGYHwLcGpmczI0T3iRM+W5G+qanYHkbqSfH/9Q5sibQWKDUdivb4jdMdMjaCDEQOWit4jX7RozBk/07H32Wb+1M9FQIKC72GlWiSyushyuEt6JgpOpucDTdkcRlcPyuHi06BLApklG8KscxCGQUb8A7sMYy5ktJidPTeEYYW/pPsEcv8ADAILRy1lDn0Oijv2O60D6lEdEPu7VvRGKjCh9yFFnCZjuGgiBofZIOIUalN2pIkAgzoQdiIXQ+Iq0tIG8JAuLGo6s2kGkvcQGtGpJd8oA8ZVXMx0Bi4I4C/GMfXrvNG3pmC8QXPdEljMxA0GpcdBI66Q4hh9jTrObTdXyj5HOdTqNdz7/Z5XMB6iSOhRbiHGm0adOzp99lGkKQLT3e2dBr1f6jmzNB8JUvDfA7K1IvqHU6NG2XbXfVZk8/xvtJ6NTDxvkVL0Um41VoVCBLADIaHEwDqIdz0jXmtL3iOpUdOY+c7q7xnhAtqjKebMQCQeeQnuieg1+qAV9QHZgSZkQZbEATpGo6StDHn7RTM/NgUJuLLLr19QjclF8Puez0doUvW10WGRv5KWtiT3mXGT5AfZWYZk2V5Y70h2pXDX8lO22HRLuDXeiYqNWVqYnaM3IqdEgavELcLOVW0JIsqwQpi1awpOIiFghSlq1LVxJEVqQpSxakIaOI8q8t15EQdwr4W0ZXNEAxPnsCpq4IaNjE6+38LNWv3MrT5FDzdHYrzit+m3aRbGJ7Ab7LX8Q52jhohlOrD5RepeNIBClqiLAuK2PRAatsQdk0VbmTESqN3bpkWwWgJSoao9hRDYVL8LB2V63oqZHIMVagIVKvT6KejSJVg2h6JV0F6ArlkBAsQdoeibru0AEkpRxm4Du5T1c4wIU9yKEHiyqZAHPdaYLgTralUuHta51Sk91EOzHIwOaHVHZTmBdORo55jy3enYLh9J7u3dWr1GtH/aaCKQfHylw1OqGX9lUu3ADJbsyhmSmCBlbo1pcTJ0AHRU883VlrjxuSRz61uwHMc9pzZz3idMoAaGgcoMp+w+k5hZ2bj38xIOo/03RzjLmg7boLinCT+zysElslh/Vr3p8dZ9FBhlBz6TmtDhczAc5wGocGwSfl3A6LIm1mpx/o9Hj/wJqSFbivFHV7l7nGYOUH+lvdG3lPqh1Cxe9r3NaS2mA6oeTQXBoJ9SAs3to+m8sqNc1zTDmuBBHgQVE97cxyghs6AmTHIE8/ZasVSpHnMsnKTbPPpQAZBkTAMkakQeh0nyIWaNOVGFdoPaw971hWsMV6xEnrRctH5SOSYbKpKEC5pVRDdHDkeY8PFFMPbC1uPJPSMzNf8AIZpjRbwvUxotwFfRUZGQsQpsi1K5uiVsiLVqQonYrSmO0ZPn+6sFBHJGTpMNwlH1EJC1IUxC0ITASKF5bwvLiDtQoEQeqgvqSKw2oRlIICs17QOaSeQ0Xmu1G51sVXMI6qKHSmX8O1zfFVRhyNSB6g+jIEQrlvYZl4W8HVFLMjkulIJIHXGFEbhassTGyPPeCNV6lRBGiX3ZNAii4tVq3uNDKmqWao4g4UmOcdAASSutM4ReOuJ+zloOqW8IxHKe1OpaJE/qOyV+JMaNxckt1BOiZH2Ap29FpJ7V5LiPytZsJ8SUL0g2tF+1pnK55PeJzE+Z/kotbu7reXeH1CpW1CKZJ2LSD9FfYwgDNodCR0J1I+sLOy5LdI0+PipJlfE2gNB1Hde50buDWkkeZMD1WzrA07ZrXfO/R3M5ix5dr/7lX/4hbGmKlVo/KwNzeJDs4Z75SfIK/dDtK7Gcqbc7vNzhlB9WgqvBKPhek3P1iVx7grrmk7s6earRr1oIEudSLWvLepynMR4ErmNGwzuytdLiG5RB7zjEtk7QJMnTurvttSzte4buc8z/AL6oH/jTK41xvgZtbkxo2oO0YOYDiQWnycHDyhXsc70ZOfF1+wCNq4AujutdlJGokzAn0K0qRpBO2s9fDw2W1Ci55hup1O4GwJO/gCs3dQOdLWBggDKCSNAATJ6nX1T1ZUPWdSHgpwo14yzpKSmGFeq4q5xaT+WFa4+Tpsr5sXc6PbiQFOGKnw9cipSB580TLFuwmpK0ZMo9XTICEk8R48XuLGGGDQx+Y/wmDirEuzpZAe8/TyHNIbx1WbzM7/0izU4eBV3kjTMnjhoHsBOveMeUBJFKmXOAHMhdIsrXJTa3oB780ngwcp9vwPnTShRs4LUtUpC0K3TFsiheW8Ly44asL4hqUzv03T5h3FlJ7Bm0dsRyXK2FWaFYgrFnhjI1Y5GjrDds4Mgzp4LNvfg6QgPCGM5h2Tjvsif4cBxIc0jwIMeyqyjTplhO1aCT7YOGig/AkGQp7SfREAwJTl1CqymKEhWaVKAFjtwZDdxupeSFuwjV41XLfjhxKaVNlsww6qC6pB1DAYA9TPsupVIAk7Dmvl7jvHDeXtWr+XNlZ4Mbo3+fVdFWwoq2V+DMMNxe02CAJLnkkANa3VziT/mq6diGH29SpmY48253u7Ok0U9C/NEmToG81y7hGo1t2zOYDg9g1jvOaQzXzhO72tY7vtd3dGs15SZ9+aKcbInKpB2vw5cZaPcGXNoc41cfklpg9Y8SrNXBbiXZ29k1oJL3EFrWgS5+h1OmyAPxOqGGo4uYxkuY1uhzGAHb6uk9VPhuL1rhjmuqVBSmXlxBc7QSPKANPFZ+WLh4rL2CbnpuixVu202gUtd9SWPLzO8TprBiJV22uA1rqh3Izu8IAyjz8EIoNpuc5wb3AYAJnMfGefl4Ina0zUd4SC77sb/9v+Kq/bbkaUXGqjssWj+zpAHw05kgQQPAaDzBXO+O8I7SuKtQuIqNaBlBIYWz3B10IPqU8Yk4GuQS5opUxJaYj8xEeWVUKVaoW9oHPGZ4YBmkhm7i4/qMR0ElNg6diMv2j1OP1rINd3dR1/ZZs8JfWeGMaS47cvMk8h4rv1zf2tTM42VEnNTaQ5jSSHNzETG85UJrmmHkU7WjRlxGem3UtH5T4SOXRNy8lYo22IwcWWWVVo5vinw/qNawUmvqvIJqFrYYOgaTEpZxPCatu4NqscwnUBwiR1HVdmuR3TpA8yNPQiPdc442yuqMa3UganM5250GpMf3Qcblyy6aH8zgRxK4sm4NxHLGY90mD4J3ezkuaYSMrNepT7YXgfbZ9sjXBx6EN39oK9Jw8r8Z5jlYvGhDx+87Su93KYb5DRC3aqV5UTlRyu5NmljVRSCfC9MG5YHCd484kJ/LUj8G63I8Gu+yfCFq8BfRmPzn9yuQtS1T5FoWrRKBDC8pcq8uOJmKzTEqLs1LR3WUaYE48u6lOiwMJDXOIeRIOgBa2RyOv/FI1hjFWi8Pp1HtcOYcfr1Xa3YDSu6LqT9nD1aeTh4g/uuM8Q4K+0uH0HwXMO42cCAWuHgQVQypqdl/C040dr+GfxWbckW91Dax0ZUEBtTwI5O+hXVmMXxlbVyxwcDBBBBG4I8V9K/Cjjg39uW1DNajAef1g7O89IKVOL9QbiO/Zd6fCFWunHK8ExpoZjyVoTMlL/EN24GN2kSBvr0Pgoxx7uhE5dVYucV8YPoWlYHUljmCf1Olmh9T7Lg4KePiXihLKVHqS8+WzfufZc/FRWskVF0hvGTcOzM3oIbI6iD0XW+BsWdd2hfUpy6i4Me8/K6Wy0/7oBlcnfXcGEA/NAPiDy+i7Hwfhr7PDG03gsq13GqdJdTa5oayG86jgIA8VVm6kFkQPxx4qODAIb8xA2G4aFWzEhtCnudXe538AosQxKHOn54gxqB0k7SOcc1dwK2LA4jV7h3ncmeHi7w90rNJJE8eLciVtqQ5tGn+X53kSG9SepPTyR2gW0mOcTDGAkk6mAJc49SVSs2R3WaD8z5kuPOP5U+JZXUKrBHyke0EfZZWSdm9hx0tCTh+OOrVKpqd0V3Es/pk6MPhAHsmnD6b208gbm1Ov9kDtLFx1DBI0BRWyFZvI+SXPNJ+LRYx8bHHblsI0rfKAHHvOdmPpqfp91TxC1Ln7nQDbTxP3V22sarjMHXqvXGH1wSSwx1EHRVc7lJFjA4Y5XaE3FuGalZ3zEN03JKF33CIpQ7MfXmn6rRfHMHxBhKGP3Dgcrjsi42XI5KPiO5SxODlVsV6tOHEBS/9Ucyk+mDpUAB8NdfcaKKodZVd7dV6rG+qR5HIk3spVKar1Ar9ZmipvCFkoMcEUpufJjz9h+6f8qUvh9b96q7oGjbqT/CcyFs8JfQxOY7yFctUbmqwQoyFfKZFCwty1eXHBOrQUIporc2pBUDLeVjKRrNG1hVLSElfF+lmqUK0CXNcxx5nKQWz6OIT/b2RSz8V8PIsmOj5ardemZrh68knNTQzE2mclTl8MOKBZ3rHOJDHdx/kdNfWCk+Fmm6ClLaovH2Ye+3Q6EaHwI0ISljTKlNpDnAiYBI1iJlZ4Z4tD8Ko1x3nBrWOE/mb3T9pS7xtxa99o8kNaRoCJ3d3R66lTgjJfatFHNTfT+TlPGWLfiLlzh8rQKbT/S2dfHUlARSUtQLAR+uzQUesVEN8JWIqXVFpLQBUY9znatDWHM4Ec5XXuJcca6RQBc52hqxLjIjJTaNtNNFxKxdDwehC6Xc4+GUWimAHFol3MeXRVcyp6FOmUBhJY6aumXXJOs/1Hr4K/Qrl4ygQzpMCP4S4+7e49UQsbGo8gl0Doq04uQ7FKMBhr3rWMhnzHQeCnwyxc4Gee6hsMA70kk6pptaQaNFU+D9LsuXWolSjh7aTYAVY1e8jLqBch9TDyToieL8K3zP2yW3qeKtMuRO6HVLRwVV1QgbJM8LGxyot4lcBwjefL0SBj+EkSTP2n0R+8xGq3Roj7+6W8XvXO30KmGBp2G+QmuovXFp7Kq9oCt1qqp1Oa14J0UJ02Vq6oVmq/VcqNQyUYN0PfAlrlt3OP5nmPJoj7ymB4UeF2gp0abB+VonziT9Spy1b2CPWCR57NLtNsrkKNzVYc1RkKwJIcq8t4Xlxx0DErEEkoZQsTmiEcu6ha3U6yYAiQ2dJJ30W7LUuAMjT108FgRbo22thG04fYGglAviphjHYTcgAEsYHtgay1zTI9JTRZPLmlruWnjskTiezrRUpu7Q0u83MZghwjfyKTFObpsKU1DdHzrCzlWatLK5zTu0kH0MfsvNTIl1bOk/DfHC+g+0AJyuNUECdDlafYge6vfEfEA22oUA3KXONR55uy90T5Elc2wfF6lrVbVovLXt2I5jmCOYPRMnGHGrb91N/Z9kWMyuE5gXEySDAhu0A6ps5fXqkIWH/AC9xXe7Vb0wea0dUU1N6FIsz2TN0Cs2WJv2Mn6rSkyUUs6YQSimVZaLOHXBc6CNE94RTBACVbC312TrglPUBc4JIR2dhujZaSiFpayiFnaS1XKNpCrOhqbKzLGAsf9PHRFg1YeEug7AdxZBC7mxCOXNcDml/FboEQCnxxWKeT8AOLBgB1EpDxu6ExKO4yDJMz9ErXVBskxqjlh1oKE97BlTVVqoV99KFSqooxpUO9KNRes6U1GDq5v8A5BbVAiPDVv2lzSH9QP8Ax737I1HaAyaTOluao3BTuCjIW3HwwGV3BRuap3BROTACKF5bQvLjhqfek7mVct7zKYDtPNULduuoUr2kawsOkbNsasJxNsw4gE+3urOM27atB7AWjMO6SdJ3/ZKFK4BKtXFdxiTIGwSXi3aJU9Uz5841w029/cUiQS2oTI2IdDhHhqgoKcvi5riT3AQHU6R9m5T9WpMCFPZbhqKNwVu1yjC2anpnNkwKkpuULWKem0KbOtl62qIxZgmEJtWeEI1ZOEjmfolSdC2rGXCLclPWC2jW77pJwyttJjwH8pmsLwjRqW22D1SOiWlYRA3VsFLtvdNt2Znavds2fuidhcy1rnbv1jwSKYTdF+VgmVBdV8o80LrYiWmZRxxuXguU0nsgxqm5mvJJmIX+pTvWxZtRsFJOO2IklvsrMctfWQDxXtC3iNwNUArhFL/QlBq701SCjCjSoNEKuSrlWsh9d6X/ACOToqVHJv8Ah9h0ufVOzRlHmdT7D7pVtrd1R7WNEucQAPNdZwfCm29FtNvLVx/U47lPwQcpWVeVlqNfpO5QuU71C5ayMgiIUbgpXKNyIFkRWFvC8pIHUYeeWseqv0cMLwfBTYVYNP8A3KbiWkEQdB5+aL27QGu6fUabrzTyV4byiJNazLCtKlQxvomy7sWvaRrI+vig1bDYCdCd+gONCXxlwEb+l2tH/XpA6HaqzfL4OBmPNcWrWxa4hwII0IOhB6FfTFjWNJ+h0nb7oF8T/hqLtv4q1YO23qMEDtR+of1D6pGRVK/0sYp6pnAVlpUte3LCQQQRII2iNwogpUhzRMwKzSdCph6ka9MTBoIUqqKWlVAaTiUTtJkBcwBrw2vyGqdcPrtoMzv1dyCS8Ly0m5nbrNTFTUdJOnIJdWw6Q6Wt86vUlx8T4DomO2xaasDZogfZJGG3GRk8zp5Ihht7qdf8lRQlvY24vikFn+1Bb7EpVbFbyXN12aEKvLr6p2LSK2TbLNTEtd1FcYlOh9+R/ug1a4hUql5y5Lpwt2WMT0T4kA6SPbml26bqiFW6jn6qlWIKDzQ+kDK4VF6v1xKxheFuuK9Oizd7g3y6k+QkqOwDGfgDh3T8S7xbTH0Lv2904vCYXYNQt7dlKnALGgbGXab+c6oHWp9Fp8WacTI5NuRSeonBTvCicFeRUICFq4KYtWjmoiCGF5SZVhccPPC9wQ7KD3TuPPRa4hxK6jVdSLYy6B3NwjQ9NvshWGXfZvBOyPYth1O8YXtEVWgQZ3EjQ+GpXn6ip3JaNttuP1CWH3bajWvBmf8AIhV8SpakiEJp8OV6ZDW1XBhE7fKekLajiRBNKr81PRzhz2g/Vd0Tdxdkd9fbRn8IXI5hFN0a7DkorIBwEGRvI5owxsBKySdUMjH+TjHxJ4KFc1KtJsVmkuIAjtB0j9Uc+a4zVpR9tV9ScWluZsfNzI6LinxB4XyPNxT+R5/7g/S7r5H7p3x3BTQGPNU+jESVu1qy4LzBKWnReLFETsjtkwMElDLSnGqxc3ubQbKLt0C0ErjFC4+A5K1Y3ElL1IoraPyhMqkCnsajiOwV6yv9koU7lEbS5UUDMZL/ABHvegVC4v0PubmSqlSqmRSoTVvZduLqVSfcKI1NFA56hyGx0TOrqCpVUb3qF9VA1YTZ6rVlO/whwg1bs1DoKbTB6uP9gVz971134UXQoW4eR87nEnnEx67Iejl4LnNJbOqV7NrmwQNRrpqheK4IDSy02CfOD/dXW4vTcAQd/p5rFOmXuLs5y7ABLi5w34DJRkqEStg1UGMjvZDnshOmL40+i7LLXA8+fslCvVzEnqZW1x8k5q5eGVmhGDpFUhakKQrLHAHXb2VuysV4XlsQvKbOoL2JBInkmq2pFrQWTqOX0Pulqhhr+iNYNeOY7K4wNteSwJq/DcixktiezBfv1S3i+HN7XO4/MTsPy8pnnujdeo4DQ5hKp3EPa2RB1SsdxdhTin6aYXUYwRTDo3IcZjyV52ONmI+qXKri06SOShdX1TfjTexfalQbr4Kys7MKh15bpd4q4YHZupO1bUaQDtB5exgovYVD+UoxctFeg4GAfseRXd5QaV6BcE/svT5NvLN1Oo+m4QWOLSPEGFvRpwjvHLA29rgR80HpIAB+qW61eNkiXtGhDcbZJcXXIKJj1XDls0o0Qy/S1VztYVGi6ApA+UVnBChUV6hWhCKT1YbX2Cl7ISTCJuFpUqqrTqLeq/RdtHSgbison1FFnWj3oQSQvUDnLBetHuRJgsw7Vdc4XEWdDbVgOnmVx4vXUeA7rPZtHNjnNPvmH3VnjNdynyVcBlbWI2Klp4lUaIa8hVSF4laDgpemcpNeMxeXTqhl2p6qq5Wi1EuH8MZUd3wTvA11jfXwUSnHHGyVFzYAc2FoSj2N4SacvDe6ecz4bIC5qPHkU1aBnBwdMnpU2Ed4uB8AP5XlXXkVAWOFO7qU6xZUADZ32MRofqdfBWq2HtqS5hG50BmfFV8fsG1ctTPENOu4ygk/v9UJtcQ7NsBwJbBbymdXCfUeyx4w7q16azn1dMNMLmCA/fcTtCu0pLNvPqky3xItdmkzml2ukTJb6/sjrselrckSTAb0HMn6KZ4ZIiGZMPU7Jrm6oXeYaAdBp1UNzjpY5rB1GYHadBI8N0fpFrwenRIalDbHJqXhTwS3AJnWQqHFGLdhSfPdawFx5Zo2A66wrhYaVSQO6kz44cRNZaU6I/1KxnyY3f3MD0QN07CUb0cQxK+NR7nO3cST5kyhzisudK1KUmXPEYUlNRKVgTUASmqt6dRVnuWWOUpkhCnVlTsqaqjbvTLwZgwuLlrXDuAFz/EDl6mB6qVbdIi1FWyg5rmOhwIMAwejmhzT7EH1Wr6yaPiPhxZcCqB3KjWjQaBzBlI9sqTnnRTK4umcp942iwKgUZcCFXNRbtO3ihAaMl6jc9a1WwVEZUWdR4vT58MMSh1WifztDm+bd/ofoufEovwvi34e5p1OUw7n3XaO+hTMcqkmLywuLO0lb0LYvMDfxWg8NjsfDkVPavyuBBIjotmTfW0YqSumNlhhNNlICo0S6M2nMc1JSwzJUDqYGWCD0EnkpLe4FWm0ggxvyIVtphuiwZSlbs14wjWgHxQ/LTLY0dO3L0SK9PHElVppgE94ax15JOdRnl/nktTiNRhsocpXIqhZTZQ4XpZWzJMAk5o3E7SvJv8A64CPgkA2XtVgkkw7SDsZA5dIhDXFXb2/NSJAEaCPWPuVULUzGq3QOR2YaFLTeRqNCtQFsGo2CtE9u/vgu1E/4E7U8VplgIOpEbwZH9kjsap2PIVbLhWSizjzdBqdihFMCATMT9Z1Xzx8ROIfxd9UeDLGns2dA1um3nJ9V0ji7HnW1pUcCczh2bPN0gn0Erhz3LL5EVB9UaXGbl9jxKxKwSsSkItM2W4OijBWcyKyKPLYFagrKlEliiuu/DbDMlsapGtQwP8Aa0x9XT/xC5HbN28wu7cMMy2dAf8ApMPqRmP3Kt8WNyv8KnLlUP7JMfw0XFu+nAJLTknk78pnl09VxWtTLXFpEEEgjmOo813lcz+I+EinXbUaIFUSdNM40PqQQfdO5OP/AKEcTJvoI50Xm14Xq51UDiqFmgXKlWTKjL1Wz6KPMuIJXuWWFQtW4KEKjsnAuI9tZsky6n3HddPl+keyYFyr4c4x2dz2ZPdrd3wDhJYf29V1VbHHyd4GLycfSf8AZcw6/NMneCI/uiFljbxLSSekCSSTohFO0eZgE5dT4I7geFuBBIMEEOB0LSdtP38UrP8AGk2/ScTm3QNqONWqO0Dh0ESB5jomWng9FonKD4n/ADwVhtAUm75j1O/kh+L1HHKDoTp7lUnkc3S0i5GCjtmz6zAd2/T+V5K19ZltRwnn0HsvJvxL9A7v8P/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pic>
        <p:nvPicPr>
          <p:cNvPr id="109578" name="Picture 10" descr="http://3.bp.blogspot.com/_4I0hQ9LI86I/TEjLaIbodWI/AAAAAAAAAeg/eOr2ujcvt8c/s1600/planeta+az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286692"/>
            <a:ext cx="8424936" cy="62846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1" name="WordArt 4"/>
          <p:cNvSpPr>
            <a:spLocks noChangeArrowheads="1" noChangeShapeType="1" noTextEdit="1"/>
          </p:cNvSpPr>
          <p:nvPr/>
        </p:nvSpPr>
        <p:spPr bwMode="auto">
          <a:xfrm>
            <a:off x="611188" y="477838"/>
            <a:ext cx="7993062" cy="7191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3600" b="0" i="0" u="none" strike="noStrike" kern="10" cap="none" spc="0" normalizeH="0" baseline="0" noProof="0" dirty="0">
                <a:ln w="19050">
                  <a:solidFill>
                    <a:srgbClr val="000000"/>
                  </a:solidFill>
                  <a:round/>
                  <a:headEnd/>
                  <a:tailEnd/>
                </a:ln>
                <a:solidFill>
                  <a:srgbClr val="00CCFF"/>
                </a:solidFill>
                <a:effectLst/>
                <a:uLnTx/>
                <a:uFillTx/>
                <a:latin typeface="Arial Black" panose="020B0A04020102020204" pitchFamily="34" charset="0"/>
                <a:ea typeface="+mn-ea"/>
                <a:cs typeface="Arial" panose="020B0604020202020204" pitchFamily="34" charset="0"/>
              </a:rPr>
              <a:t>Objetivo Geral</a:t>
            </a:r>
          </a:p>
        </p:txBody>
      </p:sp>
      <p:sp>
        <p:nvSpPr>
          <p:cNvPr id="12" name="WordArt 9"/>
          <p:cNvSpPr>
            <a:spLocks noChangeArrowheads="1" noChangeShapeType="1" noTextEdit="1"/>
          </p:cNvSpPr>
          <p:nvPr/>
        </p:nvSpPr>
        <p:spPr bwMode="auto">
          <a:xfrm>
            <a:off x="611188" y="1916113"/>
            <a:ext cx="7993062" cy="439261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C000"/>
                </a:solidFill>
                <a:effectLst/>
                <a:uLnTx/>
                <a:uFillTx/>
                <a:latin typeface="Arial Black" panose="020B0A04020102020204" pitchFamily="34" charset="0"/>
                <a:ea typeface="+mn-ea"/>
                <a:cs typeface="Arial" panose="020B0604020202020204" pitchFamily="34" charset="0"/>
              </a:rPr>
              <a:t>  Entender 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C000"/>
                </a:solidFill>
                <a:effectLst/>
                <a:uLnTx/>
                <a:uFillTx/>
                <a:latin typeface="Arial Black" panose="020B0A04020102020204" pitchFamily="34" charset="0"/>
                <a:ea typeface="+mn-ea"/>
                <a:cs typeface="Arial" panose="020B0604020202020204" pitchFamily="34" charset="0"/>
              </a:rPr>
              <a:t>Significado e 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C000"/>
                </a:solidFill>
                <a:effectLst/>
                <a:uLnTx/>
                <a:uFillTx/>
                <a:latin typeface="Arial Black" panose="020B0A04020102020204" pitchFamily="34" charset="0"/>
                <a:ea typeface="+mn-ea"/>
                <a:cs typeface="Arial" panose="020B0604020202020204" pitchFamily="34" charset="0"/>
              </a:rPr>
              <a:t> Objetivo da Lei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C000"/>
                </a:solidFill>
                <a:effectLst/>
                <a:uLnTx/>
                <a:uFillTx/>
                <a:latin typeface="Arial Black" panose="020B0A04020102020204" pitchFamily="34" charset="0"/>
                <a:ea typeface="+mn-ea"/>
                <a:cs typeface="Arial" panose="020B0604020202020204" pitchFamily="34" charset="0"/>
              </a:rPr>
              <a:t> de Adoração </a:t>
            </a:r>
          </a:p>
        </p:txBody>
      </p:sp>
    </p:spTree>
    <p:extLst>
      <p:ext uri="{BB962C8B-B14F-4D97-AF65-F5344CB8AC3E}">
        <p14:creationId xmlns:p14="http://schemas.microsoft.com/office/powerpoint/2010/main" val="29595729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FFFFFF"/>
            </a:gs>
            <a:gs pos="88000">
              <a:srgbClr val="FFFFFF"/>
            </a:gs>
            <a:gs pos="97000">
              <a:srgbClr val="D1D1D1"/>
            </a:gs>
            <a:gs pos="100000">
              <a:srgbClr val="483018"/>
            </a:gs>
          </a:gsLst>
          <a:path path="shape">
            <a:fillToRect l="50000" t="50000" r="50000" b="50000"/>
          </a:path>
        </a:gradFill>
        <a:effectLst/>
      </p:bgPr>
    </p:bg>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200" b="0" i="0" u="none" strike="noStrike" kern="1200" cap="none" spc="0" normalizeH="0" baseline="0" noProof="0" dirty="0">
              <a:ln>
                <a:noFill/>
              </a:ln>
              <a:solidFill>
                <a:srgbClr val="6600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0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endParaRPr>
          </a:p>
        </p:txBody>
      </p:sp>
      <p:pic>
        <p:nvPicPr>
          <p:cNvPr id="7171" name="Picture 2" descr="http://www.verdadegospel.com/adwp02/content/uploads/2012/02/IMAGEM_NOTICIA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25425"/>
            <a:ext cx="8569325" cy="6407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WordArt 7"/>
          <p:cNvSpPr>
            <a:spLocks noChangeArrowheads="1" noChangeShapeType="1" noTextEdit="1"/>
          </p:cNvSpPr>
          <p:nvPr/>
        </p:nvSpPr>
        <p:spPr bwMode="auto">
          <a:xfrm>
            <a:off x="539750" y="547688"/>
            <a:ext cx="8137525" cy="7937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ROTEIROS</a:t>
            </a:r>
          </a:p>
        </p:txBody>
      </p:sp>
      <p:sp>
        <p:nvSpPr>
          <p:cNvPr id="7" name="WordArt 7"/>
          <p:cNvSpPr>
            <a:spLocks noChangeArrowheads="1" noChangeShapeType="1" noTextEdit="1"/>
          </p:cNvSpPr>
          <p:nvPr/>
        </p:nvSpPr>
        <p:spPr bwMode="auto">
          <a:xfrm>
            <a:off x="539750" y="2060575"/>
            <a:ext cx="8137525" cy="100171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E5E500"/>
                </a:solidFill>
                <a:effectLst/>
                <a:uLnTx/>
                <a:uFillTx/>
                <a:latin typeface="Arial Black" panose="020B0A04020102020204" pitchFamily="34" charset="0"/>
                <a:ea typeface="+mn-ea"/>
                <a:cs typeface="Arial" panose="020B0604020202020204" pitchFamily="34" charset="0"/>
              </a:rPr>
              <a:t>1º- ADORAÇÃO: Significado e Objetivos</a:t>
            </a:r>
          </a:p>
        </p:txBody>
      </p:sp>
      <p:sp>
        <p:nvSpPr>
          <p:cNvPr id="8" name="WordArt 7"/>
          <p:cNvSpPr>
            <a:spLocks noChangeArrowheads="1" noChangeShapeType="1" noTextEdit="1"/>
          </p:cNvSpPr>
          <p:nvPr/>
        </p:nvSpPr>
        <p:spPr bwMode="auto">
          <a:xfrm>
            <a:off x="611188" y="3429000"/>
            <a:ext cx="8066087" cy="863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2º - A PRECE: Importância, Eficácia e Ação</a:t>
            </a:r>
          </a:p>
        </p:txBody>
      </p:sp>
      <p:sp>
        <p:nvSpPr>
          <p:cNvPr id="9" name="WordArt 7"/>
          <p:cNvSpPr>
            <a:spLocks noChangeArrowheads="1" noChangeShapeType="1" noTextEdit="1"/>
          </p:cNvSpPr>
          <p:nvPr/>
        </p:nvSpPr>
        <p:spPr bwMode="auto">
          <a:xfrm>
            <a:off x="611188" y="4797425"/>
            <a:ext cx="806608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E5E500"/>
                </a:solidFill>
                <a:effectLst/>
                <a:uLnTx/>
                <a:uFillTx/>
                <a:latin typeface="Arial Black" panose="020B0A04020102020204" pitchFamily="34" charset="0"/>
                <a:ea typeface="+mn-ea"/>
                <a:cs typeface="Arial" panose="020B0604020202020204" pitchFamily="34" charset="0"/>
              </a:rPr>
              <a:t>3º - EVANGELHO NO LAR</a:t>
            </a:r>
          </a:p>
        </p:txBody>
      </p:sp>
    </p:spTree>
    <p:extLst>
      <p:ext uri="{BB962C8B-B14F-4D97-AF65-F5344CB8AC3E}">
        <p14:creationId xmlns:p14="http://schemas.microsoft.com/office/powerpoint/2010/main" val="42307791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7E0000"/>
            </a:gs>
            <a:gs pos="86000">
              <a:srgbClr val="7E0000"/>
            </a:gs>
            <a:gs pos="97000">
              <a:srgbClr val="FFFFFF"/>
            </a:gs>
            <a:gs pos="100000">
              <a:srgbClr val="7E0000"/>
            </a:gs>
          </a:gsLst>
          <a:path path="shape">
            <a:fillToRect l="50000" t="50000" r="50000" b="50000"/>
          </a:path>
        </a:gradFill>
        <a:effectLst/>
      </p:bgPr>
    </p:bg>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200" b="0" i="0" u="none" strike="noStrike" kern="1200" cap="none" spc="0" normalizeH="0" baseline="0" noProof="0" dirty="0">
              <a:ln>
                <a:noFill/>
              </a:ln>
              <a:solidFill>
                <a:srgbClr val="6600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0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endParaRPr>
          </a:p>
        </p:txBody>
      </p:sp>
      <p:pic>
        <p:nvPicPr>
          <p:cNvPr id="66566" name="Picture 6" descr="http://cap24hs.files.wordpress.com/2011/02/worship-alon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532" y="367296"/>
            <a:ext cx="8424935" cy="6123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WordArt 7"/>
          <p:cNvSpPr>
            <a:spLocks noChangeArrowheads="1" noChangeShapeType="1" noTextEdit="1"/>
          </p:cNvSpPr>
          <p:nvPr/>
        </p:nvSpPr>
        <p:spPr bwMode="auto">
          <a:xfrm>
            <a:off x="538163" y="542925"/>
            <a:ext cx="8137525" cy="159067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ROTEIRO 1: ADORAÇÃO: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Significado e Objetivo</a:t>
            </a:r>
          </a:p>
        </p:txBody>
      </p:sp>
      <p:sp>
        <p:nvSpPr>
          <p:cNvPr id="13" name="WordArt 7"/>
          <p:cNvSpPr>
            <a:spLocks noChangeArrowheads="1" noChangeShapeType="1" noTextEdit="1"/>
          </p:cNvSpPr>
          <p:nvPr/>
        </p:nvSpPr>
        <p:spPr bwMode="auto">
          <a:xfrm>
            <a:off x="539750" y="3506788"/>
            <a:ext cx="8137525" cy="100171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E5E500"/>
                </a:solidFill>
                <a:effectLst/>
                <a:uLnTx/>
                <a:uFillTx/>
                <a:latin typeface="Arial Black" panose="020B0A04020102020204" pitchFamily="34" charset="0"/>
                <a:ea typeface="+mn-ea"/>
                <a:cs typeface="Arial" panose="020B0604020202020204" pitchFamily="34" charset="0"/>
              </a:rPr>
              <a:t>1º- Dizer em que consiste a adoração</a:t>
            </a:r>
          </a:p>
        </p:txBody>
      </p:sp>
      <p:sp>
        <p:nvSpPr>
          <p:cNvPr id="14" name="WordArt 7"/>
          <p:cNvSpPr>
            <a:spLocks noChangeArrowheads="1" noChangeShapeType="1" noTextEdit="1"/>
          </p:cNvSpPr>
          <p:nvPr/>
        </p:nvSpPr>
        <p:spPr bwMode="auto">
          <a:xfrm>
            <a:off x="611188" y="4868863"/>
            <a:ext cx="8066087" cy="143986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2º - Explicar a maneira de adorar a Deus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segundo o Espiritismo</a:t>
            </a:r>
          </a:p>
        </p:txBody>
      </p:sp>
      <p:sp>
        <p:nvSpPr>
          <p:cNvPr id="15" name="WordArt 4"/>
          <p:cNvSpPr>
            <a:spLocks noChangeArrowheads="1" noChangeShapeType="1" noTextEdit="1"/>
          </p:cNvSpPr>
          <p:nvPr/>
        </p:nvSpPr>
        <p:spPr bwMode="auto">
          <a:xfrm>
            <a:off x="611188" y="2493963"/>
            <a:ext cx="7993062" cy="7191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3600" b="0" i="0" u="none" strike="noStrike" kern="10" cap="none" spc="0" normalizeH="0" baseline="0" noProof="0" dirty="0">
                <a:ln w="19050">
                  <a:solidFill>
                    <a:srgbClr val="000000"/>
                  </a:solidFill>
                  <a:round/>
                  <a:headEnd/>
                  <a:tailEnd/>
                </a:ln>
                <a:solidFill>
                  <a:srgbClr val="00CCFF"/>
                </a:solidFill>
                <a:effectLst/>
                <a:uLnTx/>
                <a:uFillTx/>
                <a:latin typeface="Arial Black" panose="020B0A04020102020204" pitchFamily="34" charset="0"/>
                <a:ea typeface="+mn-ea"/>
                <a:cs typeface="Arial" panose="020B0604020202020204" pitchFamily="34" charset="0"/>
              </a:rPr>
              <a:t>Objetivos Específicos</a:t>
            </a:r>
          </a:p>
        </p:txBody>
      </p:sp>
    </p:spTree>
    <p:extLst>
      <p:ext uri="{BB962C8B-B14F-4D97-AF65-F5344CB8AC3E}">
        <p14:creationId xmlns:p14="http://schemas.microsoft.com/office/powerpoint/2010/main" val="8968163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200" b="0" i="0" u="none" strike="noStrike" kern="1200" cap="none" spc="0" normalizeH="0" baseline="0" noProof="0" dirty="0">
              <a:ln>
                <a:noFill/>
              </a:ln>
              <a:solidFill>
                <a:srgbClr val="6600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0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endParaRPr>
          </a:p>
        </p:txBody>
      </p:sp>
      <p:pic>
        <p:nvPicPr>
          <p:cNvPr id="66566" name="Picture 6" descr="http://cap24hs.files.wordpress.com/2011/02/worship-alon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3513" cy="6480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WordArt 7"/>
          <p:cNvSpPr>
            <a:spLocks noChangeArrowheads="1" noChangeShapeType="1" noTextEdit="1"/>
          </p:cNvSpPr>
          <p:nvPr/>
        </p:nvSpPr>
        <p:spPr bwMode="auto">
          <a:xfrm>
            <a:off x="538163" y="1230313"/>
            <a:ext cx="8281987" cy="439737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ADORAÇÃO: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Significado e Objetivo</a:t>
            </a:r>
          </a:p>
        </p:txBody>
      </p:sp>
    </p:spTree>
    <p:extLst>
      <p:ext uri="{BB962C8B-B14F-4D97-AF65-F5344CB8AC3E}">
        <p14:creationId xmlns:p14="http://schemas.microsoft.com/office/powerpoint/2010/main" val="11343912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114588"/>
          <a:ext cx="7857461" cy="473522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35227">
                <a:tc>
                  <a:txBody>
                    <a:bodyPr/>
                    <a:lstStyle/>
                    <a:p>
                      <a:pPr algn="just"/>
                      <a:r>
                        <a:rPr lang="pt-BR" sz="2000" dirty="0"/>
                        <a:t>627.	Desde que Jesus ensinou as verdadeiras leis de Deus, qual é a utilidade do ensinamento dado pelos Espíritos? Têm eles mais alguma coisa para nos ensinar?</a:t>
                      </a:r>
                    </a:p>
                    <a:p>
                      <a:pPr algn="just"/>
                      <a:endParaRPr lang="pt-BR" sz="2000" dirty="0"/>
                    </a:p>
                    <a:p>
                      <a:pPr algn="just"/>
                      <a:r>
                        <a:rPr lang="pt-BR" sz="2000" dirty="0">
                          <a:solidFill>
                            <a:srgbClr val="FFFF00"/>
                          </a:solidFill>
                        </a:rPr>
                        <a:t>R. O ensino de Jesus era frequentemente alegórico e em forma de parábolas, porque ele falava de acordo com a época e os lugares. Faz-se hoje necessário que a verdade seja inteligível para todos. É preciso, pois, explicar e desenvolver essas leis, tão poucos são os que as compreendem e ainda menos os que as praticam. Nossa missão é a de despertar os olhos e os ouvidos, para confundir os orgulhosos e desmascarar os hipócritas: os que afetam exteriormente a virtude e a religião para ocultar as suas torpezas. O ensinamento dos Espíritos deve ser claro e sem equívocos, a fim de que ninguém possa pretextar ignorância e cada um possa julgá-lo e apreciá-lo com a sua própria razão.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59089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 name="WordArt 18"/>
          <p:cNvSpPr>
            <a:spLocks noChangeArrowheads="1" noChangeShapeType="1" noTextEdit="1"/>
          </p:cNvSpPr>
          <p:nvPr/>
        </p:nvSpPr>
        <p:spPr bwMode="auto">
          <a:xfrm>
            <a:off x="609600" y="549275"/>
            <a:ext cx="7994650" cy="863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C000"/>
                </a:solidFill>
                <a:effectLst/>
                <a:uLnTx/>
                <a:uFillTx/>
                <a:latin typeface="Arial Black" panose="020B0A04020102020204" pitchFamily="34" charset="0"/>
                <a:ea typeface="+mn-ea"/>
                <a:cs typeface="Arial" panose="020B0604020202020204" pitchFamily="34" charset="0"/>
              </a:rPr>
              <a:t>Significado  do Vocábulo  Adoração</a:t>
            </a:r>
          </a:p>
        </p:txBody>
      </p:sp>
      <p:sp>
        <p:nvSpPr>
          <p:cNvPr id="15" name="WordArt 19"/>
          <p:cNvSpPr>
            <a:spLocks noChangeArrowheads="1" noChangeShapeType="1" noTextEdit="1"/>
          </p:cNvSpPr>
          <p:nvPr/>
        </p:nvSpPr>
        <p:spPr bwMode="auto">
          <a:xfrm>
            <a:off x="1258888" y="1555750"/>
            <a:ext cx="6553200" cy="720725"/>
          </a:xfrm>
          <a:prstGeom prst="rect">
            <a:avLst/>
          </a:prstGeom>
        </p:spPr>
        <p:txBody>
          <a:bodyPr wrap="none" fromWordArt="1">
            <a:prstTxWarp prst="textPlain">
              <a:avLst>
                <a:gd name="adj" fmla="val 50000"/>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1A1A"/>
                </a:solidFill>
                <a:effectLst/>
                <a:uLnTx/>
                <a:uFillTx/>
                <a:latin typeface="Arial Black" panose="020B0A04020102020204" pitchFamily="34" charset="0"/>
                <a:ea typeface="+mn-ea"/>
                <a:cs typeface="Arial" panose="020B0604020202020204" pitchFamily="34" charset="0"/>
              </a:rPr>
              <a:t>Segundo Dicionário Aulete</a:t>
            </a:r>
          </a:p>
        </p:txBody>
      </p:sp>
      <p:sp>
        <p:nvSpPr>
          <p:cNvPr id="16" name="Rectangle 20"/>
          <p:cNvSpPr>
            <a:spLocks noChangeArrowheads="1"/>
          </p:cNvSpPr>
          <p:nvPr/>
        </p:nvSpPr>
        <p:spPr bwMode="auto">
          <a:xfrm>
            <a:off x="514350" y="2420938"/>
            <a:ext cx="8234363" cy="184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 	</a:t>
            </a:r>
            <a:r>
              <a:rPr kumimoji="1" lang="pt-BR" altLang="pt-BR"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Ação ou resultado de adorar, de cultuar algo ou alguém; IDOLATRIA; VENERAÇÃO </a:t>
            </a:r>
          </a:p>
        </p:txBody>
      </p:sp>
      <p:sp>
        <p:nvSpPr>
          <p:cNvPr id="17" name="Rectangle 21"/>
          <p:cNvSpPr>
            <a:spLocks noChangeArrowheads="1"/>
          </p:cNvSpPr>
          <p:nvPr/>
        </p:nvSpPr>
        <p:spPr bwMode="auto">
          <a:xfrm>
            <a:off x="609600" y="4462463"/>
            <a:ext cx="7994650" cy="184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 	</a:t>
            </a:r>
            <a:r>
              <a:rPr kumimoji="1" lang="pt-BR" altLang="pt-BR"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Veneração, culto a divindade, ou a algo ou alguém que se considera como divinos. </a:t>
            </a:r>
          </a:p>
        </p:txBody>
      </p:sp>
    </p:spTree>
    <p:extLst>
      <p:ext uri="{BB962C8B-B14F-4D97-AF65-F5344CB8AC3E}">
        <p14:creationId xmlns:p14="http://schemas.microsoft.com/office/powerpoint/2010/main" val="21204633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tângulo 1"/>
          <p:cNvSpPr/>
          <p:nvPr/>
        </p:nvSpPr>
        <p:spPr>
          <a:xfrm>
            <a:off x="395288" y="442913"/>
            <a:ext cx="8353425" cy="5972175"/>
          </a:xfrm>
          <a:prstGeom prst="rect">
            <a:avLst/>
          </a:prstGeom>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1" i="0" u="none" strike="noStrike" kern="1200" cap="none" spc="0" normalizeH="0" baseline="0" noProof="0" dirty="0">
                <a:ln>
                  <a:noFill/>
                </a:ln>
                <a:solidFill>
                  <a:srgbClr val="00CCFF"/>
                </a:solidFill>
                <a:effectLst/>
                <a:uLnTx/>
                <a:uFillTx/>
                <a:latin typeface="Arial" panose="020B0604020202020204" pitchFamily="34" charset="0"/>
                <a:ea typeface="+mn-ea"/>
                <a:cs typeface="Arial" panose="020B0604020202020204" pitchFamily="34" charset="0"/>
              </a:rPr>
              <a:t> </a:t>
            </a:r>
            <a:r>
              <a:rPr kumimoji="1" lang="pt-BR" altLang="pt-BR"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649 – </a:t>
            </a:r>
            <a:r>
              <a:rPr kumimoji="1" lang="pt-BR" altLang="pt-BR" sz="32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Em que consiste a adoração?</a:t>
            </a:r>
            <a:endParaRPr kumimoji="1" lang="pt-BR" altLang="pt-BR" sz="3200" b="0" i="0" u="none" strike="noStrike" kern="1200" cap="none" spc="0" normalizeH="0" baseline="0" noProof="0" dirty="0">
              <a:ln>
                <a:noFill/>
              </a:ln>
              <a:solidFill>
                <a:srgbClr val="00CC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É a  elevação do pensamento a Deus</a:t>
            </a:r>
            <a:r>
              <a:rPr kumimoji="0" lang="pt-BR" altLang="pt-BR" sz="3200" b="0" i="1" u="none" strike="noStrike" kern="1200" cap="none" spc="0" normalizeH="0" baseline="0" noProof="0" dirty="0">
                <a:ln>
                  <a:noFill/>
                </a:ln>
                <a:solidFill>
                  <a:srgbClr val="FFFFFF"/>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1" u="none" strike="noStrike" kern="1200" cap="none" spc="0" normalizeH="0" baseline="0" noProof="0" dirty="0">
                <a:ln>
                  <a:noFill/>
                </a:ln>
                <a:solidFill>
                  <a:srgbClr val="FFFFFF"/>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t>    	</a:t>
            </a: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Pela adoração o homem aproxima de Deus a sua alma </a:t>
            </a: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652 – </a:t>
            </a:r>
            <a:r>
              <a:rPr kumimoji="1" lang="pt-BR" altLang="pt-BR" sz="32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Pode-se considerar a adoração como tendo sua fonte na lei natural?</a:t>
            </a:r>
            <a:endParaRPr kumimoji="1" lang="pt-BR" altLang="pt-BR" sz="3200" b="0" i="0" u="none" strike="noStrike" kern="1200" cap="none" spc="0" normalizeH="0" baseline="0" noProof="0" dirty="0">
              <a:ln>
                <a:noFill/>
              </a:ln>
              <a:solidFill>
                <a:srgbClr val="00CC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Ela </a:t>
            </a: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oração) </a:t>
            </a: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faz parte da lei natural, porque é o resultado de um sentimento inato no homem;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Por isso a encontramos entre todos os povos, embora sob formas diferentes </a:t>
            </a: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endParaRPr kumimoji="1" lang="pt-BR"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2062783"/>
      </p:ext>
    </p:extLst>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12"/>
          <p:cNvSpPr txBox="1">
            <a:spLocks noChangeArrowheads="1"/>
          </p:cNvSpPr>
          <p:nvPr/>
        </p:nvSpPr>
        <p:spPr bwMode="auto">
          <a:xfrm>
            <a:off x="276706" y="691080"/>
            <a:ext cx="8569325"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Tempos houve em que cada família, cada tribo, cada cidade e cada raça tinha os seus deuses particulares, em cujo louvor o fogo divino ardia constantemente na lareira ou nos altares dos templos que lhes eram dedicados.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pt-BR" altLang="pt-BR"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Retribuindo essas homenagens </a:t>
            </a:r>
            <a:r>
              <a:rPr kumimoji="1" lang="pt-BR" altLang="pt-BR" sz="32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(assim se acreditava)</a:t>
            </a: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os deuses tudo faziam pelos seus adoradores, chegando até a se postar à frente dos exércitos das comunas ou das nações a que pertenciam, ajudando-as em guerras defensivas ou de conquista </a:t>
            </a:r>
            <a:r>
              <a:rPr kumimoji="0" lang="pt-BR" altLang="pt-BR" sz="2800" b="1"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rPr>
              <a:t>(8). </a:t>
            </a:r>
            <a:endParaRPr kumimoji="1" lang="pt-BR" altLang="pt-BR" sz="3200" b="0" i="1"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3593800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6D70DE-44B1-4D78-B506-527A5CBA06B7}" type="slidenum">
              <a:rPr kumimoji="0" lang="pt-BR" altLang="pt-BR" sz="1200" b="0" i="0" u="none" strike="noStrike" kern="1200" cap="none" spc="0" normalizeH="0" baseline="0" noProof="0" smtClean="0">
                <a:ln>
                  <a:noFill/>
                </a:ln>
                <a:solidFill>
                  <a:srgbClr val="F3F3C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pt-BR" altLang="pt-BR" sz="1200" b="0" i="0" u="none" strike="noStrike" kern="1200" cap="none" spc="0" normalizeH="0" baseline="0" noProof="0" dirty="0">
              <a:ln>
                <a:noFill/>
              </a:ln>
              <a:solidFill>
                <a:srgbClr val="F3F3C3"/>
              </a:solidFill>
              <a:effectLst/>
              <a:uLnTx/>
              <a:uFillTx/>
              <a:latin typeface="Arial" panose="020B0604020202020204" pitchFamily="34" charset="0"/>
              <a:ea typeface="+mn-ea"/>
              <a:cs typeface="Arial" panose="020B0604020202020204" pitchFamily="34" charset="0"/>
            </a:endParaRPr>
          </a:p>
        </p:txBody>
      </p:sp>
      <p:pic>
        <p:nvPicPr>
          <p:cNvPr id="9218" name="Picture 4" descr="D:\Usuarios\Administrador\Meus documentos\Minhas imagens\vulcõ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30" y="285203"/>
            <a:ext cx="3671887" cy="2906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D:\Usuarios\Administrador\Meus documentos\Minhas imagens\hercules_hyd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429001"/>
            <a:ext cx="3671887" cy="3096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descr="D:\Usuarios\Administrador\Meus documentos\Minhas imagens\Rai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880" y="3429000"/>
            <a:ext cx="4537075" cy="3168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descr="D:\Usuarios\Administrador\Meus documentos\Minhas imagens\leã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467" y="332656"/>
            <a:ext cx="4535488" cy="28121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7" name="WordArt 19"/>
          <p:cNvSpPr>
            <a:spLocks noChangeArrowheads="1" noChangeShapeType="1" noTextEdit="1"/>
          </p:cNvSpPr>
          <p:nvPr/>
        </p:nvSpPr>
        <p:spPr bwMode="auto">
          <a:xfrm>
            <a:off x="557213" y="2570163"/>
            <a:ext cx="3438525"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Deuses vingativos</a:t>
            </a:r>
          </a:p>
        </p:txBody>
      </p:sp>
      <p:sp>
        <p:nvSpPr>
          <p:cNvPr id="12308" name="WordArt 20"/>
          <p:cNvSpPr>
            <a:spLocks noChangeArrowheads="1" noChangeShapeType="1" noTextEdit="1"/>
          </p:cNvSpPr>
          <p:nvPr/>
        </p:nvSpPr>
        <p:spPr bwMode="auto">
          <a:xfrm>
            <a:off x="490538" y="5886450"/>
            <a:ext cx="3421062" cy="56673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Deuses guerreiros</a:t>
            </a:r>
          </a:p>
        </p:txBody>
      </p:sp>
      <p:sp>
        <p:nvSpPr>
          <p:cNvPr id="12309" name="WordArt 21"/>
          <p:cNvSpPr>
            <a:spLocks noChangeArrowheads="1" noChangeShapeType="1" noTextEdit="1"/>
          </p:cNvSpPr>
          <p:nvPr/>
        </p:nvSpPr>
        <p:spPr bwMode="auto">
          <a:xfrm>
            <a:off x="4427538" y="2565400"/>
            <a:ext cx="4176712" cy="431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Animais ferozes</a:t>
            </a:r>
          </a:p>
        </p:txBody>
      </p:sp>
      <p:sp>
        <p:nvSpPr>
          <p:cNvPr id="12310" name="WordArt 22"/>
          <p:cNvSpPr>
            <a:spLocks noChangeArrowheads="1" noChangeShapeType="1" noTextEdit="1"/>
          </p:cNvSpPr>
          <p:nvPr/>
        </p:nvSpPr>
        <p:spPr bwMode="auto">
          <a:xfrm>
            <a:off x="4427538" y="5949950"/>
            <a:ext cx="4176712" cy="431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Fenômenos da natureza</a:t>
            </a:r>
          </a:p>
        </p:txBody>
      </p:sp>
    </p:spTree>
    <p:extLst>
      <p:ext uri="{BB962C8B-B14F-4D97-AF65-F5344CB8AC3E}">
        <p14:creationId xmlns:p14="http://schemas.microsoft.com/office/powerpoint/2010/main" val="2113240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307"/>
                                        </p:tgtEl>
                                        <p:attrNameLst>
                                          <p:attrName>style.visibility</p:attrName>
                                        </p:attrNameLst>
                                      </p:cBhvr>
                                      <p:to>
                                        <p:strVal val="visible"/>
                                      </p:to>
                                    </p:set>
                                    <p:anim calcmode="lin" valueType="num">
                                      <p:cBhvr>
                                        <p:cTn id="13" dur="500" fill="hold"/>
                                        <p:tgtEl>
                                          <p:spTgt spid="12307"/>
                                        </p:tgtEl>
                                        <p:attrNameLst>
                                          <p:attrName>ppt_w</p:attrName>
                                        </p:attrNameLst>
                                      </p:cBhvr>
                                      <p:tavLst>
                                        <p:tav tm="0">
                                          <p:val>
                                            <p:fltVal val="0"/>
                                          </p:val>
                                        </p:tav>
                                        <p:tav tm="100000">
                                          <p:val>
                                            <p:strVal val="#ppt_w"/>
                                          </p:val>
                                        </p:tav>
                                      </p:tavLst>
                                    </p:anim>
                                    <p:anim calcmode="lin" valueType="num">
                                      <p:cBhvr>
                                        <p:cTn id="14" dur="500" fill="hold"/>
                                        <p:tgtEl>
                                          <p:spTgt spid="12307"/>
                                        </p:tgtEl>
                                        <p:attrNameLst>
                                          <p:attrName>ppt_h</p:attrName>
                                        </p:attrNameLst>
                                      </p:cBhvr>
                                      <p:tavLst>
                                        <p:tav tm="0">
                                          <p:val>
                                            <p:fltVal val="0"/>
                                          </p:val>
                                        </p:tav>
                                        <p:tav tm="100000">
                                          <p:val>
                                            <p:strVal val="#ppt_h"/>
                                          </p:val>
                                        </p:tav>
                                      </p:tavLst>
                                    </p:anim>
                                    <p:animEffect transition="in" filter="fade">
                                      <p:cBhvr>
                                        <p:cTn id="15" dur="500"/>
                                        <p:tgtEl>
                                          <p:spTgt spid="1230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9219"/>
                                        </p:tgtEl>
                                        <p:attrNameLst>
                                          <p:attrName>style.visibility</p:attrName>
                                        </p:attrNameLst>
                                      </p:cBhvr>
                                      <p:to>
                                        <p:strVal val="visible"/>
                                      </p:to>
                                    </p:set>
                                    <p:anim calcmode="lin" valueType="num">
                                      <p:cBhvr>
                                        <p:cTn id="20" dur="500" fill="hold"/>
                                        <p:tgtEl>
                                          <p:spTgt spid="9219"/>
                                        </p:tgtEl>
                                        <p:attrNameLst>
                                          <p:attrName>ppt_w</p:attrName>
                                        </p:attrNameLst>
                                      </p:cBhvr>
                                      <p:tavLst>
                                        <p:tav tm="0">
                                          <p:val>
                                            <p:fltVal val="0"/>
                                          </p:val>
                                        </p:tav>
                                        <p:tav tm="100000">
                                          <p:val>
                                            <p:strVal val="#ppt_w"/>
                                          </p:val>
                                        </p:tav>
                                      </p:tavLst>
                                    </p:anim>
                                    <p:anim calcmode="lin" valueType="num">
                                      <p:cBhvr>
                                        <p:cTn id="21" dur="500" fill="hold"/>
                                        <p:tgtEl>
                                          <p:spTgt spid="9219"/>
                                        </p:tgtEl>
                                        <p:attrNameLst>
                                          <p:attrName>ppt_h</p:attrName>
                                        </p:attrNameLst>
                                      </p:cBhvr>
                                      <p:tavLst>
                                        <p:tav tm="0">
                                          <p:val>
                                            <p:fltVal val="0"/>
                                          </p:val>
                                        </p:tav>
                                        <p:tav tm="100000">
                                          <p:val>
                                            <p:strVal val="#ppt_h"/>
                                          </p:val>
                                        </p:tav>
                                      </p:tavLst>
                                    </p:anim>
                                    <p:animEffect transition="in" filter="fade">
                                      <p:cBhvr>
                                        <p:cTn id="22" dur="500"/>
                                        <p:tgtEl>
                                          <p:spTgt spid="9219"/>
                                        </p:tgtEl>
                                      </p:cBhvr>
                                    </p:animEffect>
                                  </p:childTnLst>
                                </p:cTn>
                              </p:par>
                            </p:childTnLst>
                          </p:cTn>
                        </p:par>
                        <p:par>
                          <p:cTn id="23" fill="hold" nodeType="afterGroup">
                            <p:stCondLst>
                              <p:cond delay="500"/>
                            </p:stCondLst>
                            <p:childTnLst>
                              <p:par>
                                <p:cTn id="24" presetID="53" presetClass="entr" presetSubtype="16" fill="hold" nodeType="afterEffect">
                                  <p:stCondLst>
                                    <p:cond delay="0"/>
                                  </p:stCondLst>
                                  <p:childTnLst>
                                    <p:set>
                                      <p:cBhvr>
                                        <p:cTn id="25" dur="1" fill="hold">
                                          <p:stCondLst>
                                            <p:cond delay="0"/>
                                          </p:stCondLst>
                                        </p:cTn>
                                        <p:tgtEl>
                                          <p:spTgt spid="12308"/>
                                        </p:tgtEl>
                                        <p:attrNameLst>
                                          <p:attrName>style.visibility</p:attrName>
                                        </p:attrNameLst>
                                      </p:cBhvr>
                                      <p:to>
                                        <p:strVal val="visible"/>
                                      </p:to>
                                    </p:set>
                                    <p:anim calcmode="lin" valueType="num">
                                      <p:cBhvr>
                                        <p:cTn id="26" dur="500" fill="hold"/>
                                        <p:tgtEl>
                                          <p:spTgt spid="12308"/>
                                        </p:tgtEl>
                                        <p:attrNameLst>
                                          <p:attrName>ppt_w</p:attrName>
                                        </p:attrNameLst>
                                      </p:cBhvr>
                                      <p:tavLst>
                                        <p:tav tm="0">
                                          <p:val>
                                            <p:fltVal val="0"/>
                                          </p:val>
                                        </p:tav>
                                        <p:tav tm="100000">
                                          <p:val>
                                            <p:strVal val="#ppt_w"/>
                                          </p:val>
                                        </p:tav>
                                      </p:tavLst>
                                    </p:anim>
                                    <p:anim calcmode="lin" valueType="num">
                                      <p:cBhvr>
                                        <p:cTn id="27" dur="500" fill="hold"/>
                                        <p:tgtEl>
                                          <p:spTgt spid="12308"/>
                                        </p:tgtEl>
                                        <p:attrNameLst>
                                          <p:attrName>ppt_h</p:attrName>
                                        </p:attrNameLst>
                                      </p:cBhvr>
                                      <p:tavLst>
                                        <p:tav tm="0">
                                          <p:val>
                                            <p:fltVal val="0"/>
                                          </p:val>
                                        </p:tav>
                                        <p:tav tm="100000">
                                          <p:val>
                                            <p:strVal val="#ppt_h"/>
                                          </p:val>
                                        </p:tav>
                                      </p:tavLst>
                                    </p:anim>
                                    <p:animEffect transition="in" filter="fade">
                                      <p:cBhvr>
                                        <p:cTn id="28" dur="500"/>
                                        <p:tgtEl>
                                          <p:spTgt spid="1230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9221"/>
                                        </p:tgtEl>
                                        <p:attrNameLst>
                                          <p:attrName>style.visibility</p:attrName>
                                        </p:attrNameLst>
                                      </p:cBhvr>
                                      <p:to>
                                        <p:strVal val="visible"/>
                                      </p:to>
                                    </p:set>
                                    <p:anim calcmode="lin" valueType="num">
                                      <p:cBhvr>
                                        <p:cTn id="33" dur="500" fill="hold"/>
                                        <p:tgtEl>
                                          <p:spTgt spid="9221"/>
                                        </p:tgtEl>
                                        <p:attrNameLst>
                                          <p:attrName>ppt_w</p:attrName>
                                        </p:attrNameLst>
                                      </p:cBhvr>
                                      <p:tavLst>
                                        <p:tav tm="0">
                                          <p:val>
                                            <p:fltVal val="0"/>
                                          </p:val>
                                        </p:tav>
                                        <p:tav tm="100000">
                                          <p:val>
                                            <p:strVal val="#ppt_w"/>
                                          </p:val>
                                        </p:tav>
                                      </p:tavLst>
                                    </p:anim>
                                    <p:anim calcmode="lin" valueType="num">
                                      <p:cBhvr>
                                        <p:cTn id="34" dur="500" fill="hold"/>
                                        <p:tgtEl>
                                          <p:spTgt spid="9221"/>
                                        </p:tgtEl>
                                        <p:attrNameLst>
                                          <p:attrName>ppt_h</p:attrName>
                                        </p:attrNameLst>
                                      </p:cBhvr>
                                      <p:tavLst>
                                        <p:tav tm="0">
                                          <p:val>
                                            <p:fltVal val="0"/>
                                          </p:val>
                                        </p:tav>
                                        <p:tav tm="100000">
                                          <p:val>
                                            <p:strVal val="#ppt_h"/>
                                          </p:val>
                                        </p:tav>
                                      </p:tavLst>
                                    </p:anim>
                                    <p:animEffect transition="in" filter="fade">
                                      <p:cBhvr>
                                        <p:cTn id="35" dur="500"/>
                                        <p:tgtEl>
                                          <p:spTgt spid="9221"/>
                                        </p:tgtEl>
                                      </p:cBhvr>
                                    </p:animEffect>
                                  </p:childTnLst>
                                </p:cTn>
                              </p:par>
                            </p:childTnLst>
                          </p:cTn>
                        </p:par>
                        <p:par>
                          <p:cTn id="36" fill="hold" nodeType="afterGroup">
                            <p:stCondLst>
                              <p:cond delay="500"/>
                            </p:stCondLst>
                            <p:childTnLst>
                              <p:par>
                                <p:cTn id="37" presetID="53" presetClass="entr" presetSubtype="16" fill="hold" nodeType="afterEffect">
                                  <p:stCondLst>
                                    <p:cond delay="0"/>
                                  </p:stCondLst>
                                  <p:childTnLst>
                                    <p:set>
                                      <p:cBhvr>
                                        <p:cTn id="38" dur="1" fill="hold">
                                          <p:stCondLst>
                                            <p:cond delay="0"/>
                                          </p:stCondLst>
                                        </p:cTn>
                                        <p:tgtEl>
                                          <p:spTgt spid="12309"/>
                                        </p:tgtEl>
                                        <p:attrNameLst>
                                          <p:attrName>style.visibility</p:attrName>
                                        </p:attrNameLst>
                                      </p:cBhvr>
                                      <p:to>
                                        <p:strVal val="visible"/>
                                      </p:to>
                                    </p:set>
                                    <p:anim calcmode="lin" valueType="num">
                                      <p:cBhvr>
                                        <p:cTn id="39" dur="500" fill="hold"/>
                                        <p:tgtEl>
                                          <p:spTgt spid="12309"/>
                                        </p:tgtEl>
                                        <p:attrNameLst>
                                          <p:attrName>ppt_w</p:attrName>
                                        </p:attrNameLst>
                                      </p:cBhvr>
                                      <p:tavLst>
                                        <p:tav tm="0">
                                          <p:val>
                                            <p:fltVal val="0"/>
                                          </p:val>
                                        </p:tav>
                                        <p:tav tm="100000">
                                          <p:val>
                                            <p:strVal val="#ppt_w"/>
                                          </p:val>
                                        </p:tav>
                                      </p:tavLst>
                                    </p:anim>
                                    <p:anim calcmode="lin" valueType="num">
                                      <p:cBhvr>
                                        <p:cTn id="40" dur="500" fill="hold"/>
                                        <p:tgtEl>
                                          <p:spTgt spid="12309"/>
                                        </p:tgtEl>
                                        <p:attrNameLst>
                                          <p:attrName>ppt_h</p:attrName>
                                        </p:attrNameLst>
                                      </p:cBhvr>
                                      <p:tavLst>
                                        <p:tav tm="0">
                                          <p:val>
                                            <p:fltVal val="0"/>
                                          </p:val>
                                        </p:tav>
                                        <p:tav tm="100000">
                                          <p:val>
                                            <p:strVal val="#ppt_h"/>
                                          </p:val>
                                        </p:tav>
                                      </p:tavLst>
                                    </p:anim>
                                    <p:animEffect transition="in" filter="fade">
                                      <p:cBhvr>
                                        <p:cTn id="41" dur="500"/>
                                        <p:tgtEl>
                                          <p:spTgt spid="123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9220"/>
                                        </p:tgtEl>
                                        <p:attrNameLst>
                                          <p:attrName>style.visibility</p:attrName>
                                        </p:attrNameLst>
                                      </p:cBhvr>
                                      <p:to>
                                        <p:strVal val="visible"/>
                                      </p:to>
                                    </p:set>
                                    <p:anim calcmode="lin" valueType="num">
                                      <p:cBhvr>
                                        <p:cTn id="46" dur="500" fill="hold"/>
                                        <p:tgtEl>
                                          <p:spTgt spid="9220"/>
                                        </p:tgtEl>
                                        <p:attrNameLst>
                                          <p:attrName>ppt_w</p:attrName>
                                        </p:attrNameLst>
                                      </p:cBhvr>
                                      <p:tavLst>
                                        <p:tav tm="0">
                                          <p:val>
                                            <p:fltVal val="0"/>
                                          </p:val>
                                        </p:tav>
                                        <p:tav tm="100000">
                                          <p:val>
                                            <p:strVal val="#ppt_w"/>
                                          </p:val>
                                        </p:tav>
                                      </p:tavLst>
                                    </p:anim>
                                    <p:anim calcmode="lin" valueType="num">
                                      <p:cBhvr>
                                        <p:cTn id="47" dur="500" fill="hold"/>
                                        <p:tgtEl>
                                          <p:spTgt spid="9220"/>
                                        </p:tgtEl>
                                        <p:attrNameLst>
                                          <p:attrName>ppt_h</p:attrName>
                                        </p:attrNameLst>
                                      </p:cBhvr>
                                      <p:tavLst>
                                        <p:tav tm="0">
                                          <p:val>
                                            <p:fltVal val="0"/>
                                          </p:val>
                                        </p:tav>
                                        <p:tav tm="100000">
                                          <p:val>
                                            <p:strVal val="#ppt_h"/>
                                          </p:val>
                                        </p:tav>
                                      </p:tavLst>
                                    </p:anim>
                                    <p:animEffect transition="in" filter="fade">
                                      <p:cBhvr>
                                        <p:cTn id="48" dur="500"/>
                                        <p:tgtEl>
                                          <p:spTgt spid="9220"/>
                                        </p:tgtEl>
                                      </p:cBhvr>
                                    </p:animEffect>
                                  </p:childTnLst>
                                </p:cTn>
                              </p:par>
                            </p:childTnLst>
                          </p:cTn>
                        </p:par>
                        <p:par>
                          <p:cTn id="49" fill="hold" nodeType="afterGroup">
                            <p:stCondLst>
                              <p:cond delay="500"/>
                            </p:stCondLst>
                            <p:childTnLst>
                              <p:par>
                                <p:cTn id="50" presetID="53" presetClass="entr" presetSubtype="16" fill="hold" nodeType="afterEffect">
                                  <p:stCondLst>
                                    <p:cond delay="0"/>
                                  </p:stCondLst>
                                  <p:childTnLst>
                                    <p:set>
                                      <p:cBhvr>
                                        <p:cTn id="51" dur="1" fill="hold">
                                          <p:stCondLst>
                                            <p:cond delay="0"/>
                                          </p:stCondLst>
                                        </p:cTn>
                                        <p:tgtEl>
                                          <p:spTgt spid="12310"/>
                                        </p:tgtEl>
                                        <p:attrNameLst>
                                          <p:attrName>style.visibility</p:attrName>
                                        </p:attrNameLst>
                                      </p:cBhvr>
                                      <p:to>
                                        <p:strVal val="visible"/>
                                      </p:to>
                                    </p:set>
                                    <p:anim calcmode="lin" valueType="num">
                                      <p:cBhvr>
                                        <p:cTn id="52" dur="500" fill="hold"/>
                                        <p:tgtEl>
                                          <p:spTgt spid="12310"/>
                                        </p:tgtEl>
                                        <p:attrNameLst>
                                          <p:attrName>ppt_w</p:attrName>
                                        </p:attrNameLst>
                                      </p:cBhvr>
                                      <p:tavLst>
                                        <p:tav tm="0">
                                          <p:val>
                                            <p:fltVal val="0"/>
                                          </p:val>
                                        </p:tav>
                                        <p:tav tm="100000">
                                          <p:val>
                                            <p:strVal val="#ppt_w"/>
                                          </p:val>
                                        </p:tav>
                                      </p:tavLst>
                                    </p:anim>
                                    <p:anim calcmode="lin" valueType="num">
                                      <p:cBhvr>
                                        <p:cTn id="53" dur="500" fill="hold"/>
                                        <p:tgtEl>
                                          <p:spTgt spid="12310"/>
                                        </p:tgtEl>
                                        <p:attrNameLst>
                                          <p:attrName>ppt_h</p:attrName>
                                        </p:attrNameLst>
                                      </p:cBhvr>
                                      <p:tavLst>
                                        <p:tav tm="0">
                                          <p:val>
                                            <p:fltVal val="0"/>
                                          </p:val>
                                        </p:tav>
                                        <p:tav tm="100000">
                                          <p:val>
                                            <p:strVal val="#ppt_h"/>
                                          </p:val>
                                        </p:tav>
                                      </p:tavLst>
                                    </p:anim>
                                    <p:animEffect transition="in" filter="fade">
                                      <p:cBhvr>
                                        <p:cTn id="54" dur="500"/>
                                        <p:tgtEl>
                                          <p:spTgt spid="12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963D2B-A285-42F6-A3C4-E3D41B9650B4}" type="slidenum">
              <a:rPr kumimoji="0" lang="pt-BR" altLang="pt-BR" sz="1200" b="0" i="0" u="none" strike="noStrike" kern="1200" cap="none" spc="0" normalizeH="0" baseline="0" noProof="0" smtClean="0">
                <a:ln>
                  <a:noFill/>
                </a:ln>
                <a:solidFill>
                  <a:srgbClr val="F3F3C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pt-BR" altLang="pt-BR" sz="1200" b="0" i="0" u="none" strike="noStrike" kern="1200" cap="none" spc="0" normalizeH="0" baseline="0" noProof="0" dirty="0">
              <a:ln>
                <a:noFill/>
              </a:ln>
              <a:solidFill>
                <a:srgbClr val="F3F3C3"/>
              </a:solidFill>
              <a:effectLst/>
              <a:uLnTx/>
              <a:uFillTx/>
              <a:latin typeface="Arial" panose="020B0604020202020204" pitchFamily="34" charset="0"/>
              <a:ea typeface="+mn-ea"/>
              <a:cs typeface="Arial" panose="020B0604020202020204" pitchFamily="34" charset="0"/>
            </a:endParaRPr>
          </a:p>
        </p:txBody>
      </p:sp>
      <p:pic>
        <p:nvPicPr>
          <p:cNvPr id="57360" name="Picture 16" descr="hernando-cortez-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68760"/>
            <a:ext cx="4105275" cy="53285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2" name="Picture 18" descr="8402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776" y="1556792"/>
            <a:ext cx="4103688" cy="4968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WordArt 19"/>
          <p:cNvSpPr>
            <a:spLocks noChangeArrowheads="1" noChangeShapeType="1" noTextEdit="1"/>
          </p:cNvSpPr>
          <p:nvPr/>
        </p:nvSpPr>
        <p:spPr bwMode="auto">
          <a:xfrm>
            <a:off x="4643438" y="477838"/>
            <a:ext cx="4032250" cy="9350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Oferendas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Agrados </a:t>
            </a:r>
          </a:p>
        </p:txBody>
      </p:sp>
      <p:sp>
        <p:nvSpPr>
          <p:cNvPr id="20486" name="WordArt 20"/>
          <p:cNvSpPr>
            <a:spLocks noChangeArrowheads="1" noChangeShapeType="1" noTextEdit="1"/>
          </p:cNvSpPr>
          <p:nvPr/>
        </p:nvSpPr>
        <p:spPr bwMode="auto">
          <a:xfrm>
            <a:off x="582613" y="477838"/>
            <a:ext cx="36290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Sacrifícios</a:t>
            </a:r>
          </a:p>
        </p:txBody>
      </p:sp>
    </p:spTree>
    <p:extLst>
      <p:ext uri="{BB962C8B-B14F-4D97-AF65-F5344CB8AC3E}">
        <p14:creationId xmlns:p14="http://schemas.microsoft.com/office/powerpoint/2010/main" val="1113121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7360"/>
                                        </p:tgtEl>
                                        <p:attrNameLst>
                                          <p:attrName>style.visibility</p:attrName>
                                        </p:attrNameLst>
                                      </p:cBhvr>
                                      <p:to>
                                        <p:strVal val="visible"/>
                                      </p:to>
                                    </p:set>
                                    <p:anim calcmode="lin" valueType="num">
                                      <p:cBhvr>
                                        <p:cTn id="7" dur="500" fill="hold"/>
                                        <p:tgtEl>
                                          <p:spTgt spid="57360"/>
                                        </p:tgtEl>
                                        <p:attrNameLst>
                                          <p:attrName>ppt_w</p:attrName>
                                        </p:attrNameLst>
                                      </p:cBhvr>
                                      <p:tavLst>
                                        <p:tav tm="0">
                                          <p:val>
                                            <p:fltVal val="0"/>
                                          </p:val>
                                        </p:tav>
                                        <p:tav tm="100000">
                                          <p:val>
                                            <p:strVal val="#ppt_w"/>
                                          </p:val>
                                        </p:tav>
                                      </p:tavLst>
                                    </p:anim>
                                    <p:anim calcmode="lin" valueType="num">
                                      <p:cBhvr>
                                        <p:cTn id="8" dur="500" fill="hold"/>
                                        <p:tgtEl>
                                          <p:spTgt spid="57360"/>
                                        </p:tgtEl>
                                        <p:attrNameLst>
                                          <p:attrName>ppt_h</p:attrName>
                                        </p:attrNameLst>
                                      </p:cBhvr>
                                      <p:tavLst>
                                        <p:tav tm="0">
                                          <p:val>
                                            <p:fltVal val="0"/>
                                          </p:val>
                                        </p:tav>
                                        <p:tav tm="100000">
                                          <p:val>
                                            <p:strVal val="#ppt_h"/>
                                          </p:val>
                                        </p:tav>
                                      </p:tavLst>
                                    </p:anim>
                                    <p:animEffect transition="in" filter="fade">
                                      <p:cBhvr>
                                        <p:cTn id="9" dur="500"/>
                                        <p:tgtEl>
                                          <p:spTgt spid="57360"/>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486"/>
                                        </p:tgtEl>
                                        <p:attrNameLst>
                                          <p:attrName>style.visibility</p:attrName>
                                        </p:attrNameLst>
                                      </p:cBhvr>
                                      <p:to>
                                        <p:strVal val="visible"/>
                                      </p:to>
                                    </p:set>
                                    <p:anim calcmode="lin" valueType="num">
                                      <p:cBhvr>
                                        <p:cTn id="13" dur="500" fill="hold"/>
                                        <p:tgtEl>
                                          <p:spTgt spid="20486"/>
                                        </p:tgtEl>
                                        <p:attrNameLst>
                                          <p:attrName>ppt_w</p:attrName>
                                        </p:attrNameLst>
                                      </p:cBhvr>
                                      <p:tavLst>
                                        <p:tav tm="0">
                                          <p:val>
                                            <p:fltVal val="0"/>
                                          </p:val>
                                        </p:tav>
                                        <p:tav tm="100000">
                                          <p:val>
                                            <p:strVal val="#ppt_w"/>
                                          </p:val>
                                        </p:tav>
                                      </p:tavLst>
                                    </p:anim>
                                    <p:anim calcmode="lin" valueType="num">
                                      <p:cBhvr>
                                        <p:cTn id="14" dur="500" fill="hold"/>
                                        <p:tgtEl>
                                          <p:spTgt spid="20486"/>
                                        </p:tgtEl>
                                        <p:attrNameLst>
                                          <p:attrName>ppt_h</p:attrName>
                                        </p:attrNameLst>
                                      </p:cBhvr>
                                      <p:tavLst>
                                        <p:tav tm="0">
                                          <p:val>
                                            <p:fltVal val="0"/>
                                          </p:val>
                                        </p:tav>
                                        <p:tav tm="100000">
                                          <p:val>
                                            <p:strVal val="#ppt_h"/>
                                          </p:val>
                                        </p:tav>
                                      </p:tavLst>
                                    </p:anim>
                                    <p:animEffect transition="in" filter="fade">
                                      <p:cBhvr>
                                        <p:cTn id="15" dur="500"/>
                                        <p:tgtEl>
                                          <p:spTgt spid="2048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57362"/>
                                        </p:tgtEl>
                                        <p:attrNameLst>
                                          <p:attrName>style.visibility</p:attrName>
                                        </p:attrNameLst>
                                      </p:cBhvr>
                                      <p:to>
                                        <p:strVal val="visible"/>
                                      </p:to>
                                    </p:set>
                                    <p:anim calcmode="lin" valueType="num">
                                      <p:cBhvr>
                                        <p:cTn id="20" dur="500" fill="hold"/>
                                        <p:tgtEl>
                                          <p:spTgt spid="57362"/>
                                        </p:tgtEl>
                                        <p:attrNameLst>
                                          <p:attrName>ppt_w</p:attrName>
                                        </p:attrNameLst>
                                      </p:cBhvr>
                                      <p:tavLst>
                                        <p:tav tm="0">
                                          <p:val>
                                            <p:fltVal val="0"/>
                                          </p:val>
                                        </p:tav>
                                        <p:tav tm="100000">
                                          <p:val>
                                            <p:strVal val="#ppt_w"/>
                                          </p:val>
                                        </p:tav>
                                      </p:tavLst>
                                    </p:anim>
                                    <p:anim calcmode="lin" valueType="num">
                                      <p:cBhvr>
                                        <p:cTn id="21" dur="500" fill="hold"/>
                                        <p:tgtEl>
                                          <p:spTgt spid="57362"/>
                                        </p:tgtEl>
                                        <p:attrNameLst>
                                          <p:attrName>ppt_h</p:attrName>
                                        </p:attrNameLst>
                                      </p:cBhvr>
                                      <p:tavLst>
                                        <p:tav tm="0">
                                          <p:val>
                                            <p:fltVal val="0"/>
                                          </p:val>
                                        </p:tav>
                                        <p:tav tm="100000">
                                          <p:val>
                                            <p:strVal val="#ppt_h"/>
                                          </p:val>
                                        </p:tav>
                                      </p:tavLst>
                                    </p:anim>
                                    <p:animEffect transition="in" filter="fade">
                                      <p:cBhvr>
                                        <p:cTn id="22" dur="500"/>
                                        <p:tgtEl>
                                          <p:spTgt spid="57362"/>
                                        </p:tgtEl>
                                      </p:cBhvr>
                                    </p:animEffect>
                                  </p:childTnLst>
                                </p:cTn>
                              </p:par>
                            </p:childTnLst>
                          </p:cTn>
                        </p:par>
                        <p:par>
                          <p:cTn id="23" fill="hold" nodeType="afterGroup">
                            <p:stCondLst>
                              <p:cond delay="500"/>
                            </p:stCondLst>
                            <p:childTnLst>
                              <p:par>
                                <p:cTn id="24" presetID="53" presetClass="entr" presetSubtype="16" fill="hold" nodeType="afterEffect">
                                  <p:stCondLst>
                                    <p:cond delay="0"/>
                                  </p:stCondLst>
                                  <p:childTnLst>
                                    <p:set>
                                      <p:cBhvr>
                                        <p:cTn id="25" dur="1" fill="hold">
                                          <p:stCondLst>
                                            <p:cond delay="0"/>
                                          </p:stCondLst>
                                        </p:cTn>
                                        <p:tgtEl>
                                          <p:spTgt spid="20485"/>
                                        </p:tgtEl>
                                        <p:attrNameLst>
                                          <p:attrName>style.visibility</p:attrName>
                                        </p:attrNameLst>
                                      </p:cBhvr>
                                      <p:to>
                                        <p:strVal val="visible"/>
                                      </p:to>
                                    </p:set>
                                    <p:anim calcmode="lin" valueType="num">
                                      <p:cBhvr>
                                        <p:cTn id="26" dur="500" fill="hold"/>
                                        <p:tgtEl>
                                          <p:spTgt spid="20485"/>
                                        </p:tgtEl>
                                        <p:attrNameLst>
                                          <p:attrName>ppt_w</p:attrName>
                                        </p:attrNameLst>
                                      </p:cBhvr>
                                      <p:tavLst>
                                        <p:tav tm="0">
                                          <p:val>
                                            <p:fltVal val="0"/>
                                          </p:val>
                                        </p:tav>
                                        <p:tav tm="100000">
                                          <p:val>
                                            <p:strVal val="#ppt_w"/>
                                          </p:val>
                                        </p:tav>
                                      </p:tavLst>
                                    </p:anim>
                                    <p:anim calcmode="lin" valueType="num">
                                      <p:cBhvr>
                                        <p:cTn id="27" dur="500" fill="hold"/>
                                        <p:tgtEl>
                                          <p:spTgt spid="20485"/>
                                        </p:tgtEl>
                                        <p:attrNameLst>
                                          <p:attrName>ppt_h</p:attrName>
                                        </p:attrNameLst>
                                      </p:cBhvr>
                                      <p:tavLst>
                                        <p:tav tm="0">
                                          <p:val>
                                            <p:fltVal val="0"/>
                                          </p:val>
                                        </p:tav>
                                        <p:tav tm="100000">
                                          <p:val>
                                            <p:strVal val="#ppt_h"/>
                                          </p:val>
                                        </p:tav>
                                      </p:tavLst>
                                    </p:anim>
                                    <p:animEffect transition="in" filter="fade">
                                      <p:cBhvr>
                                        <p:cTn id="28"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tângulo 1"/>
          <p:cNvSpPr>
            <a:spLocks noChangeArrowheads="1"/>
          </p:cNvSpPr>
          <p:nvPr/>
        </p:nvSpPr>
        <p:spPr bwMode="auto">
          <a:xfrm>
            <a:off x="142875" y="182563"/>
            <a:ext cx="885825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1" i="0" u="none" strike="noStrike" kern="1200" cap="none" spc="0" normalizeH="0" baseline="0" noProof="0" dirty="0">
                <a:ln>
                  <a:noFill/>
                </a:ln>
                <a:solidFill>
                  <a:srgbClr val="00CCFF"/>
                </a:solidFill>
                <a:effectLst/>
                <a:uLnTx/>
                <a:uFillTx/>
                <a:latin typeface="Arial" panose="020B0604020202020204" pitchFamily="34" charset="0"/>
                <a:ea typeface="+mn-ea"/>
                <a:cs typeface="Arial" panose="020B0604020202020204" pitchFamily="34" charset="0"/>
              </a:rPr>
              <a:t> </a:t>
            </a:r>
            <a:r>
              <a:rPr kumimoji="1" lang="pt-BR" altLang="pt-BR"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668 – </a:t>
            </a:r>
            <a:r>
              <a:rPr kumimoji="1" lang="pt-BR" altLang="pt-BR" sz="32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Os fenômenos  espíritas sendo produzidos desde todos os tempos e conhecidos desde as primeira eras do mundo, não podem ter contribuído para a crença dos deuses?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Sem dúvida, porque para os homens, que chamavam deus a tudo o que era sobre-humano, os Espíritos pareciam deuses.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também por isso, quando um homem se distingui entre os demais pelas suas ações, pelo seu gênio ou por um poder oculto que o vulgo não podia compreender, faziam dele um deus e lhe rendiam culto após a morte </a:t>
            </a: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a:t>
            </a:r>
          </a:p>
        </p:txBody>
      </p:sp>
    </p:spTree>
    <p:extLst>
      <p:ext uri="{BB962C8B-B14F-4D97-AF65-F5344CB8AC3E}">
        <p14:creationId xmlns:p14="http://schemas.microsoft.com/office/powerpoint/2010/main" val="32914493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142875" y="204788"/>
            <a:ext cx="8858250"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cs typeface="Arial" charset="0"/>
              </a:defRPr>
            </a:lvl1pPr>
            <a:lvl2pPr eaLnBrk="0" hangingPunct="0">
              <a:defRPr kumimoji="1">
                <a:solidFill>
                  <a:schemeClr val="tx1"/>
                </a:solidFill>
                <a:latin typeface="Times New Roman" pitchFamily="18" charset="0"/>
                <a:cs typeface="Arial" charset="0"/>
              </a:defRPr>
            </a:lvl2pPr>
            <a:lvl3pPr marL="1143000" indent="-228600" eaLnBrk="0" hangingPunct="0">
              <a:defRPr kumimoji="1">
                <a:solidFill>
                  <a:schemeClr val="tx1"/>
                </a:solidFill>
                <a:latin typeface="Times New Roman" pitchFamily="18" charset="0"/>
                <a:cs typeface="Arial" charset="0"/>
              </a:defRPr>
            </a:lvl3pPr>
            <a:lvl4pPr marL="1600200" indent="-228600" eaLnBrk="0" hangingPunct="0">
              <a:defRPr kumimoji="1">
                <a:solidFill>
                  <a:schemeClr val="tx1"/>
                </a:solidFill>
                <a:latin typeface="Times New Roman" pitchFamily="18" charset="0"/>
                <a:cs typeface="Arial" charset="0"/>
              </a:defRPr>
            </a:lvl4pPr>
            <a:lvl5pPr marL="2057400" indent="-228600" eaLnBrk="0" hangingPunct="0">
              <a:defRPr kumimoji="1">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a:solidFill>
                  <a:schemeClr val="tx1"/>
                </a:solidFill>
                <a:latin typeface="Times New Roman" pitchFamily="18"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charset="0"/>
              </a:rPr>
              <a:t>Comentário: </a:t>
            </a:r>
            <a:r>
              <a:rPr kumimoji="0" lang="pt-BR" altLang="pt-BR" sz="3100" b="0" i="0" u="none" strike="noStrike" kern="1200" cap="none" spc="0" normalizeH="0" baseline="0" noProof="0" dirty="0">
                <a:ln>
                  <a:noFill/>
                </a:ln>
                <a:solidFill>
                  <a:srgbClr val="FFFFFF"/>
                </a:solidFill>
                <a:effectLst/>
                <a:uLnTx/>
                <a:uFillTx/>
                <a:latin typeface="Arial"/>
                <a:ea typeface="+mn-ea"/>
                <a:cs typeface="Arial" charset="0"/>
              </a:rPr>
              <a:t>É importante destacar que a </a:t>
            </a:r>
            <a:r>
              <a:rPr kumimoji="0" lang="pt-BR" altLang="pt-BR" sz="3100" b="0" i="1" u="none" strike="noStrike" kern="1200" cap="none" spc="0" normalizeH="0" baseline="0" noProof="0" dirty="0">
                <a:ln>
                  <a:noFill/>
                </a:ln>
                <a:solidFill>
                  <a:srgbClr val="FFFFFF"/>
                </a:solidFill>
                <a:effectLst/>
                <a:uLnTx/>
                <a:uFillTx/>
                <a:latin typeface="Arial"/>
                <a:ea typeface="+mn-ea"/>
                <a:cs typeface="Arial" charset="0"/>
              </a:rPr>
              <a:t>[...] palavra Deus tinha entre os antigos uma acepção muito extensa;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100" b="0" i="1" u="none" strike="noStrike" kern="1200" cap="none" spc="0" normalizeH="0" baseline="0" noProof="0" dirty="0">
                <a:ln>
                  <a:noFill/>
                </a:ln>
                <a:solidFill>
                  <a:srgbClr val="FFFFFF"/>
                </a:solidFill>
                <a:effectLst/>
                <a:uLnTx/>
                <a:uFillTx/>
                <a:latin typeface="Arial"/>
                <a:ea typeface="+mn-ea"/>
                <a:cs typeface="Arial" charset="0"/>
              </a:rPr>
              <a:t>Não era, como em nossos dias, uma designação do Senhor da Natureza mas uma qualificação genérica de todos os seres não pertencentes às condições humanas.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0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100" b="0" i="1" u="none" strike="noStrike" kern="1200" cap="none" spc="0" normalizeH="0" baseline="0" noProof="0" dirty="0">
                <a:ln>
                  <a:noFill/>
                </a:ln>
                <a:solidFill>
                  <a:srgbClr val="FFFFFF"/>
                </a:solidFill>
                <a:effectLst/>
                <a:uLnTx/>
                <a:uFillTx/>
                <a:latin typeface="Arial"/>
                <a:ea typeface="+mn-ea"/>
                <a:cs typeface="Arial" charset="0"/>
              </a:rPr>
              <a:t>Ora, tendo as manifestações espíritas lhes revelado a existência de seres incorpóreos que agem como forças da Natureza, eles o chamaram deuses, como nós os chamamos Espíritos.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100" b="0" i="1" u="none" strike="noStrike" kern="1200" cap="none" spc="0" normalizeH="0" baseline="0" noProof="0" dirty="0">
                <a:ln>
                  <a:noFill/>
                </a:ln>
                <a:solidFill>
                  <a:srgbClr val="FFFFFF"/>
                </a:solidFill>
                <a:effectLst/>
                <a:uLnTx/>
                <a:uFillTx/>
                <a:latin typeface="Arial"/>
                <a:ea typeface="+mn-ea"/>
                <a:cs typeface="Arial" charset="0"/>
              </a:rPr>
              <a:t>Uma simples questão de palavras.</a:t>
            </a:r>
          </a:p>
        </p:txBody>
      </p:sp>
    </p:spTree>
    <p:extLst>
      <p:ext uri="{BB962C8B-B14F-4D97-AF65-F5344CB8AC3E}">
        <p14:creationId xmlns:p14="http://schemas.microsoft.com/office/powerpoint/2010/main" val="529459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200654" y="480275"/>
            <a:ext cx="8785225"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cs typeface="Arial" charset="0"/>
              </a:defRPr>
            </a:lvl1pPr>
            <a:lvl2pPr eaLnBrk="0" hangingPunct="0">
              <a:defRPr kumimoji="1">
                <a:solidFill>
                  <a:schemeClr val="tx1"/>
                </a:solidFill>
                <a:latin typeface="Times New Roman" pitchFamily="18" charset="0"/>
                <a:cs typeface="Arial" charset="0"/>
              </a:defRPr>
            </a:lvl2pPr>
            <a:lvl3pPr marL="1143000" indent="-228600" eaLnBrk="0" hangingPunct="0">
              <a:defRPr kumimoji="1">
                <a:solidFill>
                  <a:schemeClr val="tx1"/>
                </a:solidFill>
                <a:latin typeface="Times New Roman" pitchFamily="18" charset="0"/>
                <a:cs typeface="Arial" charset="0"/>
              </a:defRPr>
            </a:lvl3pPr>
            <a:lvl4pPr marL="1600200" indent="-228600" eaLnBrk="0" hangingPunct="0">
              <a:defRPr kumimoji="1">
                <a:solidFill>
                  <a:schemeClr val="tx1"/>
                </a:solidFill>
                <a:latin typeface="Times New Roman" pitchFamily="18" charset="0"/>
                <a:cs typeface="Arial" charset="0"/>
              </a:defRPr>
            </a:lvl4pPr>
            <a:lvl5pPr marL="2057400" indent="-228600" eaLnBrk="0" hangingPunct="0">
              <a:defRPr kumimoji="1">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a:solidFill>
                  <a:schemeClr val="tx1"/>
                </a:solidFill>
                <a:latin typeface="Times New Roman" pitchFamily="18"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 a diferença de que, em sua ignorância entretida deliberadamente pelos que tinham interesse em mantê-la, elevaram templos e altares lucrativos a esses seres, enquanto para nós eles não passam de criaturas semelhantes, mais ou menos perfeitas, despojadas de seu envoltório terreno (carnal).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 estudarmos com atenção os diversos atributos das divindades pagãs, reconheceremos sem dificuldade todos os que caracterizam os nossos Espíritos, em todos os graus da escala espírita: </a:t>
            </a:r>
            <a:endPar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78590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179388" y="120650"/>
            <a:ext cx="8856662"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cs typeface="Arial" charset="0"/>
              </a:defRPr>
            </a:lvl1pPr>
            <a:lvl2pPr eaLnBrk="0" hangingPunct="0">
              <a:defRPr kumimoji="1">
                <a:solidFill>
                  <a:schemeClr val="tx1"/>
                </a:solidFill>
                <a:latin typeface="Times New Roman" pitchFamily="18" charset="0"/>
                <a:cs typeface="Arial" charset="0"/>
              </a:defRPr>
            </a:lvl2pPr>
            <a:lvl3pPr marL="1143000" indent="-228600" eaLnBrk="0" hangingPunct="0">
              <a:defRPr kumimoji="1">
                <a:solidFill>
                  <a:schemeClr val="tx1"/>
                </a:solidFill>
                <a:latin typeface="Times New Roman" pitchFamily="18" charset="0"/>
                <a:cs typeface="Arial" charset="0"/>
              </a:defRPr>
            </a:lvl3pPr>
            <a:lvl4pPr marL="1600200" indent="-228600" eaLnBrk="0" hangingPunct="0">
              <a:defRPr kumimoji="1">
                <a:solidFill>
                  <a:schemeClr val="tx1"/>
                </a:solidFill>
                <a:latin typeface="Times New Roman" pitchFamily="18" charset="0"/>
                <a:cs typeface="Arial" charset="0"/>
              </a:defRPr>
            </a:lvl4pPr>
            <a:lvl5pPr marL="2057400" indent="-228600" eaLnBrk="0" hangingPunct="0">
              <a:defRPr kumimoji="1">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a:solidFill>
                  <a:schemeClr val="tx1"/>
                </a:solidFill>
                <a:latin typeface="Times New Roman" pitchFamily="18"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Seu estado físico nos mundos superiores, todas as propriedades do perispírito e o papel que exercemos no tocante às coisas terrenas</a:t>
            </a:r>
            <a:r>
              <a:rPr kumimoji="0" lang="pt-BR" altLang="pt-B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800" b="1" i="0" u="none" strike="noStrike" kern="1200" cap="none" spc="0" normalizeH="0" baseline="0" noProof="0" dirty="0">
                <a:ln>
                  <a:noFill/>
                </a:ln>
                <a:solidFill>
                  <a:srgbClr val="FFFF00"/>
                </a:solidFill>
                <a:effectLst/>
                <a:uLnTx/>
                <a:uFillTx/>
                <a:latin typeface="Arial Narrow"/>
                <a:ea typeface="+mn-ea"/>
                <a:cs typeface="Arial" charset="0"/>
              </a:rPr>
              <a:t>(7).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200" b="1"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ESDE -</a:t>
            </a:r>
            <a:r>
              <a:rPr kumimoji="0" lang="pt-BR" altLang="pt-BR" sz="2800" b="1"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rPr>
              <a:t> </a:t>
            </a: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Para entendermos a adoração, precisamos reconhecer que esta acompanha o processo evolutivo da criatura humana, uma vez que,</a:t>
            </a:r>
            <a:r>
              <a:rPr kumimoji="0" lang="pt-BR" altLang="pt-BR" sz="32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como o homem evolui intelectualmente e moralmente, aperfeiçoa também sua concepção de Deus e a sua forma de adorá-lo.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Podemos, então, acompanhar com nitidez a transformação histórica da ideia de Deus ocorrida na  nossa humanidade:</a:t>
            </a:r>
          </a:p>
        </p:txBody>
      </p:sp>
    </p:spTree>
    <p:extLst>
      <p:ext uri="{BB962C8B-B14F-4D97-AF65-F5344CB8AC3E}">
        <p14:creationId xmlns:p14="http://schemas.microsoft.com/office/powerpoint/2010/main" val="8580453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190020" y="761040"/>
            <a:ext cx="8785225" cy="57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Partindo das primitivas ideias politeístas, alcançamos significado progresso religioso com o monoteísmo, apesar de ainda presos às manifestações de culto exterior.</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Nesse ponto da história religiosa do Planeta, a nossa rota evolutiva abra-se em uma bifurcação, estabelecida pelo surgimento do Cristianismo. </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Assim, os povos do hemisfério ocidental abraçam as ideias cristãs, enquanto os do hemisfério oriental se mantém presos às tradições religiosas do seu passado remoto. </a:t>
            </a:r>
            <a:endParaRPr kumimoji="0"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40162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180554984"/>
              </p:ext>
            </p:extLst>
          </p:nvPr>
        </p:nvGraphicFramePr>
        <p:xfrm>
          <a:off x="666000" y="965235"/>
          <a:ext cx="7857461" cy="268223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82239">
                <a:tc>
                  <a:txBody>
                    <a:bodyPr/>
                    <a:lstStyle/>
                    <a:p>
                      <a:pPr algn="just"/>
                      <a:r>
                        <a:rPr lang="pt-BR" sz="2800" dirty="0"/>
                        <a:t>Estamos encarregados de preparar o Reino de Deus anunciado por Jesus, e por isso é necessário que ninguém venha a interpretar a lei de Deus ao sabor das suas paixões, nem falsear o sentido de uma lei que é toda amor e caridade [41].</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2757813849"/>
              </p:ext>
            </p:extLst>
          </p:nvPr>
        </p:nvGraphicFramePr>
        <p:xfrm>
          <a:off x="666000" y="4064557"/>
          <a:ext cx="7857461" cy="1940658"/>
        </p:xfrm>
        <a:graphic>
          <a:graphicData uri="http://schemas.openxmlformats.org/drawingml/2006/table">
            <a:tbl>
              <a:tblPr firstRow="1" bandRow="1"/>
              <a:tblGrid>
                <a:gridCol w="7857461">
                  <a:extLst>
                    <a:ext uri="{9D8B030D-6E8A-4147-A177-3AD203B41FA5}">
                      <a16:colId xmlns:a16="http://schemas.microsoft.com/office/drawing/2014/main" val="1244802210"/>
                    </a:ext>
                  </a:extLst>
                </a:gridCol>
              </a:tblGrid>
              <a:tr h="1940658">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just"/>
                      <a:endParaRPr lang="pt-BR" sz="2000" dirty="0"/>
                    </a:p>
                    <a:p>
                      <a:pPr algn="just"/>
                      <a:r>
                        <a:rPr lang="pt-BR" sz="2000" dirty="0"/>
                        <a:t>[41]	Comparar esta resposta com a mensagem do Espírito da Verdade colocada por Kardec como prefácio de "O Evangelho Segundo o Espiritismo". Como se vê, desde os primeiros momentos os Espíritos anunciaram que a finalidade da doutrina era o restabelecimento do Cristianismo. (N. do 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9007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142875" y="274638"/>
            <a:ext cx="8858250" cy="630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a:t>
            </a:r>
            <a:r>
              <a:rPr kumimoji="1" lang="pt-BR" altLang="pt-BR" sz="3200" b="0" i="0" u="none" strike="noStrike" kern="1200" cap="none" spc="0" normalizeH="0" baseline="0" noProof="0" dirty="0">
                <a:ln>
                  <a:noFill/>
                </a:ln>
                <a:solidFill>
                  <a:srgbClr val="00CCFF"/>
                </a:solidFill>
                <a:effectLst/>
                <a:uLnTx/>
                <a:uFillTx/>
                <a:latin typeface="Arial" panose="020B0604020202020204" pitchFamily="34" charset="0"/>
                <a:ea typeface="+mn-ea"/>
                <a:cs typeface="Arial" panose="020B0604020202020204" pitchFamily="34" charset="0"/>
              </a:rPr>
              <a:t> </a:t>
            </a: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oportuno assinalar que </a:t>
            </a: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Cristianismo, vindo aclarar o mundo com a sua luz divina, não podia destruir uma coisa que está na própria Natureza.</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Mas fez que a adoração se voltasse para aquele a quem realmente pertence.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Quanto aos Espíritos, sua lembrança se perpetua sob diversos nomes, segundo os povos, e suas manifestações, que jamais cessaram, foram diversamente interpretadas e frequentemente exploradas sob o domínio do mistério.</a:t>
            </a:r>
          </a:p>
        </p:txBody>
      </p:sp>
    </p:spTree>
    <p:extLst>
      <p:ext uri="{BB962C8B-B14F-4D97-AF65-F5344CB8AC3E}">
        <p14:creationId xmlns:p14="http://schemas.microsoft.com/office/powerpoint/2010/main" val="28007183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86685" y="572608"/>
            <a:ext cx="89281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Enquanto a religião as considerava como fenômenos miraculosos, os incrédulos as tomaram por charlatanice.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Hoje, graças a estudos mais sérios, feitos a plena luz, o Espiritismo, liberto das ideias supersticiosas que a obscureceram através dos séculos, nos revela um dos maiores e mais sublimes princípios da Natureza </a:t>
            </a:r>
            <a:r>
              <a:rPr kumimoji="0" lang="pt-BR" altLang="pt-BR"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(7).</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ESDE - </a:t>
            </a:r>
            <a:r>
              <a:rPr kumimoji="1"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Devemos considerar, no entanto, que longe ainda nos encontramos de adorar Deus em espírito e verdade, conforme preconiza (recomenda) o Espiritismo, e lembrando a mensagem cristã.</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Muitas interpretações religiosas ainda trazem o ranço das manifestações ritualistas, visíveis nos seus cerimoniais de culto externo.</a:t>
            </a:r>
          </a:p>
        </p:txBody>
      </p:sp>
    </p:spTree>
    <p:extLst>
      <p:ext uri="{BB962C8B-B14F-4D97-AF65-F5344CB8AC3E}">
        <p14:creationId xmlns:p14="http://schemas.microsoft.com/office/powerpoint/2010/main" val="6069056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ext Box 19"/>
          <p:cNvSpPr txBox="1">
            <a:spLocks noChangeArrowheads="1"/>
          </p:cNvSpPr>
          <p:nvPr/>
        </p:nvSpPr>
        <p:spPr bwMode="auto">
          <a:xfrm>
            <a:off x="215900" y="338138"/>
            <a:ext cx="87122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Emmanuel, a propósito, lembra-nos que nos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tempos primevos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(relativo aos tempos primitivos)</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como na atualidade, o homem teve uma concepção antropomórfica de Deus. </a:t>
            </a:r>
          </a:p>
          <a:p>
            <a:pPr marL="0" marR="0" lvl="0" indent="0" algn="just" defTabSz="914400" rtl="0" eaLnBrk="1" fontAlgn="base" latinLnBrk="0" hangingPunct="1">
              <a:lnSpc>
                <a:spcPct val="11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Nos períodos primários da Civilização, como preponderavam as leis da força bruta e a Humanidade era uma aglomeração de seres que nasciam da  brutalidade e da aspereza, que apenas conheciam os instintos nas suas manifestações, a adoração aos seres invisíveis que personificavam os seus deuses era feita de sacrifícios inadmissíveis em vossa época.</a:t>
            </a:r>
            <a:endParaRPr kumimoji="1" lang="pt-BR" altLang="pt-BR" sz="3000" b="1"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endParaRPr>
          </a:p>
        </p:txBody>
      </p:sp>
    </p:spTree>
    <p:extLst>
      <p:ext uri="{BB962C8B-B14F-4D97-AF65-F5344CB8AC3E}">
        <p14:creationId xmlns:p14="http://schemas.microsoft.com/office/powerpoint/2010/main" val="1236679954"/>
      </p:ext>
    </p:extLst>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79388" y="166688"/>
            <a:ext cx="8785225" cy="271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Hodiernamente </a:t>
            </a:r>
            <a:r>
              <a:rPr kumimoji="1"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(nos tempos atuais), </a:t>
            </a: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nos vossos tempos de egoísmo utilitário, Deus é considerado como poderoso magnata, a quem se pode com bajulação e promessa, no seio de muitas doutrinas religiosas </a:t>
            </a:r>
            <a:r>
              <a:rPr kumimoji="1" lang="pt-BR" altLang="pt-BR"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(9).</a:t>
            </a:r>
          </a:p>
        </p:txBody>
      </p:sp>
      <p:pic>
        <p:nvPicPr>
          <p:cNvPr id="3" name="Picture 16" descr="800px-Sun_and_Moon_cre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073318"/>
            <a:ext cx="8640960" cy="35960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WordArt 20"/>
          <p:cNvSpPr>
            <a:spLocks noChangeArrowheads="1" noChangeShapeType="1" noTextEdit="1"/>
          </p:cNvSpPr>
          <p:nvPr/>
        </p:nvSpPr>
        <p:spPr bwMode="auto">
          <a:xfrm>
            <a:off x="655638" y="4005263"/>
            <a:ext cx="7877175" cy="100806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Figura Antropomórfica de Deus</a:t>
            </a:r>
          </a:p>
        </p:txBody>
      </p:sp>
    </p:spTree>
    <p:extLst>
      <p:ext uri="{BB962C8B-B14F-4D97-AF65-F5344CB8AC3E}">
        <p14:creationId xmlns:p14="http://schemas.microsoft.com/office/powerpoint/2010/main" val="40827472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tângulo 1"/>
          <p:cNvSpPr>
            <a:spLocks noChangeArrowheads="1"/>
          </p:cNvSpPr>
          <p:nvPr/>
        </p:nvSpPr>
        <p:spPr bwMode="auto">
          <a:xfrm>
            <a:off x="161925" y="406400"/>
            <a:ext cx="882015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653 – </a:t>
            </a:r>
            <a:r>
              <a:rPr kumimoji="1" lang="pt-BR" altLang="pt-BR" sz="31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 adoração necessita de manifestações exteriores?</a:t>
            </a:r>
          </a:p>
          <a:p>
            <a:pPr marL="0" marR="0" lvl="0" indent="0" algn="just" defTabSz="914400" rtl="0" eaLnBrk="1" fontAlgn="base" latinLnBrk="0" hangingPunct="1">
              <a:lnSpc>
                <a:spcPct val="90000"/>
              </a:lnSpc>
              <a:spcBef>
                <a:spcPct val="0"/>
              </a:spcBef>
              <a:spcAft>
                <a:spcPct val="0"/>
              </a:spcAft>
              <a:buClrTx/>
              <a:buSzTx/>
              <a:buFont typeface="Wingdings" panose="05000000000000000000" pitchFamily="2" charset="2"/>
              <a:buNone/>
              <a:tabLst/>
              <a:defRPr/>
            </a:pPr>
            <a:r>
              <a:rPr kumimoji="0"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verdadeira adoração é a do coração.</a:t>
            </a:r>
          </a:p>
          <a:p>
            <a:pPr marL="0" marR="0" lvl="0" indent="0" algn="just" defTabSz="914400" rtl="0" eaLnBrk="1" fontAlgn="base" latinLnBrk="0" hangingPunct="1">
              <a:lnSpc>
                <a:spcPct val="90000"/>
              </a:lnSpc>
              <a:spcBef>
                <a:spcPct val="0"/>
              </a:spcBef>
              <a:spcAft>
                <a:spcPct val="0"/>
              </a:spcAft>
              <a:buClrTx/>
              <a:buSzTx/>
              <a:buFont typeface="Wingdings" panose="05000000000000000000"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 todas as nossas ações e pensamentos.</a:t>
            </a:r>
          </a:p>
          <a:p>
            <a:pPr marL="0" marR="0" lvl="0" indent="0" algn="just" defTabSz="914400" rtl="0" eaLnBrk="1" fontAlgn="base" latinLnBrk="0" hangingPunct="1">
              <a:lnSpc>
                <a:spcPct val="90000"/>
              </a:lnSpc>
              <a:spcBef>
                <a:spcPct val="0"/>
              </a:spcBef>
              <a:spcAft>
                <a:spcPct val="0"/>
              </a:spcAft>
              <a:buClrTx/>
              <a:buSzTx/>
              <a:buFont typeface="Wingdings" panose="05000000000000000000"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Pensais sempre que o Senhor vos observa</a:t>
            </a:r>
            <a:r>
              <a:rPr kumimoji="1" lang="pt-BR" altLang="pt-BR" sz="31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 </a:t>
            </a:r>
            <a:r>
              <a:rPr kumimoji="1" lang="pt-BR" altLang="pt-BR"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r>
              <a:rPr kumimoji="1" lang="pt-BR" altLang="pt-BR"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a:t>
            </a:r>
          </a:p>
          <a:p>
            <a:pPr marL="0" marR="0" lvl="0" indent="0" algn="just" defTabSz="914400" rtl="0" eaLnBrk="1" fontAlgn="base" latinLnBrk="0" hangingPunct="1">
              <a:lnSpc>
                <a:spcPct val="90000"/>
              </a:lnSpc>
              <a:spcBef>
                <a:spcPct val="0"/>
              </a:spcBef>
              <a:spcAft>
                <a:spcPct val="0"/>
              </a:spcAft>
              <a:buClrTx/>
              <a:buSzTx/>
              <a:buFont typeface="Wingdings" panose="05000000000000000000" pitchFamily="2" charset="2"/>
              <a:buNone/>
              <a:tabLst/>
              <a:defRPr/>
            </a:pPr>
            <a:r>
              <a:rPr kumimoji="1" lang="pt-BR" altLang="pt-BR"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653 – </a:t>
            </a:r>
            <a:r>
              <a:rPr kumimoji="1" lang="pt-BR" altLang="pt-BR" sz="31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 adoração exterior é útil?</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Sim, se </a:t>
            </a: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não for um simulacro.</a:t>
            </a:r>
          </a:p>
          <a:p>
            <a:pPr marL="0" marR="0" lvl="0" indent="0" algn="just" defTabSz="914400" rtl="0" eaLnBrk="1" fontAlgn="base" latinLnBrk="0" hangingPunct="1">
              <a:lnSpc>
                <a:spcPct val="90000"/>
              </a:lnSpc>
              <a:spcBef>
                <a:spcPct val="0"/>
              </a:spcBef>
              <a:spcAft>
                <a:spcPct val="0"/>
              </a:spcAft>
              <a:buClrTx/>
              <a:buSzTx/>
              <a:buFont typeface="Wingdings" panose="05000000000000000000"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sempre útil dar um bom exemplo;</a:t>
            </a:r>
          </a:p>
          <a:p>
            <a:pPr marL="0" marR="0" lvl="0" indent="0" algn="just" defTabSz="914400" rtl="0" eaLnBrk="1" fontAlgn="base" latinLnBrk="0" hangingPunct="1">
              <a:lnSpc>
                <a:spcPct val="90000"/>
              </a:lnSpc>
              <a:spcBef>
                <a:spcPct val="0"/>
              </a:spcBef>
              <a:spcAft>
                <a:spcPct val="0"/>
              </a:spcAft>
              <a:buClrTx/>
              <a:buSzTx/>
              <a:buFont typeface="Wingdings" panose="05000000000000000000"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Mas os que fazem só por afetação e amor próprio, e cuja conduta desmente a sua aparente piedade dão um exemplo antes mau do que bom e fazem mais mal do que supõem </a:t>
            </a:r>
            <a:r>
              <a:rPr kumimoji="1" lang="pt-BR" altLang="pt-BR" sz="31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(4).</a:t>
            </a:r>
            <a:endParaRPr kumimoji="0" lang="pt-BR" altLang="pt-BR"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128904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p:cTn id="35"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2">
                                            <p:txEl>
                                              <p:pRg st="7" end="7"/>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p:cTn id="49"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2">
                                            <p:txEl>
                                              <p:pRg st="8" end="8"/>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 calcmode="lin" valueType="num">
                                      <p:cBhvr>
                                        <p:cTn id="56"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57"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5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79388" y="358222"/>
            <a:ext cx="8785225" cy="635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1" lang="pt-BR" altLang="pt-BR"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654 – </a:t>
            </a:r>
            <a:r>
              <a:rPr kumimoji="1" lang="pt-BR" altLang="pt-BR" sz="32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Deus tem preferência pelos que adoram desta ou daquela maneira?</a:t>
            </a:r>
          </a:p>
          <a:p>
            <a:pPr marL="0" marR="0" lvl="0" indent="0" algn="just"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endParaRPr kumimoji="1" lang="pt-BR" altLang="pt-BR" sz="600" b="1"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endParaRPr>
          </a:p>
          <a:p>
            <a:pPr marL="0" marR="0" lvl="0" indent="0" algn="just"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Deus</a:t>
            </a:r>
            <a:r>
              <a:rPr kumimoji="1"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prefere</a:t>
            </a:r>
            <a:r>
              <a:rPr kumimoji="1"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1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os que </a:t>
            </a: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adoram do fundo do coração, com sinceridade, fazendo o bem e evitando o mal, aos que pensam honrá-lo através de cerimônias que não os tornam melhores para os seus semelhantes.</a:t>
            </a:r>
          </a:p>
          <a:p>
            <a:pPr marL="0" marR="0" lvl="0" indent="0" algn="just"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Todos os homens são irmãos e filhos do mesmo Deus, que chama para Ele todos os que seguem as suas leis, qualquer que seja a forma pela qual se exprimam.</a:t>
            </a: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Aqueles que só tem a aparência da piedade é um hipócrita;</a:t>
            </a:r>
          </a:p>
        </p:txBody>
      </p:sp>
    </p:spTree>
    <p:extLst>
      <p:ext uri="{BB962C8B-B14F-4D97-AF65-F5344CB8AC3E}">
        <p14:creationId xmlns:p14="http://schemas.microsoft.com/office/powerpoint/2010/main" val="41696918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4">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90020" y="557213"/>
            <a:ext cx="8785225" cy="586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1"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Aquele para quem a adoração é apenas um fingimento e está em contradição com a própria conduta, dá um mau exemplo.</a:t>
            </a:r>
          </a:p>
          <a:p>
            <a:pPr marL="0" marR="0" lvl="0" indent="0" algn="just"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Aquele que faz profissão da adoração ao Cristo e que é orgulhoso, invejoso e ciumento, que é duro e implacável com os outros ou ambicioso dos bens mundanos, eu vos declaro que só tem a religião nos lábios e não no coração. 	</a:t>
            </a:r>
          </a:p>
          <a:p>
            <a:pPr marL="0" marR="0" lvl="0" indent="0" algn="just"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Deus que tudo vê, dirá: aquele que conhece a verdade é cem vezes mais culpável do mal que faz do que o selvagem ignorante e será tratado de maneira consequente no dia do juízo </a:t>
            </a:r>
            <a:r>
              <a:rPr kumimoji="1"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(justiça).</a:t>
            </a:r>
            <a:endPar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979628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79388" y="547909"/>
            <a:ext cx="8785225" cy="598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 um cego vos derruba ao passar, vós o desculpais e com razão. </a:t>
            </a: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Não pergunteis, pois, se há uma forma de adoração mais conveniente, porque isso seria perguntar se é mais agradável  a Deus ser adorado numa língua do que em outra.</a:t>
            </a:r>
          </a:p>
          <a:p>
            <a:pPr marL="0" marR="0" lvl="0" indent="0" algn="just"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Digo-vos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mais uma vez: </a:t>
            </a: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cânticos não chegam a Ele senão pela porta do coração </a:t>
            </a:r>
            <a:r>
              <a:rPr kumimoji="0" lang="pt-BR" altLang="pt-BR"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a:t>
            </a: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2800" b="0" i="0" u="sng"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CÂNTICO</a:t>
            </a:r>
            <a:r>
              <a:rPr kumimoji="1" lang="pt-BR" altLang="pt-BR" sz="28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a:t>
            </a:r>
            <a:r>
              <a:rPr kumimoji="1"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2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Hino, canção ou poema de louvor à divindade, ou de caráter religioso, devocional (Em que há ou se expressa com devoção).</a:t>
            </a:r>
            <a:endParaRPr kumimoji="1"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45855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006600"/>
            </a:gs>
            <a:gs pos="87000">
              <a:srgbClr val="006600"/>
            </a:gs>
            <a:gs pos="94000">
              <a:srgbClr val="FFFFFF"/>
            </a:gs>
            <a:gs pos="100000">
              <a:srgbClr val="006600"/>
            </a:gs>
          </a:gsLst>
          <a:path path="shape">
            <a:fillToRect l="50000" t="50000" r="50000" b="50000"/>
          </a:path>
        </a:gradFill>
        <a:effectLst/>
      </p:bgPr>
    </p:bg>
    <p:spTree>
      <p:nvGrpSpPr>
        <p:cNvPr id="1" name=""/>
        <p:cNvGrpSpPr/>
        <p:nvPr/>
      </p:nvGrpSpPr>
      <p:grpSpPr>
        <a:xfrm>
          <a:off x="0" y="0"/>
          <a:ext cx="0" cy="0"/>
          <a:chOff x="0" y="0"/>
          <a:chExt cx="0" cy="0"/>
        </a:xfrm>
      </p:grpSpPr>
      <p:sp>
        <p:nvSpPr>
          <p:cNvPr id="33794"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sz="18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33796" name="Picture 2" descr="http://www.tribunadoceara.com.br/blogs/orlando-nunes/files/2012/05/shutterstock_835980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406400"/>
            <a:ext cx="8281988"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50850"/>
            <a:ext cx="6337300" cy="326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4"/>
          <p:cNvSpPr/>
          <p:nvPr/>
        </p:nvSpPr>
        <p:spPr>
          <a:xfrm>
            <a:off x="898267" y="1429544"/>
            <a:ext cx="7632700" cy="3384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pt-BR" sz="10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pitchFamily="66" charset="0"/>
                <a:ea typeface="+mn-ea"/>
                <a:cs typeface="Arial"/>
              </a:rPr>
              <a:t>Complemento</a:t>
            </a:r>
            <a:endParaRPr kumimoji="1" lang="pt-BR" sz="9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pitchFamily="66" charset="0"/>
              <a:ea typeface="+mn-ea"/>
              <a:cs typeface="Arial"/>
            </a:endParaRPr>
          </a:p>
        </p:txBody>
      </p:sp>
    </p:spTree>
    <p:extLst>
      <p:ext uri="{BB962C8B-B14F-4D97-AF65-F5344CB8AC3E}">
        <p14:creationId xmlns:p14="http://schemas.microsoft.com/office/powerpoint/2010/main" val="229893217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142875" y="150813"/>
            <a:ext cx="8858250" cy="655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cs typeface="Arial" charset="0"/>
              </a:defRPr>
            </a:lvl1pPr>
            <a:lvl2pPr eaLnBrk="0" hangingPunct="0">
              <a:defRPr kumimoji="1">
                <a:solidFill>
                  <a:schemeClr val="tx1"/>
                </a:solidFill>
                <a:latin typeface="Times New Roman" pitchFamily="18" charset="0"/>
                <a:cs typeface="Arial" charset="0"/>
              </a:defRPr>
            </a:lvl2pPr>
            <a:lvl3pPr marL="1143000" indent="-228600" eaLnBrk="0" hangingPunct="0">
              <a:defRPr kumimoji="1">
                <a:solidFill>
                  <a:schemeClr val="tx1"/>
                </a:solidFill>
                <a:latin typeface="Times New Roman" pitchFamily="18" charset="0"/>
                <a:cs typeface="Arial" charset="0"/>
              </a:defRPr>
            </a:lvl3pPr>
            <a:lvl4pPr marL="1600200" indent="-228600" eaLnBrk="0" hangingPunct="0">
              <a:defRPr kumimoji="1">
                <a:solidFill>
                  <a:schemeClr val="tx1"/>
                </a:solidFill>
                <a:latin typeface="Times New Roman" pitchFamily="18" charset="0"/>
                <a:cs typeface="Arial" charset="0"/>
              </a:defRPr>
            </a:lvl4pPr>
            <a:lvl5pPr marL="2057400" indent="-228600" eaLnBrk="0" hangingPunct="0">
              <a:defRPr kumimoji="1">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a:solidFill>
                  <a:schemeClr val="tx1"/>
                </a:solidFill>
                <a:latin typeface="Times New Roman" pitchFamily="18"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Questão. 657 – </a:t>
            </a:r>
            <a:r>
              <a:rPr kumimoji="1"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Os homens que se entregam à vida contemplativa, não fazendo nenhum mal e só pensando em Deus, têm algum mérito aos Seus olhos?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Não, pois se não fazem o mal também não fazem o bem e são inúteis.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Aliás, não fazer o bem já é um mal.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Deus quer que se pense nele, mas não que se pense apenas nele, pois deu ao homem deveres a serem cumpridos na Terra.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Aqueles que se consome na meditação e na contemplação¹ nada faz de meritório aos olhos de Deus, porque sua vida é toda pessoal e inútil para a Humanidade. </a:t>
            </a:r>
            <a:endPar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63046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7434" y="1054371"/>
          <a:ext cx="7857461" cy="4663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663440">
                <a:tc>
                  <a:txBody>
                    <a:bodyPr/>
                    <a:lstStyle/>
                    <a:p>
                      <a:pPr algn="just"/>
                      <a:r>
                        <a:rPr lang="pt-BR" sz="2000" dirty="0"/>
                        <a:t>628.	Por que a verdade não esteve sempre ao alcance de todos?</a:t>
                      </a:r>
                    </a:p>
                    <a:p>
                      <a:pPr algn="just"/>
                      <a:endParaRPr lang="pt-BR" sz="2000" dirty="0"/>
                    </a:p>
                    <a:p>
                      <a:pPr algn="just"/>
                      <a:r>
                        <a:rPr lang="pt-BR" sz="2000" dirty="0">
                          <a:solidFill>
                            <a:srgbClr val="FFFF00"/>
                          </a:solidFill>
                        </a:rPr>
                        <a:t>R. É necessário que cada coisa venha a seu tempo. A verdade é como a luz: é preciso que nos habituemos a ela pouco a pouco, pois de outra maneira nos ofuscaria.</a:t>
                      </a:r>
                    </a:p>
                    <a:p>
                      <a:pPr algn="just"/>
                      <a:r>
                        <a:rPr lang="pt-BR" sz="2000" dirty="0">
                          <a:solidFill>
                            <a:srgbClr val="FFFF00"/>
                          </a:solidFill>
                        </a:rPr>
                        <a:t>Jamais houve um tempo em que Deus permitisse ao homem receber comunicações tão completas e tão instrutivas como as que hoje lhe são dadas. Havia na Antiguidade, como sabeis, alguns indivíduos que estavam de posse daquilo que consideravam uma ciência sagrada, e da qual faziam mistério para os que consideravam profanos. Deveis compreender, com o que conheceis das leis que regem esses fenômenos, que eles recebiam apenas verdades esparsas no meio de um conjunto equívoco e na maioria das vezes alegórico.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1452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179388" y="238125"/>
            <a:ext cx="8785225" cy="63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cs typeface="Arial" charset="0"/>
              </a:defRPr>
            </a:lvl1pPr>
            <a:lvl2pPr eaLnBrk="0" hangingPunct="0">
              <a:defRPr kumimoji="1">
                <a:solidFill>
                  <a:schemeClr val="tx1"/>
                </a:solidFill>
                <a:latin typeface="Times New Roman" pitchFamily="18" charset="0"/>
                <a:cs typeface="Arial" charset="0"/>
              </a:defRPr>
            </a:lvl2pPr>
            <a:lvl3pPr marL="1143000" indent="-228600" eaLnBrk="0" hangingPunct="0">
              <a:defRPr kumimoji="1">
                <a:solidFill>
                  <a:schemeClr val="tx1"/>
                </a:solidFill>
                <a:latin typeface="Times New Roman" pitchFamily="18" charset="0"/>
                <a:cs typeface="Arial" charset="0"/>
              </a:defRPr>
            </a:lvl3pPr>
            <a:lvl4pPr marL="1600200" indent="-228600" eaLnBrk="0" hangingPunct="0">
              <a:defRPr kumimoji="1">
                <a:solidFill>
                  <a:schemeClr val="tx1"/>
                </a:solidFill>
                <a:latin typeface="Times New Roman" pitchFamily="18" charset="0"/>
                <a:cs typeface="Arial" charset="0"/>
              </a:defRPr>
            </a:lvl4pPr>
            <a:lvl5pPr marL="2057400" indent="-228600" eaLnBrk="0" hangingPunct="0">
              <a:defRPr kumimoji="1">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a:solidFill>
                  <a:schemeClr val="tx1"/>
                </a:solidFill>
                <a:latin typeface="Times New Roman" pitchFamily="18" charset="0"/>
                <a:cs typeface="Arial" charset="0"/>
              </a:defRPr>
            </a:lvl9pPr>
          </a:lstStyle>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Deus lhe pedirá contas do bem que não tenha feito. </a:t>
            </a:r>
            <a:r>
              <a:rPr kumimoji="0" lang="pt-BR" altLang="pt-BR" sz="3000" b="1" i="0" u="none" strike="noStrike" kern="1200" cap="none" spc="0" normalizeH="0" baseline="0" noProof="0" dirty="0">
                <a:ln>
                  <a:noFill/>
                </a:ln>
                <a:solidFill>
                  <a:srgbClr val="FFFF00"/>
                </a:solidFill>
                <a:effectLst/>
                <a:uLnTx/>
                <a:uFillTx/>
                <a:latin typeface="Arial"/>
                <a:ea typeface="+mn-ea"/>
                <a:cs typeface="Arial" charset="0"/>
              </a:rPr>
              <a:t>(Ver qst. 640) .</a:t>
            </a:r>
          </a:p>
          <a:p>
            <a:pPr marL="0" marR="0" lvl="0" indent="0" algn="just" defTabSz="914400" rtl="0" eaLnBrk="1" fontAlgn="base" latinLnBrk="0" hangingPunct="1">
              <a:lnSpc>
                <a:spcPct val="90000"/>
              </a:lnSpc>
              <a:spcBef>
                <a:spcPct val="0"/>
              </a:spcBef>
              <a:spcAft>
                <a:spcPct val="0"/>
              </a:spcAft>
              <a:buClrTx/>
              <a:buSzTx/>
              <a:buFontTx/>
              <a:buNone/>
              <a:tabLst/>
              <a:defRPr/>
            </a:pPr>
            <a:endParaRPr kumimoji="0" lang="pt-BR" altLang="pt-BR" sz="1000" b="1" i="0" u="none" strike="noStrike" kern="1200" cap="none" spc="0" normalizeH="0" baseline="0" noProof="0" dirty="0">
              <a:ln>
                <a:noFill/>
              </a:ln>
              <a:solidFill>
                <a:srgbClr val="00B0F0"/>
              </a:solidFill>
              <a:effectLst/>
              <a:uLnTx/>
              <a:uFillTx/>
              <a:latin typeface="Arial"/>
              <a:ea typeface="+mn-ea"/>
              <a:cs typeface="Arial" charset="0"/>
            </a:endParaRP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FFFF"/>
                </a:solidFill>
                <a:effectLst/>
                <a:uLnTx/>
                <a:uFillTx/>
                <a:latin typeface="Arial Narrow"/>
                <a:ea typeface="+mn-ea"/>
                <a:cs typeface="Times New Roman" pitchFamily="18" charset="0"/>
              </a:rPr>
              <a:t>¹Contemplativa–Meditativa: </a:t>
            </a:r>
            <a:r>
              <a:rPr kumimoji="0" lang="pt-BR" altLang="pt-BR" sz="3200" b="0" i="0" u="none" strike="noStrike" kern="1200" cap="none" spc="0" normalizeH="0" baseline="0" noProof="0" dirty="0">
                <a:ln>
                  <a:noFill/>
                </a:ln>
                <a:solidFill>
                  <a:srgbClr val="FFFF00"/>
                </a:solidFill>
                <a:effectLst/>
                <a:uLnTx/>
                <a:uFillTx/>
                <a:latin typeface="Arial Narrow"/>
                <a:ea typeface="+mn-ea"/>
                <a:cs typeface="Times New Roman" pitchFamily="18" charset="0"/>
              </a:rPr>
              <a:t>Concentrar-se espiritualmente para desligar-se gradualmente das preocupações do mundo material.</a:t>
            </a:r>
          </a:p>
          <a:p>
            <a:pPr marL="0" marR="0" lvl="0" indent="0" algn="just" defTabSz="914400" rtl="0" eaLnBrk="1" fontAlgn="base" latinLnBrk="0" hangingPunct="1">
              <a:lnSpc>
                <a:spcPct val="90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00"/>
              </a:solidFill>
              <a:effectLst/>
              <a:uLnTx/>
              <a:uFillTx/>
              <a:latin typeface="Arial Narrow"/>
              <a:ea typeface="+mn-ea"/>
              <a:cs typeface="Times New Roman" pitchFamily="18" charset="0"/>
            </a:endParaRPr>
          </a:p>
          <a:p>
            <a:pPr marL="0" marR="0" lvl="0" indent="0" algn="just" defTabSz="914400" rtl="0" eaLnBrk="1" fontAlgn="base" latinLnBrk="0" hangingPunct="1">
              <a:lnSpc>
                <a:spcPct val="90000"/>
              </a:lnSpc>
              <a:spcBef>
                <a:spcPct val="0"/>
              </a:spcBef>
              <a:spcAft>
                <a:spcPct val="0"/>
              </a:spcAft>
              <a:buClrTx/>
              <a:buSzTx/>
              <a:buFontTx/>
              <a:buNone/>
              <a:tabLst/>
              <a:defRPr/>
            </a:pPr>
            <a:r>
              <a:rPr kumimoji="1" lang="pt-BR" altLang="pt-BR" sz="3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Qst</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640 – </a:t>
            </a:r>
            <a:r>
              <a:rPr kumimoji="1"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Aquele que não faz o mal, mas aproveita o mal praticado por outro, é culpado no mesmo grau?</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1"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como se o cometesse; </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Ao aproveitá-lo, torna-se participante dele.</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Talvez tivesse recuado diante da ação:</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Mas, se ao encontrá-la realizada, dela se serve, é porque a aprova e a teria praticado se pudesse ou se tivesse ousado</a:t>
            </a:r>
            <a:r>
              <a:rPr kumimoji="0" lang="pt-BR" altLang="pt-BR" sz="30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endParaRPr kumimoji="0" lang="pt-BR" altLang="pt-BR" sz="3000" b="0" i="0" u="none" strike="noStrike" kern="1200" cap="none" spc="0" normalizeH="0" baseline="0" noProof="0" dirty="0">
              <a:ln>
                <a:noFill/>
              </a:ln>
              <a:solidFill>
                <a:srgbClr val="00B0F0"/>
              </a:solidFill>
              <a:effectLst/>
              <a:uLnTx/>
              <a:uFillTx/>
              <a:latin typeface="Arial Narrow"/>
              <a:ea typeface="+mn-ea"/>
              <a:cs typeface="Arial" charset="0"/>
            </a:endParaRPr>
          </a:p>
        </p:txBody>
      </p:sp>
    </p:spTree>
    <p:extLst>
      <p:ext uri="{BB962C8B-B14F-4D97-AF65-F5344CB8AC3E}">
        <p14:creationId xmlns:p14="http://schemas.microsoft.com/office/powerpoint/2010/main" val="2571001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001966"/>
            </a:gs>
            <a:gs pos="92000">
              <a:srgbClr val="001966"/>
            </a:gs>
            <a:gs pos="96001">
              <a:srgbClr val="D1D1D1"/>
            </a:gs>
            <a:gs pos="100000">
              <a:srgbClr val="00165D"/>
            </a:gs>
          </a:gsLst>
          <a:path path="shape">
            <a:fillToRect l="50000" t="50000" r="50000" b="50000"/>
          </a:path>
        </a:gra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3186" name="Picture 2" descr="http://3.bp.blogspot.com/_FdP-SZTV-oY/S_HLr8VYW3I/AAAAAAAAAA8/_u2QKQXVMH4/s1600/conscienci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8352928" cy="619268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a:extLst>
            <a:ext uri="{909E8E84-426E-40DD-AFC4-6F175D3DCCD1}">
              <a14:hiddenFill xmlns:a14="http://schemas.microsoft.com/office/drawing/2010/main">
                <a:solidFill>
                  <a:srgbClr val="FFFFFF"/>
                </a:solidFill>
              </a14:hiddenFill>
            </a:ext>
          </a:extLst>
        </p:spPr>
      </p:pic>
      <p:sp>
        <p:nvSpPr>
          <p:cNvPr id="8" name="WordArt 5"/>
          <p:cNvSpPr>
            <a:spLocks noChangeArrowheads="1" noChangeShapeType="1" noTextEdit="1"/>
          </p:cNvSpPr>
          <p:nvPr/>
        </p:nvSpPr>
        <p:spPr bwMode="auto">
          <a:xfrm>
            <a:off x="1042988" y="1484313"/>
            <a:ext cx="7416800" cy="309721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Arial Black" panose="020B0A04020102020204" pitchFamily="34" charset="0"/>
                <a:ea typeface="+mn-ea"/>
                <a:cs typeface="Arial" panose="020B0604020202020204" pitchFamily="34" charset="0"/>
              </a:rPr>
              <a:t>Conclusão</a:t>
            </a:r>
          </a:p>
        </p:txBody>
      </p:sp>
    </p:spTree>
    <p:extLst>
      <p:ext uri="{BB962C8B-B14F-4D97-AF65-F5344CB8AC3E}">
        <p14:creationId xmlns:p14="http://schemas.microsoft.com/office/powerpoint/2010/main" val="883558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WordArt 16"/>
          <p:cNvSpPr>
            <a:spLocks noChangeArrowheads="1" noChangeShapeType="1" noTextEdit="1"/>
          </p:cNvSpPr>
          <p:nvPr/>
        </p:nvSpPr>
        <p:spPr bwMode="auto">
          <a:xfrm>
            <a:off x="611188" y="766763"/>
            <a:ext cx="8029575" cy="13668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Evolução da Adoração </a:t>
            </a:r>
          </a:p>
        </p:txBody>
      </p:sp>
      <p:sp>
        <p:nvSpPr>
          <p:cNvPr id="5" name="Espaço Reservado para Conteúdo 2"/>
          <p:cNvSpPr>
            <a:spLocks/>
          </p:cNvSpPr>
          <p:nvPr/>
        </p:nvSpPr>
        <p:spPr bwMode="auto">
          <a:xfrm>
            <a:off x="611188" y="2420938"/>
            <a:ext cx="7921625" cy="324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hlink"/>
              </a:buClr>
              <a:buSzPct val="60000"/>
              <a:buFont typeface="Wingdings" pitchFamily="2" charset="2"/>
              <a:buChar char="n"/>
              <a:defRPr sz="2800">
                <a:solidFill>
                  <a:schemeClr val="tx1"/>
                </a:solidFill>
                <a:latin typeface="Arial" charset="0"/>
                <a:cs typeface="Arial" charset="0"/>
              </a:defRPr>
            </a:lvl1pPr>
            <a:lvl2pPr marL="742950" indent="-285750">
              <a:spcBef>
                <a:spcPct val="20000"/>
              </a:spcBef>
              <a:buClr>
                <a:schemeClr val="tx2"/>
              </a:buClr>
              <a:buSzPct val="65000"/>
              <a:buFont typeface="Wingdings" pitchFamily="2" charset="2"/>
              <a:buChar char="u"/>
              <a:defRPr sz="2600">
                <a:solidFill>
                  <a:schemeClr val="tx1"/>
                </a:solidFill>
                <a:latin typeface="Arial" charset="0"/>
                <a:cs typeface="Arial" charset="0"/>
              </a:defRPr>
            </a:lvl2pPr>
            <a:lvl3pPr marL="1143000" indent="-228600">
              <a:spcBef>
                <a:spcPct val="20000"/>
              </a:spcBef>
              <a:buClr>
                <a:schemeClr val="hlink"/>
              </a:buClr>
              <a:buSzPct val="65000"/>
              <a:buFont typeface="Wingdings" pitchFamily="2" charset="2"/>
              <a:buChar char="«"/>
              <a:defRPr sz="2400">
                <a:solidFill>
                  <a:schemeClr val="tx1"/>
                </a:solidFill>
                <a:latin typeface="Arial" charset="0"/>
                <a:cs typeface="Arial" charset="0"/>
              </a:defRPr>
            </a:lvl3pPr>
            <a:lvl4pPr marL="1600200" indent="-228600">
              <a:spcBef>
                <a:spcPct val="20000"/>
              </a:spcBef>
              <a:buClr>
                <a:schemeClr val="tx2"/>
              </a:buClr>
              <a:buSzPct val="100000"/>
              <a:buChar char="•"/>
              <a:defRPr sz="2000">
                <a:solidFill>
                  <a:schemeClr val="tx1"/>
                </a:solidFill>
                <a:latin typeface="Arial" charset="0"/>
                <a:cs typeface="Arial" charset="0"/>
              </a:defRPr>
            </a:lvl4pPr>
            <a:lvl5pPr marL="2057400" indent="-228600">
              <a:spcBef>
                <a:spcPct val="20000"/>
              </a:spcBef>
              <a:buClr>
                <a:schemeClr val="hlink"/>
              </a:buClr>
              <a:buSzPct val="100000"/>
              <a:buChar char="–"/>
              <a:defRPr sz="2000">
                <a:solidFill>
                  <a:schemeClr val="tx1"/>
                </a:solidFill>
                <a:latin typeface="Arial" charset="0"/>
                <a:cs typeface="Arial" charset="0"/>
              </a:defRPr>
            </a:lvl5pPr>
            <a:lvl6pPr marL="2514600" indent="-228600" fontAlgn="base">
              <a:spcBef>
                <a:spcPct val="20000"/>
              </a:spcBef>
              <a:spcAft>
                <a:spcPct val="0"/>
              </a:spcAft>
              <a:buClr>
                <a:schemeClr val="hlink"/>
              </a:buClr>
              <a:buSzPct val="100000"/>
              <a:buChar char="–"/>
              <a:defRPr sz="2000">
                <a:solidFill>
                  <a:schemeClr val="tx1"/>
                </a:solidFill>
                <a:latin typeface="Arial" charset="0"/>
                <a:cs typeface="Arial" charset="0"/>
              </a:defRPr>
            </a:lvl6pPr>
            <a:lvl7pPr marL="2971800" indent="-228600" fontAlgn="base">
              <a:spcBef>
                <a:spcPct val="20000"/>
              </a:spcBef>
              <a:spcAft>
                <a:spcPct val="0"/>
              </a:spcAft>
              <a:buClr>
                <a:schemeClr val="hlink"/>
              </a:buClr>
              <a:buSzPct val="100000"/>
              <a:buChar char="–"/>
              <a:defRPr sz="2000">
                <a:solidFill>
                  <a:schemeClr val="tx1"/>
                </a:solidFill>
                <a:latin typeface="Arial" charset="0"/>
                <a:cs typeface="Arial" charset="0"/>
              </a:defRPr>
            </a:lvl7pPr>
            <a:lvl8pPr marL="3429000" indent="-228600" fontAlgn="base">
              <a:spcBef>
                <a:spcPct val="20000"/>
              </a:spcBef>
              <a:spcAft>
                <a:spcPct val="0"/>
              </a:spcAft>
              <a:buClr>
                <a:schemeClr val="hlink"/>
              </a:buClr>
              <a:buSzPct val="100000"/>
              <a:buChar char="–"/>
              <a:defRPr sz="2000">
                <a:solidFill>
                  <a:schemeClr val="tx1"/>
                </a:solidFill>
                <a:latin typeface="Arial" charset="0"/>
                <a:cs typeface="Arial" charset="0"/>
              </a:defRPr>
            </a:lvl8pPr>
            <a:lvl9pPr marL="3886200" indent="-228600" fontAlgn="base">
              <a:spcBef>
                <a:spcPct val="20000"/>
              </a:spcBef>
              <a:spcAft>
                <a:spcPct val="0"/>
              </a:spcAft>
              <a:buClr>
                <a:schemeClr val="hlink"/>
              </a:buClr>
              <a:buSzPct val="100000"/>
              <a:buChar char="–"/>
              <a:defRPr sz="2000">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20000"/>
              </a:spcBef>
              <a:spcAft>
                <a:spcPct val="0"/>
              </a:spcAft>
              <a:buClr>
                <a:srgbClr val="800000"/>
              </a:buClr>
              <a:buSzPct val="60000"/>
              <a:buFont typeface="Wingdings" pitchFamily="2" charset="2"/>
              <a:buNone/>
              <a:tabLst/>
              <a:defRPr/>
            </a:pPr>
            <a:r>
              <a:rPr kumimoji="0" lang="pt-BR" altLang="pt-BR" sz="28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charset="0"/>
                <a:ea typeface="+mn-ea"/>
                <a:cs typeface="Arial" charset="0"/>
              </a:rPr>
              <a:t>		</a:t>
            </a:r>
            <a:r>
              <a:rPr kumimoji="0" lang="pt-BR" altLang="pt-BR" sz="3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A adoração evoluiu acompanhando o processo evolutivo do ser humano.</a:t>
            </a:r>
          </a:p>
          <a:p>
            <a:pPr marL="342900" marR="0" lvl="0" indent="-342900" algn="just" defTabSz="914400" rtl="0" eaLnBrk="1" fontAlgn="base" latinLnBrk="0" hangingPunct="1">
              <a:lnSpc>
                <a:spcPct val="100000"/>
              </a:lnSpc>
              <a:spcBef>
                <a:spcPct val="20000"/>
              </a:spcBef>
              <a:spcAft>
                <a:spcPct val="0"/>
              </a:spcAft>
              <a:buClr>
                <a:srgbClr val="800000"/>
              </a:buClr>
              <a:buSzPct val="60000"/>
              <a:buFont typeface="Wingdings" pitchFamily="2" charset="2"/>
              <a:buNone/>
              <a:tabLst/>
              <a:defRPr/>
            </a:pPr>
            <a:r>
              <a:rPr kumimoji="0" lang="pt-BR" altLang="pt-BR" sz="3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		Aperfeiçoando-se intelectual e moralmente, o homem também aperfeiçoa sua concepção de Deus e a sua forma de adorá-lo</a:t>
            </a:r>
            <a:r>
              <a:rPr kumimoji="0" lang="pt-BR" altLang="pt-BR"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a:t>
            </a:r>
          </a:p>
        </p:txBody>
      </p:sp>
    </p:spTree>
    <p:extLst>
      <p:ext uri="{BB962C8B-B14F-4D97-AF65-F5344CB8AC3E}">
        <p14:creationId xmlns:p14="http://schemas.microsoft.com/office/powerpoint/2010/main" val="8630968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14"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120D7-734C-49FF-B82C-44F954026015}" type="slidenum">
              <a:rPr kumimoji="0" lang="pt-BR" altLang="pt-BR" sz="1200" b="0" i="0" u="none" strike="noStrike" kern="1200" cap="none" spc="0" normalizeH="0" baseline="0" noProof="0" smtClean="0">
                <a:ln>
                  <a:noFill/>
                </a:ln>
                <a:solidFill>
                  <a:srgbClr val="F3F3C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pt-BR" altLang="pt-BR" sz="1200" b="0" i="0" u="none" strike="noStrike" kern="1200" cap="none" spc="0" normalizeH="0" baseline="0" noProof="0" dirty="0">
              <a:ln>
                <a:noFill/>
              </a:ln>
              <a:solidFill>
                <a:srgbClr val="F3F3C3"/>
              </a:solidFill>
              <a:effectLst/>
              <a:uLnTx/>
              <a:uFillTx/>
              <a:latin typeface="Arial" panose="020B0604020202020204" pitchFamily="34" charset="0"/>
              <a:ea typeface="+mn-ea"/>
              <a:cs typeface="Arial" panose="020B0604020202020204" pitchFamily="34" charset="0"/>
            </a:endParaRPr>
          </a:p>
        </p:txBody>
      </p:sp>
      <p:pic>
        <p:nvPicPr>
          <p:cNvPr id="60426" name="Picture 10"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692150"/>
            <a:ext cx="360045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tx1"/>
                </a:solidFill>
                <a:miter lim="800000"/>
                <a:headEnd/>
                <a:tailEnd/>
              </a14:hiddenLine>
            </a:ext>
          </a:extLst>
        </p:spPr>
      </p:pic>
      <p:sp>
        <p:nvSpPr>
          <p:cNvPr id="60429" name="WordArt 13"/>
          <p:cNvSpPr>
            <a:spLocks noChangeArrowheads="1" noChangeShapeType="1" noTextEdit="1"/>
          </p:cNvSpPr>
          <p:nvPr/>
        </p:nvSpPr>
        <p:spPr bwMode="auto">
          <a:xfrm>
            <a:off x="5219700" y="5732463"/>
            <a:ext cx="3455988" cy="5762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2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1996 - 2003</a:t>
            </a:r>
          </a:p>
        </p:txBody>
      </p:sp>
      <p:sp>
        <p:nvSpPr>
          <p:cNvPr id="60430" name="Rectangle 14"/>
          <p:cNvSpPr>
            <a:spLocks noChangeArrowheads="1"/>
          </p:cNvSpPr>
          <p:nvPr/>
        </p:nvSpPr>
        <p:spPr bwMode="auto">
          <a:xfrm>
            <a:off x="395288" y="758825"/>
            <a:ext cx="4537075" cy="547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 vez em quando, com a evolução da ciência, surgem aqueles que apregoam o fim da crença em Deus.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ciência criava maravilhas que iriam solucionar os problemas humanos.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Deus não era mais necessário.</a:t>
            </a:r>
          </a:p>
        </p:txBody>
      </p:sp>
    </p:spTree>
    <p:extLst>
      <p:ext uri="{BB962C8B-B14F-4D97-AF65-F5344CB8AC3E}">
        <p14:creationId xmlns:p14="http://schemas.microsoft.com/office/powerpoint/2010/main" val="2515395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0430">
                                            <p:txEl>
                                              <p:pRg st="0" end="0"/>
                                            </p:txEl>
                                          </p:spTgt>
                                        </p:tgtEl>
                                        <p:attrNameLst>
                                          <p:attrName>style.visibility</p:attrName>
                                        </p:attrNameLst>
                                      </p:cBhvr>
                                      <p:to>
                                        <p:strVal val="visible"/>
                                      </p:to>
                                    </p:set>
                                    <p:anim calcmode="lin" valueType="num">
                                      <p:cBhvr>
                                        <p:cTn id="7" dur="500" fill="hold"/>
                                        <p:tgtEl>
                                          <p:spTgt spid="604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043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043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0430">
                                            <p:txEl>
                                              <p:pRg st="2" end="2"/>
                                            </p:txEl>
                                          </p:spTgt>
                                        </p:tgtEl>
                                        <p:attrNameLst>
                                          <p:attrName>style.visibility</p:attrName>
                                        </p:attrNameLst>
                                      </p:cBhvr>
                                      <p:to>
                                        <p:strVal val="visible"/>
                                      </p:to>
                                    </p:set>
                                    <p:anim calcmode="lin" valueType="num">
                                      <p:cBhvr>
                                        <p:cTn id="14" dur="500" fill="hold"/>
                                        <p:tgtEl>
                                          <p:spTgt spid="6043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043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0430">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60430">
                                            <p:txEl>
                                              <p:pRg st="4" end="4"/>
                                            </p:txEl>
                                          </p:spTgt>
                                        </p:tgtEl>
                                        <p:attrNameLst>
                                          <p:attrName>style.visibility</p:attrName>
                                        </p:attrNameLst>
                                      </p:cBhvr>
                                      <p:to>
                                        <p:strVal val="visible"/>
                                      </p:to>
                                    </p:set>
                                    <p:anim calcmode="lin" valueType="num">
                                      <p:cBhvr>
                                        <p:cTn id="21" dur="500" fill="hold"/>
                                        <p:tgtEl>
                                          <p:spTgt spid="60430">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0430">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60430">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60426"/>
                                        </p:tgtEl>
                                        <p:attrNameLst>
                                          <p:attrName>style.visibility</p:attrName>
                                        </p:attrNameLst>
                                      </p:cBhvr>
                                      <p:to>
                                        <p:strVal val="visible"/>
                                      </p:to>
                                    </p:set>
                                    <p:anim calcmode="lin" valueType="num">
                                      <p:cBhvr>
                                        <p:cTn id="28" dur="500" fill="hold"/>
                                        <p:tgtEl>
                                          <p:spTgt spid="60426"/>
                                        </p:tgtEl>
                                        <p:attrNameLst>
                                          <p:attrName>ppt_w</p:attrName>
                                        </p:attrNameLst>
                                      </p:cBhvr>
                                      <p:tavLst>
                                        <p:tav tm="0">
                                          <p:val>
                                            <p:fltVal val="0"/>
                                          </p:val>
                                        </p:tav>
                                        <p:tav tm="100000">
                                          <p:val>
                                            <p:strVal val="#ppt_w"/>
                                          </p:val>
                                        </p:tav>
                                      </p:tavLst>
                                    </p:anim>
                                    <p:anim calcmode="lin" valueType="num">
                                      <p:cBhvr>
                                        <p:cTn id="29" dur="500" fill="hold"/>
                                        <p:tgtEl>
                                          <p:spTgt spid="60426"/>
                                        </p:tgtEl>
                                        <p:attrNameLst>
                                          <p:attrName>ppt_h</p:attrName>
                                        </p:attrNameLst>
                                      </p:cBhvr>
                                      <p:tavLst>
                                        <p:tav tm="0">
                                          <p:val>
                                            <p:fltVal val="0"/>
                                          </p:val>
                                        </p:tav>
                                        <p:tav tm="100000">
                                          <p:val>
                                            <p:strVal val="#ppt_h"/>
                                          </p:val>
                                        </p:tav>
                                      </p:tavLst>
                                    </p:anim>
                                    <p:animEffect transition="in" filter="fade">
                                      <p:cBhvr>
                                        <p:cTn id="30" dur="500"/>
                                        <p:tgtEl>
                                          <p:spTgt spid="6042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60429"/>
                                        </p:tgtEl>
                                        <p:attrNameLst>
                                          <p:attrName>style.visibility</p:attrName>
                                        </p:attrNameLst>
                                      </p:cBhvr>
                                      <p:to>
                                        <p:strVal val="visible"/>
                                      </p:to>
                                    </p:set>
                                    <p:anim calcmode="lin" valueType="num">
                                      <p:cBhvr>
                                        <p:cTn id="35" dur="500" fill="hold"/>
                                        <p:tgtEl>
                                          <p:spTgt spid="60429"/>
                                        </p:tgtEl>
                                        <p:attrNameLst>
                                          <p:attrName>ppt_w</p:attrName>
                                        </p:attrNameLst>
                                      </p:cBhvr>
                                      <p:tavLst>
                                        <p:tav tm="0">
                                          <p:val>
                                            <p:fltVal val="0"/>
                                          </p:val>
                                        </p:tav>
                                        <p:tav tm="100000">
                                          <p:val>
                                            <p:strVal val="#ppt_w"/>
                                          </p:val>
                                        </p:tav>
                                      </p:tavLst>
                                    </p:anim>
                                    <p:anim calcmode="lin" valueType="num">
                                      <p:cBhvr>
                                        <p:cTn id="36" dur="500" fill="hold"/>
                                        <p:tgtEl>
                                          <p:spTgt spid="60429"/>
                                        </p:tgtEl>
                                        <p:attrNameLst>
                                          <p:attrName>ppt_h</p:attrName>
                                        </p:attrNameLst>
                                      </p:cBhvr>
                                      <p:tavLst>
                                        <p:tav tm="0">
                                          <p:val>
                                            <p:fltVal val="0"/>
                                          </p:val>
                                        </p:tav>
                                        <p:tav tm="100000">
                                          <p:val>
                                            <p:strVal val="#ppt_h"/>
                                          </p:val>
                                        </p:tav>
                                      </p:tavLst>
                                    </p:anim>
                                    <p:animEffect transition="in" filter="fade">
                                      <p:cBhvr>
                                        <p:cTn id="37" dur="500"/>
                                        <p:tgtEl>
                                          <p:spTgt spid="60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1B3C03-BBE4-4042-A686-ECD76EE70F8E}" type="slidenum">
              <a:rPr kumimoji="0" lang="pt-BR" altLang="pt-BR" sz="1200" b="0" i="0" u="none" strike="noStrike" kern="1200" cap="none" spc="0" normalizeH="0" baseline="0" noProof="0" smtClean="0">
                <a:ln>
                  <a:noFill/>
                </a:ln>
                <a:solidFill>
                  <a:srgbClr val="F3F3C3"/>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pt-BR" altLang="pt-BR" sz="1200" b="0" i="0" u="none" strike="noStrike" kern="1200" cap="none" spc="0" normalizeH="0" baseline="0" noProof="0" dirty="0">
              <a:ln>
                <a:noFill/>
              </a:ln>
              <a:solidFill>
                <a:srgbClr val="F3F3C3"/>
              </a:solidFill>
              <a:effectLst/>
              <a:uLnTx/>
              <a:uFillTx/>
              <a:latin typeface="Arial" panose="020B0604020202020204" pitchFamily="34" charset="0"/>
              <a:ea typeface="+mn-ea"/>
              <a:cs typeface="Arial" panose="020B0604020202020204" pitchFamily="34" charset="0"/>
            </a:endParaRPr>
          </a:p>
        </p:txBody>
      </p:sp>
      <p:sp>
        <p:nvSpPr>
          <p:cNvPr id="83977" name="Rectangle 9"/>
          <p:cNvSpPr>
            <a:spLocks noChangeArrowheads="1"/>
          </p:cNvSpPr>
          <p:nvPr/>
        </p:nvSpPr>
        <p:spPr bwMode="auto">
          <a:xfrm>
            <a:off x="503238" y="382588"/>
            <a:ext cx="8137525"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Descobriu-se que os cromossomos de Dolly tinham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telômeros</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menores que os de animais concebidos de forma natural.</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Telômeros</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são pedaços de DNA que protegem as extremidades dos cromossomos.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Acredita-se que eles estejam associados ao envelhecimento celular, atuando como “cronômetros” bioquímicos.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pesquisas de Ian Wilmut, o “pai” de Dolly, demonstraram que todos os clones de animais produzidos, que já são centenas, apresentaram más formação genética e física. </a:t>
            </a:r>
          </a:p>
        </p:txBody>
      </p:sp>
    </p:spTree>
    <p:extLst>
      <p:ext uri="{BB962C8B-B14F-4D97-AF65-F5344CB8AC3E}">
        <p14:creationId xmlns:p14="http://schemas.microsoft.com/office/powerpoint/2010/main" val="1044303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3977">
                                            <p:txEl>
                                              <p:pRg st="0" end="0"/>
                                            </p:txEl>
                                          </p:spTgt>
                                        </p:tgtEl>
                                        <p:attrNameLst>
                                          <p:attrName>style.visibility</p:attrName>
                                        </p:attrNameLst>
                                      </p:cBhvr>
                                      <p:to>
                                        <p:strVal val="visible"/>
                                      </p:to>
                                    </p:set>
                                    <p:anim calcmode="lin" valueType="num">
                                      <p:cBhvr>
                                        <p:cTn id="7" dur="500" fill="hold"/>
                                        <p:tgtEl>
                                          <p:spTgt spid="8397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397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3977">
                                            <p:txEl>
                                              <p:pRg st="2" end="2"/>
                                            </p:txEl>
                                          </p:spTgt>
                                        </p:tgtEl>
                                        <p:attrNameLst>
                                          <p:attrName>style.visibility</p:attrName>
                                        </p:attrNameLst>
                                      </p:cBhvr>
                                      <p:to>
                                        <p:strVal val="visible"/>
                                      </p:to>
                                    </p:set>
                                    <p:anim calcmode="lin" valueType="num">
                                      <p:cBhvr>
                                        <p:cTn id="14" dur="500" fill="hold"/>
                                        <p:tgtEl>
                                          <p:spTgt spid="83977">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3977">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3977">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3977">
                                            <p:txEl>
                                              <p:pRg st="4" end="4"/>
                                            </p:txEl>
                                          </p:spTgt>
                                        </p:tgtEl>
                                        <p:attrNameLst>
                                          <p:attrName>style.visibility</p:attrName>
                                        </p:attrNameLst>
                                      </p:cBhvr>
                                      <p:to>
                                        <p:strVal val="visible"/>
                                      </p:to>
                                    </p:set>
                                    <p:anim calcmode="lin" valueType="num">
                                      <p:cBhvr>
                                        <p:cTn id="21" dur="500" fill="hold"/>
                                        <p:tgtEl>
                                          <p:spTgt spid="83977">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83977">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83977">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83977">
                                            <p:txEl>
                                              <p:pRg st="6" end="6"/>
                                            </p:txEl>
                                          </p:spTgt>
                                        </p:tgtEl>
                                        <p:attrNameLst>
                                          <p:attrName>style.visibility</p:attrName>
                                        </p:attrNameLst>
                                      </p:cBhvr>
                                      <p:to>
                                        <p:strVal val="visible"/>
                                      </p:to>
                                    </p:set>
                                    <p:anim calcmode="lin" valueType="num">
                                      <p:cBhvr>
                                        <p:cTn id="28" dur="500" fill="hold"/>
                                        <p:tgtEl>
                                          <p:spTgt spid="83977">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83977">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8397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sz="18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0964" name="Picture 2" descr="http://www.benitopepe.com.br/wp-content/gallery/teset/bibliograf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1331913" y="549275"/>
            <a:ext cx="5903912" cy="2066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pt-BR" sz="7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onotype Corsiva" pitchFamily="66" charset="0"/>
                <a:ea typeface="+mn-ea"/>
                <a:cs typeface="Arial"/>
              </a:rPr>
              <a:t>Referência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pt-BR" sz="8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onotype Corsiva" pitchFamily="66" charset="0"/>
                <a:ea typeface="+mn-ea"/>
                <a:cs typeface="Arial"/>
              </a:rPr>
              <a:t>Bibliográfica</a:t>
            </a:r>
            <a:r>
              <a:rPr kumimoji="1" lang="pt-BR" sz="7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onotype Corsiva" pitchFamily="66" charset="0"/>
                <a:ea typeface="+mn-ea"/>
                <a:cs typeface="Arial"/>
              </a:rPr>
              <a:t> </a:t>
            </a:r>
          </a:p>
        </p:txBody>
      </p:sp>
    </p:spTree>
    <p:extLst>
      <p:ext uri="{BB962C8B-B14F-4D97-AF65-F5344CB8AC3E}">
        <p14:creationId xmlns:p14="http://schemas.microsoft.com/office/powerpoint/2010/main" val="308275457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 Box 23"/>
          <p:cNvSpPr txBox="1">
            <a:spLocks noChangeArrowheads="1"/>
          </p:cNvSpPr>
          <p:nvPr/>
        </p:nvSpPr>
        <p:spPr bwMode="auto">
          <a:xfrm>
            <a:off x="266700" y="658813"/>
            <a:ext cx="8610600" cy="55403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1</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________, O livro dos Espíritos</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Tradução de J. Herculano Pires. 68ª  ed. Brás - São Paulo: LAKE, Janeiro 2009 - Livro Terceiro - AS LEIS MORAIS – Cap. II – Lei de Adoração - Item  I Finalidade da Adoração – </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Questão 649 - Pág. 231.</a:t>
            </a: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2.________,Questão 652 – Pág. 231.</a:t>
            </a: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3.________,</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Item II – Adoração Exterior - </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Questão 653 – Pág. 231.</a:t>
            </a: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4</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.________,Questão 653-a – Pág. 231.</a:t>
            </a: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5</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.________,Questão 654 – Págs. 221-232.</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endPar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8106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p:cTn id="3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 Box 23"/>
          <p:cNvSpPr txBox="1">
            <a:spLocks noChangeArrowheads="1"/>
          </p:cNvSpPr>
          <p:nvPr/>
        </p:nvSpPr>
        <p:spPr bwMode="auto">
          <a:xfrm>
            <a:off x="269875" y="336550"/>
            <a:ext cx="8604250" cy="61849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6</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.________,</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Item V – Politeísmo - </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Questão 668 – Pág. 235.</a:t>
            </a: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	7</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.________,Questão 668 – Comentário - Págs. 225-236.</a:t>
            </a: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endParaRPr kumimoji="1" lang="pt-BR" altLang="pt-BR"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	8</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CALLIGARIS, Rodolfo. </a:t>
            </a:r>
            <a:r>
              <a:rPr kumimoji="1" lang="pt-BR" altLang="pt-BR" sz="3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Leis Morais -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11ª Ed. Rio de Janeiro: FEB 2004 – Capítulo X - Como Adorar a Deus? – </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Pág. 46.</a:t>
            </a:r>
          </a:p>
          <a:p>
            <a:pPr marL="0" marR="0" lvl="0" indent="0" algn="just"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None/>
              <a:tabLst/>
              <a:defRPr/>
            </a:pPr>
            <a:endParaRPr kumimoji="1" lang="pt-BR" altLang="pt-BR"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
                <a:srgbClr val="800000"/>
              </a:buClr>
              <a:buSzPct val="60000"/>
              <a:buFontTx/>
              <a:buNone/>
              <a:tabLst/>
              <a:defRPr/>
            </a:pP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	9</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Xavier, Francisco Cândido. </a:t>
            </a:r>
            <a:r>
              <a:rPr kumimoji="1" lang="pt-BR" altLang="pt-BR" sz="3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Emmanuel.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Pelo Espírito Emmanuel – 25ª Ed. Rio de Janeiro: FEB 2005 – Cap. 15 – A Ideia da Imortalidade – Item: Antropomorfismo – </a:t>
            </a:r>
            <a:r>
              <a:rPr kumimoji="1"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Pág. 87.</a:t>
            </a:r>
          </a:p>
        </p:txBody>
      </p:sp>
    </p:spTree>
    <p:extLst>
      <p:ext uri="{BB962C8B-B14F-4D97-AF65-F5344CB8AC3E}">
        <p14:creationId xmlns:p14="http://schemas.microsoft.com/office/powerpoint/2010/main" val="3153656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p:cTn id="21"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7">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 calcmode="lin" valueType="num">
                                      <p:cBhvr>
                                        <p:cTn id="28"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374331174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3777429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61796" y="1758810"/>
          <a:ext cx="7857461" cy="353547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535471">
                <a:tc>
                  <a:txBody>
                    <a:bodyPr/>
                    <a:lstStyle/>
                    <a:p>
                      <a:pPr algn="just"/>
                      <a:r>
                        <a:rPr lang="pt-BR" sz="2000" dirty="0"/>
                        <a:t>Não há, entretanto, para o homem de estudo, nenhum antigo sistema filosófico, nenhuma tradição, nenhuma religião a negligenciar, porque todos encerram os germens de grandes verdades, que embora pareçam contraditórias entre si, espalhadas que se acham entre acessórios sem fundamento, são hoje muito fáceis de coordenar, graças à chave que vos dá o Espiritismo de uma infinidade de coisas que até aqui vos pareciam sem razão, e cuja realidade vos é agora demonstrada de maneira irrecusável. Não deixeis de tirar temas de estudo desses materiais. São eles muito ricos e podem contribuir poderosamente para a vossa instrução [42].</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8698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15026066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427212968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20322678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20474600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403025670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6511266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319757837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337851655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116619391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396500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94262" y="624468"/>
            <a:ext cx="6913757"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PARTE TERCEIRA</a:t>
            </a:r>
          </a:p>
        </p:txBody>
      </p:sp>
      <p:sp>
        <p:nvSpPr>
          <p:cNvPr id="4" name="Retângulo 3"/>
          <p:cNvSpPr/>
          <p:nvPr/>
        </p:nvSpPr>
        <p:spPr>
          <a:xfrm>
            <a:off x="1148576" y="2910469"/>
            <a:ext cx="4683512"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white"/>
                </a:solidFill>
                <a:effectLst/>
                <a:uLnTx/>
                <a:uFillTx/>
                <a:latin typeface="Comic Sans MS" panose="030F0702030302020204" pitchFamily="66" charset="0"/>
                <a:ea typeface="+mn-ea"/>
                <a:cs typeface="+mn-cs"/>
              </a:rPr>
              <a:t>DAS LEIS MORAIS</a:t>
            </a:r>
          </a:p>
        </p:txBody>
      </p:sp>
      <p:sp>
        <p:nvSpPr>
          <p:cNvPr id="5" name="Retângulo 4"/>
          <p:cNvSpPr/>
          <p:nvPr/>
        </p:nvSpPr>
        <p:spPr>
          <a:xfrm>
            <a:off x="1773044" y="5073805"/>
            <a:ext cx="663497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CAPÍTULO I - DA LEI DIVINA OU NATURAL</a:t>
            </a:r>
          </a:p>
        </p:txBody>
      </p:sp>
    </p:spTree>
    <p:extLst>
      <p:ext uri="{BB962C8B-B14F-4D97-AF65-F5344CB8AC3E}">
        <p14:creationId xmlns:p14="http://schemas.microsoft.com/office/powerpoint/2010/main" val="1335903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704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70423">
                <a:tc>
                  <a:txBody>
                    <a:bodyPr/>
                    <a:lstStyle/>
                    <a:p>
                      <a:pPr algn="just"/>
                      <a:r>
                        <a:rPr lang="pt-BR" sz="2000" dirty="0"/>
                        <a:t>[42]	Os textos sagrados das grandes religiões, como a Bíblia e os Vedas, os sistemas de antigos filósofos, as doutrinas de velhas ordens ocultas ou esotéricas, todos encerram grandes verdades, nas suas contradições aparentes. Os espíritas não devem recuar diante desses sistemas ou ver-lhes apenas as contradições, quando possuem a chave do Espiritismo, com a qual estão aptos a decifrar-lhes os enigmas, descobrindo poderosos motivos de esclarecimento. Também nos sistemas modernos de Filosofia ou de Ciência, por mais contrários que pareçam aos princípios espíritas, uma análise verdadeiramente espírita poderá revelar a existência de grandes verdades. (comparar com II Timóteo, 3:l6 e 17).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10011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342472910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404397975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29530768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282926149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360786494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11513538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64778962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413204010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26303226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641712"/>
          <a:ext cx="9144000" cy="6232887"/>
          <a:chOff x="0" y="641712"/>
          <a:chExt cx="9144000" cy="6232887"/>
        </a:xfrm>
      </p:grpSpPr>
      <p:pic>
        <p:nvPicPr>
          <p:cNvPr id="2" name="Slide"/>
          <p:cNvPicPr>
            <a:picLocks noChangeAspect="1"/>
          </p:cNvPicPr>
          <p:nvPr/>
        </p:nvPicPr>
        <p:blipFill>
          <a:blip r:embed="rId2"/>
          <a:stretch>
            <a:fillRect/>
          </a:stretch>
        </p:blipFill>
        <p:spPr>
          <a:xfrm>
            <a:off x="0" y="641712"/>
            <a:ext cx="9144000" cy="5591175"/>
          </a:xfrm>
          <a:prstGeom prst="rect">
            <a:avLst/>
          </a:prstGeom>
        </p:spPr>
      </p:pic>
    </p:spTree>
    <p:extLst>
      <p:ext uri="{BB962C8B-B14F-4D97-AF65-F5344CB8AC3E}">
        <p14:creationId xmlns:p14="http://schemas.microsoft.com/office/powerpoint/2010/main" val="3307457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837B036-8DBE-43E7-A534-50A8002F02B4}"/>
              </a:ext>
            </a:extLst>
          </p:cNvPr>
          <p:cNvSpPr>
            <a:spLocks noGrp="1" noChangeArrowheads="1"/>
          </p:cNvSpPr>
          <p:nvPr>
            <p:ph type="ctrTitle"/>
          </p:nvPr>
        </p:nvSpPr>
        <p:spPr/>
        <p:txBody>
          <a:bodyPr/>
          <a:lstStyle/>
          <a:p>
            <a:pPr eaLnBrk="1" hangingPunct="1"/>
            <a:endParaRPr lang="pt-BR" altLang="pt-BR"/>
          </a:p>
        </p:txBody>
      </p:sp>
      <p:sp>
        <p:nvSpPr>
          <p:cNvPr id="15363" name="Rectangle 3">
            <a:extLst>
              <a:ext uri="{FF2B5EF4-FFF2-40B4-BE49-F238E27FC236}">
                <a16:creationId xmlns:a16="http://schemas.microsoft.com/office/drawing/2014/main" id="{098043E0-A7C8-4708-97F6-2B134A29B441}"/>
              </a:ext>
            </a:extLst>
          </p:cNvPr>
          <p:cNvSpPr>
            <a:spLocks noGrp="1" noChangeArrowheads="1"/>
          </p:cNvSpPr>
          <p:nvPr>
            <p:ph type="subTitle" idx="1"/>
          </p:nvPr>
        </p:nvSpPr>
        <p:spPr/>
        <p:txBody>
          <a:bodyPr/>
          <a:lstStyle/>
          <a:p>
            <a:pPr eaLnBrk="1" hangingPunct="1"/>
            <a:endParaRPr lang="pt-BR" altLang="pt-BR"/>
          </a:p>
        </p:txBody>
      </p:sp>
      <p:pic>
        <p:nvPicPr>
          <p:cNvPr id="15364" name="Picture 5" descr="JESUS NO ESPAÇO 1">
            <a:extLst>
              <a:ext uri="{FF2B5EF4-FFF2-40B4-BE49-F238E27FC236}">
                <a16:creationId xmlns:a16="http://schemas.microsoft.com/office/drawing/2014/main" id="{FB07F7C6-0FAF-4700-A9CA-7603D818B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0"/>
            <a:ext cx="9756775" cy="743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7">
            <a:extLst>
              <a:ext uri="{FF2B5EF4-FFF2-40B4-BE49-F238E27FC236}">
                <a16:creationId xmlns:a16="http://schemas.microsoft.com/office/drawing/2014/main" id="{C4D0AF86-0317-4DEA-9444-80CED0EF4756}"/>
              </a:ext>
            </a:extLst>
          </p:cNvPr>
          <p:cNvSpPr txBox="1">
            <a:spLocks noChangeArrowheads="1"/>
          </p:cNvSpPr>
          <p:nvPr/>
        </p:nvSpPr>
        <p:spPr bwMode="auto">
          <a:xfrm>
            <a:off x="1331913" y="2938463"/>
            <a:ext cx="26225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pt-BR" altLang="pt-BR" sz="4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LEIS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4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MORAIS</a:t>
            </a:r>
          </a:p>
        </p:txBody>
      </p:sp>
    </p:spTree>
    <p:extLst>
      <p:ext uri="{BB962C8B-B14F-4D97-AF65-F5344CB8AC3E}">
        <p14:creationId xmlns:p14="http://schemas.microsoft.com/office/powerpoint/2010/main" val="215435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 to="" calcmode="lin" valueType="num">
                                      <p:cBhvr>
                                        <p:cTn id="7" dur="1" fill="hold"/>
                                        <p:tgtEl>
                                          <p:spTgt spid="307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13751" y="1175336"/>
          <a:ext cx="7857461" cy="439312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93126">
                <a:tc>
                  <a:txBody>
                    <a:bodyPr/>
                    <a:lstStyle/>
                    <a:p>
                      <a:pPr algn="ctr"/>
                      <a:r>
                        <a:rPr lang="pt-BR" sz="2000" dirty="0">
                          <a:solidFill>
                            <a:srgbClr val="FFFF00"/>
                          </a:solidFill>
                        </a:rPr>
                        <a:t>III - VIDA CONTEMPLATIVA</a:t>
                      </a:r>
                    </a:p>
                    <a:p>
                      <a:pPr algn="just"/>
                      <a:endParaRPr lang="pt-BR" sz="2000" dirty="0"/>
                    </a:p>
                    <a:p>
                      <a:pPr algn="just"/>
                      <a:r>
                        <a:rPr lang="pt-BR" sz="2000" dirty="0"/>
                        <a:t>657.	Os homens que se entregam à vida contemplativa, não fazendo nenhum mal e só pensando em Deus, têm algum mérito aos seus olhos?</a:t>
                      </a:r>
                    </a:p>
                    <a:p>
                      <a:pPr algn="just"/>
                      <a:endParaRPr lang="pt-BR" sz="2000" dirty="0"/>
                    </a:p>
                    <a:p>
                      <a:pPr algn="just"/>
                      <a:r>
                        <a:rPr lang="pt-BR" sz="2000" dirty="0">
                          <a:solidFill>
                            <a:srgbClr val="FFFF00"/>
                          </a:solidFill>
                        </a:rPr>
                        <a:t>R. Não, pois se não fazem o mal, também não fazem o bem e são inúteis. Aliás, não fazer o bem já é um mal. Deus quer que se pense nEle, mas não que se pense apenas nEle, pois deu ao homem deveres a serem cumpridos na Terra. Aquele que se consome na meditação e na contemplação nada faz de meritório aos olhos de Deus, porque sua vida é toda pessoal e inútil para a Humanidade. Deus lhe pedirá contas do bem que não tenha feito.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096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2464" y="564731"/>
          <a:ext cx="7857461" cy="33832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383280">
                <a:tc>
                  <a:txBody>
                    <a:bodyPr/>
                    <a:lstStyle/>
                    <a:p>
                      <a:pPr algn="ctr"/>
                      <a:r>
                        <a:rPr lang="pt-BR" dirty="0">
                          <a:solidFill>
                            <a:srgbClr val="FFFF00"/>
                          </a:solidFill>
                        </a:rPr>
                        <a:t>IV - DA PRECE</a:t>
                      </a:r>
                    </a:p>
                    <a:p>
                      <a:pPr algn="just"/>
                      <a:endParaRPr lang="pt-BR" dirty="0"/>
                    </a:p>
                    <a:p>
                      <a:pPr algn="just"/>
                      <a:r>
                        <a:rPr lang="pt-BR" dirty="0"/>
                        <a:t>658.	A prece é agradável a Deus?</a:t>
                      </a:r>
                    </a:p>
                    <a:p>
                      <a:pPr algn="just"/>
                      <a:endParaRPr lang="pt-BR" dirty="0"/>
                    </a:p>
                    <a:p>
                      <a:pPr algn="just"/>
                      <a:r>
                        <a:rPr lang="pt-BR" dirty="0">
                          <a:solidFill>
                            <a:srgbClr val="FFFF00"/>
                          </a:solidFill>
                        </a:rPr>
                        <a:t>R. A prece é sempre agradável a Deus, quando ditada pelo coração, porque a intenção é tudo para Ele. A prece do coração é preferível à que podes ler, por mais bela que seja, se a leres mais com os lábios do que com o pensamento. A prece é agradável a Deus quando é proferida com fé, com fervor e sinceridade. Não creias, pois, que Deus seja tocado pelo homem vão, orgulhoso e egoísta, a menos que a sua prece represente um ato de sincero arrependimento e de verdadeira humildade.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92464" y="4435691"/>
          <a:ext cx="7857461" cy="20116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11680">
                <a:tc>
                  <a:txBody>
                    <a:bodyPr/>
                    <a:lstStyle/>
                    <a:p>
                      <a:pPr algn="just"/>
                      <a:endParaRPr lang="pt-BR" dirty="0"/>
                    </a:p>
                    <a:p>
                      <a:pPr marL="342900" indent="-342900" algn="just">
                        <a:buAutoNum type="arabicPeriod" startAt="659"/>
                      </a:pPr>
                      <a:r>
                        <a:rPr lang="pt-BR" dirty="0"/>
                        <a:t>Qual o caráter geral da prece?</a:t>
                      </a:r>
                    </a:p>
                    <a:p>
                      <a:pPr marL="0" indent="0" algn="just">
                        <a:buNone/>
                      </a:pPr>
                      <a:endParaRPr lang="pt-BR" dirty="0"/>
                    </a:p>
                    <a:p>
                      <a:pPr algn="just"/>
                      <a:r>
                        <a:rPr lang="pt-BR" dirty="0">
                          <a:solidFill>
                            <a:srgbClr val="FFFF00"/>
                          </a:solidFill>
                        </a:rPr>
                        <a:t>R. A prece é um ato de adoração. Fazer preces a Deus é pensar nEle, aproximar-se dEle, pôr-se em comunicação com Ele. Pela prece podemos fazer três coisas: louvar, pedir e agradecer.</a:t>
                      </a:r>
                    </a:p>
                    <a:p>
                      <a:endParaRPr lang="pt-BR"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91757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18924" y="1037673"/>
          <a:ext cx="7857461" cy="17373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737360">
                <a:tc>
                  <a:txBody>
                    <a:bodyPr/>
                    <a:lstStyle/>
                    <a:p>
                      <a:pPr algn="just"/>
                      <a:r>
                        <a:rPr lang="pt-BR" dirty="0"/>
                        <a:t>660.	A prece torna o homem melhor?</a:t>
                      </a:r>
                    </a:p>
                    <a:p>
                      <a:pPr algn="just"/>
                      <a:endParaRPr lang="pt-BR" dirty="0"/>
                    </a:p>
                    <a:p>
                      <a:pPr algn="just"/>
                      <a:r>
                        <a:rPr lang="pt-BR" dirty="0">
                          <a:solidFill>
                            <a:srgbClr val="FFFF00"/>
                          </a:solidFill>
                        </a:rPr>
                        <a:t>R. Sim, porque aquele que faz preces com fervor e confiança se torna mais forte contra as tentações do mal, e Deus lhe envia bons Espíritos para o assistir. É um socorro jamais recusado, quando o pedimos com sinceridade.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18924" y="2862118"/>
          <a:ext cx="7857461" cy="31089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08960">
                <a:tc>
                  <a:txBody>
                    <a:bodyPr/>
                    <a:lstStyle/>
                    <a:p>
                      <a:pPr algn="just"/>
                      <a:r>
                        <a:rPr lang="pt-BR" dirty="0"/>
                        <a:t>660-a. Como se explica que certas pessoas que oram muito sejam, apesar disso, de muito mau caráter, ciumentas, invejosas, implicantes, faltas de benevolência e de indulgência: que sejam até mesmo viciosas?</a:t>
                      </a:r>
                    </a:p>
                    <a:p>
                      <a:pPr algn="just"/>
                      <a:endParaRPr lang="pt-BR" dirty="0"/>
                    </a:p>
                    <a:p>
                      <a:pPr algn="just"/>
                      <a:r>
                        <a:rPr lang="pt-BR" dirty="0">
                          <a:solidFill>
                            <a:srgbClr val="FFFF00"/>
                          </a:solidFill>
                        </a:rPr>
                        <a:t>R. O essencial não é orar muito, mas orar bem. Essas pessoas julgam que todo o mérito está na extensão da prece e fecham os olhos para os seus próprios defeitos. A prece é para elas uma ocupação, um emprego do tempo, mas não um estudo de si mesmas. Não é o remédio que é ineficaz, neste caso, mas a maneira de aplicá-lo.</a:t>
                      </a:r>
                    </a:p>
                    <a:p>
                      <a:pPr algn="just"/>
                      <a:endParaRPr lang="pt-BR"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33071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r>
                        <a:rPr lang="pt-BR" sz="2000" dirty="0"/>
                        <a:t>661.	Pode-se pedir eficazmente a Deus o perdão das faltas?</a:t>
                      </a:r>
                    </a:p>
                    <a:p>
                      <a:pPr algn="just"/>
                      <a:endParaRPr lang="pt-BR" sz="2000" dirty="0"/>
                    </a:p>
                    <a:p>
                      <a:pPr algn="just"/>
                      <a:r>
                        <a:rPr lang="pt-BR" sz="2000" dirty="0">
                          <a:solidFill>
                            <a:srgbClr val="FFFF00"/>
                          </a:solidFill>
                        </a:rPr>
                        <a:t>R. Deus sabe discernir o bem e o mal: a prece não oculta as faltas. Aquele que pede a Deus o perdão de suas faltas não o obtém se não mudar de conduta. As boas ações são a melhor prece, porque os atos valem mais do que as palavras.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5" y="3513586"/>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algn="just"/>
                      <a:endParaRPr lang="pt-BR" sz="2000" dirty="0"/>
                    </a:p>
                    <a:p>
                      <a:pPr algn="just"/>
                      <a:r>
                        <a:rPr lang="pt-BR" sz="2000" dirty="0"/>
                        <a:t>662.	Pode-se orar utilmente pelos outros?</a:t>
                      </a:r>
                    </a:p>
                    <a:p>
                      <a:pPr algn="just"/>
                      <a:endParaRPr lang="pt-BR" sz="2000" dirty="0"/>
                    </a:p>
                    <a:p>
                      <a:pPr algn="just"/>
                      <a:r>
                        <a:rPr lang="pt-BR" sz="2000" dirty="0">
                          <a:solidFill>
                            <a:srgbClr val="FFFF00"/>
                          </a:solidFill>
                        </a:rPr>
                        <a:t>R. O Espírito daquele que ora está agindo pela vontade de fazer o bem. Pela prece, atrai a ele os bons Espíritos que se associam ao bem que deseja fazer.</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751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05042" y="1767519"/>
          <a:ext cx="7857461" cy="344891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48916">
                <a:tc>
                  <a:txBody>
                    <a:bodyPr/>
                    <a:lstStyle/>
                    <a:p>
                      <a:pPr algn="just"/>
                      <a:r>
                        <a:rPr lang="pt-BR" sz="2400" dirty="0"/>
                        <a:t>Possuímos em nós mesmos, pelo pensamento e a vontade, um poder de ação que se estende muito além dos limites de nossa esfera corpórea. A prece por outros é um ato dessa vontade. Se for ardente e sincera, pode chamar os bons Espíritos em auxílio daquele por quem pedimos, a fim de lhe sugerirem bons pensamentos e lhe darem a força necessária para o corpo e a alma. Mas ainda nesse caso a prece do coração é tudo e a dos lábios não é nada.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1895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0888" y="769433"/>
          <a:ext cx="7857461" cy="563136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631367">
                <a:tc>
                  <a:txBody>
                    <a:bodyPr/>
                    <a:lstStyle/>
                    <a:p>
                      <a:pPr algn="just"/>
                      <a:r>
                        <a:rPr lang="pt-BR" sz="2000" dirty="0"/>
                        <a:t>663.	As preces que fazemos por nós mesmos podem modificar a natureza das nossas provas e desviar-lhes o curso?</a:t>
                      </a:r>
                    </a:p>
                    <a:p>
                      <a:pPr algn="just"/>
                      <a:endParaRPr lang="pt-BR" sz="2000" dirty="0"/>
                    </a:p>
                    <a:p>
                      <a:pPr algn="just"/>
                      <a:r>
                        <a:rPr lang="pt-BR" sz="2000" dirty="0">
                          <a:solidFill>
                            <a:srgbClr val="FFFF00"/>
                          </a:solidFill>
                        </a:rPr>
                        <a:t>R. Vossas provas estão nas mãos de Deus e há as que devem ser suportadas até o fim, mas Deus leva sempre em conta a resignação. A prece atrai a vós os bons Espíritos, que vos dão a força de as suportar com coragem. Então elas vos parecem menos duras. Já o dissemos: a prece nunca é inútil, quando bem feita, porque dá força, o que já é um grande resultado. Ajuda-te a ti mesmo e o céu te ajudará; tu sabes disso. Aliás, Deus, não pode mudar a ordem da Natureza ao sabor de cada um, porque aquilo que é um grande mal, do vosso ponto de vista mesquinho, para a vossa vida efêmera, muitas vezes é um grande bem na ordem geral do Universo [45]. Além disso, de quantos males o homem é o próprio autor, por sua imprevidência ou por suas faltas! Ele é punido pelo que pecou. Não obstante, os vossos justos pedidos são em geral mais escutados do que julgais.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86922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767425887"/>
              </p:ext>
            </p:extLst>
          </p:nvPr>
        </p:nvGraphicFramePr>
        <p:xfrm>
          <a:off x="723013" y="2082647"/>
          <a:ext cx="7857461" cy="257605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76050">
                <a:tc>
                  <a:txBody>
                    <a:bodyPr/>
                    <a:lstStyle/>
                    <a:p>
                      <a:pPr algn="ctr"/>
                      <a:r>
                        <a:rPr lang="pt-BR" sz="2000" dirty="0">
                          <a:solidFill>
                            <a:srgbClr val="FFFF00"/>
                          </a:solidFill>
                        </a:rPr>
                        <a:t>NOTAS</a:t>
                      </a:r>
                    </a:p>
                    <a:p>
                      <a:pPr algn="just"/>
                      <a:endParaRPr lang="pt-BR" sz="2000" dirty="0"/>
                    </a:p>
                    <a:p>
                      <a:pPr algn="just"/>
                      <a:r>
                        <a:rPr lang="pt-BR" sz="2000" dirty="0"/>
                        <a:t>[45]	Espinosa dizia que "Deus age segundo unicamente as leis de sua natureza, sem ser constrangido por ninguém" (Proposição XVII da "Ética), e afirmava a impossibilidade do milagre, por ser uma violação das leis de Deus. Também no tocante aos males individuais, alegava que eles não existiam na ordem geral do Universo.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93928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995536"/>
          <a:ext cx="7857461" cy="276603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766036">
                <a:tc>
                  <a:txBody>
                    <a:bodyPr/>
                    <a:lstStyle/>
                    <a:p>
                      <a:pPr algn="just"/>
                      <a:r>
                        <a:rPr lang="pt-BR" sz="2400" dirty="0"/>
                        <a:t>Pensais que Deus não vos ouviu, porque não fez um milagre em vosso favor, quando entretanto vos assiste por meios tão naturais que vos parecem o efeito do acaso ou da força das coisas. Frequentemente, ou o mais frequentemente, ele vos suscita o pensamento necessário para sairdes por vós mesmos do embaraço.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98041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80395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03958">
                <a:tc>
                  <a:txBody>
                    <a:bodyPr/>
                    <a:lstStyle/>
                    <a:p>
                      <a:pPr algn="just"/>
                      <a:r>
                        <a:rPr lang="pt-BR" sz="2000" dirty="0"/>
                        <a:t>664.	É inútil orar pelos mortos e pelos Espíritos sofredores, e nesse caso como podem as nossas preces lhes proporcionar consolo e abreviar os sofrimentos? Têm elas o poder de fazer dobrar-se a justiça de Deus?</a:t>
                      </a:r>
                    </a:p>
                    <a:p>
                      <a:pPr algn="just"/>
                      <a:endParaRPr lang="pt-BR" sz="2000" dirty="0"/>
                    </a:p>
                    <a:p>
                      <a:pPr algn="just"/>
                      <a:r>
                        <a:rPr lang="pt-BR" sz="2000" dirty="0">
                          <a:solidFill>
                            <a:srgbClr val="FFFF00"/>
                          </a:solidFill>
                        </a:rPr>
                        <a:t>R. A prece não pode ter o efeito de mudar os desígnios de Deus, mas a alma pela qual se ora experimenta alívio, porque é um testemunho de interesse que se lhe dá e porque o infeliz é sempre consolado, quando encontra almas caridosas que compartilham as suas dores. De outro lado, pela prece provoca-se o arrependimento, desperta-se o desejo de fazer o necessário para se tornar feliz.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65339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2028989"/>
          <a:ext cx="7857461" cy="303366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033666">
                <a:tc>
                  <a:txBody>
                    <a:bodyPr/>
                    <a:lstStyle/>
                    <a:p>
                      <a:pPr algn="just"/>
                      <a:r>
                        <a:rPr lang="pt-BR" sz="2400" dirty="0"/>
                        <a:t>É nesse sentido que se pode abreviar a sua pena, se do seu lado ele contribui com a sua boa vontade. Esse desejo de melhora, excitado pela prece, atrai para o Espírito sofredor os Espíritos melhores que vêm esclarecê-lo, consolá-lo e dar-lhe esperanças. Jesus orava pelas ovelhas transviadas. Com isso vos mostrava que sereis culpados se nada fizerdes pelos que mais necessitam.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2162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668627-C330-4743-BB82-733179FBAAE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632463-5CEC-4722-BA10-2537831739A9}" type="slidenum">
              <a:rPr kumimoji="0" lang="pt-BR" altLang="pt-BR"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pt-BR" altLang="pt-BR"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16387" name="Text Box 2">
            <a:extLst>
              <a:ext uri="{FF2B5EF4-FFF2-40B4-BE49-F238E27FC236}">
                <a16:creationId xmlns:a16="http://schemas.microsoft.com/office/drawing/2014/main" id="{C2DB579B-B5B6-4756-99F0-32C7E21E0637}"/>
              </a:ext>
            </a:extLst>
          </p:cNvPr>
          <p:cNvSpPr txBox="1">
            <a:spLocks noChangeArrowheads="1"/>
          </p:cNvSpPr>
          <p:nvPr/>
        </p:nvSpPr>
        <p:spPr bwMode="auto">
          <a:xfrm>
            <a:off x="836613" y="2733675"/>
            <a:ext cx="77962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pt-BR" sz="3600" b="0" i="0" u="none" strike="noStrike" kern="1200" cap="none" spc="0" normalizeH="0" baseline="0" noProof="0">
                <a:ln>
                  <a:noFill/>
                </a:ln>
                <a:solidFill>
                  <a:srgbClr val="FFFF00"/>
                </a:solidFill>
                <a:effectLst/>
                <a:uLnTx/>
                <a:uFillTx/>
                <a:latin typeface="Arial" panose="020B0604020202020204" pitchFamily="34" charset="0"/>
                <a:ea typeface="+mn-ea"/>
                <a:cs typeface="+mn-cs"/>
              </a:rPr>
              <a:t>O QUE SÃO AS LEIS MORAIS?</a:t>
            </a:r>
            <a:endParaRPr kumimoji="0" lang="pt-BR" altLang="pt-BR" sz="36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2" name="Text Box 3">
            <a:extLst>
              <a:ext uri="{FF2B5EF4-FFF2-40B4-BE49-F238E27FC236}">
                <a16:creationId xmlns:a16="http://schemas.microsoft.com/office/drawing/2014/main" id="{975CFF70-7283-4504-8E6B-DF1870B58800}"/>
              </a:ext>
            </a:extLst>
          </p:cNvPr>
          <p:cNvSpPr txBox="1">
            <a:spLocks noChangeArrowheads="1"/>
          </p:cNvSpPr>
          <p:nvPr/>
        </p:nvSpPr>
        <p:spPr bwMode="auto">
          <a:xfrm>
            <a:off x="-323850" y="1557338"/>
            <a:ext cx="7561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endParaRPr kumimoji="0" lang="pt-BR" altLang="pt-BR" sz="40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4107" name="Text Box 11">
            <a:extLst>
              <a:ext uri="{FF2B5EF4-FFF2-40B4-BE49-F238E27FC236}">
                <a16:creationId xmlns:a16="http://schemas.microsoft.com/office/drawing/2014/main" id="{14155972-706A-4EFF-A03A-2737B1FF6E6B}"/>
              </a:ext>
            </a:extLst>
          </p:cNvPr>
          <p:cNvSpPr txBox="1">
            <a:spLocks noChangeArrowheads="1"/>
          </p:cNvSpPr>
          <p:nvPr/>
        </p:nvSpPr>
        <p:spPr bwMode="auto">
          <a:xfrm>
            <a:off x="44450" y="4935538"/>
            <a:ext cx="3095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pt-BR" altLang="pt-BR" sz="28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pt-BR" altLang="pt-BR" sz="28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16390" name="Retângulo 1">
            <a:extLst>
              <a:ext uri="{FF2B5EF4-FFF2-40B4-BE49-F238E27FC236}">
                <a16:creationId xmlns:a16="http://schemas.microsoft.com/office/drawing/2014/main" id="{37380E49-B744-4DAC-8914-EA971CA8DA6F}"/>
              </a:ext>
            </a:extLst>
          </p:cNvPr>
          <p:cNvSpPr>
            <a:spLocks noChangeArrowheads="1"/>
          </p:cNvSpPr>
          <p:nvPr/>
        </p:nvSpPr>
        <p:spPr bwMode="auto">
          <a:xfrm>
            <a:off x="169863" y="6092825"/>
            <a:ext cx="807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O Livro dos Espíritos, Kardec, Allanec, Livro Terceiro, Capítulos de 1 a 12 – Editora FEB, tradução de Evandro Noleto Bezerra – 4ª Edição, 2013</a:t>
            </a:r>
          </a:p>
        </p:txBody>
      </p:sp>
    </p:spTree>
    <p:extLst>
      <p:ext uri="{BB962C8B-B14F-4D97-AF65-F5344CB8AC3E}">
        <p14:creationId xmlns:p14="http://schemas.microsoft.com/office/powerpoint/2010/main" val="917745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4107"/>
                                        </p:tgtEl>
                                        <p:attrNameLst>
                                          <p:attrName>style.visibility</p:attrName>
                                        </p:attrNameLst>
                                      </p:cBhvr>
                                      <p:to>
                                        <p:strVal val="visible"/>
                                      </p:to>
                                    </p:set>
                                    <p:animEffect transition="in" filter="randombar(horizontal)">
                                      <p:cBhvr>
                                        <p:cTn id="12" dur="5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07"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12048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20481">
                <a:tc>
                  <a:txBody>
                    <a:bodyPr/>
                    <a:lstStyle/>
                    <a:p>
                      <a:pPr algn="just"/>
                      <a:r>
                        <a:rPr lang="pt-BR" sz="2000" dirty="0"/>
                        <a:t>665.	Que pensar da opinião que rejeita a prece pelos mortos, por não estar prescrita nos Evangelhos?</a:t>
                      </a:r>
                    </a:p>
                    <a:p>
                      <a:pPr algn="just"/>
                      <a:endParaRPr lang="pt-BR" sz="2000" dirty="0"/>
                    </a:p>
                    <a:p>
                      <a:pPr algn="just"/>
                      <a:r>
                        <a:rPr lang="pt-BR" sz="2000" dirty="0">
                          <a:solidFill>
                            <a:srgbClr val="FFFF00"/>
                          </a:solidFill>
                        </a:rPr>
                        <a:t>R. O Cristo disse aos homens: amai-vos uns aos outros. Essa recomendação implica também a de empregar todos os meios possíveis de testemunhar afeição aos outros, sem entrar, entretanto, em nenhum detalhe sobre a maneira de atingir o objetivo. Se é verdade que nada pode desviar o Criador de aplicar a justiça, que é inerente a Ele mesmo, a todas as ações do Espírito, não é menos verdade que a prece que lhe dirigis, em favor daquele que vos inspira afeição, é para este um testemunho de recordação que não pode deixar de contribuir para aliviar os seus sofrimentos e o consolar.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88194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6003" y="992456"/>
          <a:ext cx="7857461" cy="48463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846320">
                <a:tc>
                  <a:txBody>
                    <a:bodyPr/>
                    <a:lstStyle/>
                    <a:p>
                      <a:pPr algn="just"/>
                      <a:r>
                        <a:rPr lang="pt-BR" sz="2400" dirty="0"/>
                        <a:t>Desde que ele revele o mais leve arrependimento, e somente então, será socorrido: mas isso não o deixará jamais esquecer que uma alma simpática se ocupou dele e lhe dará a doce crença de que essa intercessão lhe foi útil. Disso resulta necessariamente, de sua parte, um sentimento de afeição por aquele que lhe deu essa prova de interesse e de piedade. Dessa maneira, o amor recomendado aos homens pelo Cristo desenvolveu-se e aumentou entre eles, e ambos obedeceram à lei de amor e de união de todos os seres, lei divina que deve conduzir à unidade, objetivo e fim do Espírito [46].</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460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08058" y="2557653"/>
          <a:ext cx="7857461" cy="174471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744716">
                <a:tc>
                  <a:txBody>
                    <a:bodyPr/>
                    <a:lstStyle/>
                    <a:p>
                      <a:pPr algn="ctr"/>
                      <a:r>
                        <a:rPr lang="pt-BR" sz="2000" dirty="0">
                          <a:solidFill>
                            <a:srgbClr val="FFFF00"/>
                          </a:solidFill>
                        </a:rPr>
                        <a:t>NOTAS</a:t>
                      </a:r>
                    </a:p>
                    <a:p>
                      <a:pPr algn="just"/>
                      <a:endParaRPr lang="pt-BR" sz="2000" dirty="0"/>
                    </a:p>
                    <a:p>
                      <a:pPr algn="just"/>
                      <a:r>
                        <a:rPr lang="pt-BR" sz="2000" dirty="0"/>
                        <a:t>[46]	Resposta dada pelo Espírito do Sr. Monod, pastor protestante de Paris, falecido em abril de 1856. A resposta precedente, número 664, é do Espírito de São Luís.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0553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0888" y="1069984"/>
          <a:ext cx="7857461" cy="438124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81247">
                <a:tc>
                  <a:txBody>
                    <a:bodyPr/>
                    <a:lstStyle/>
                    <a:p>
                      <a:pPr algn="just"/>
                      <a:r>
                        <a:rPr lang="pt-BR" sz="2800" dirty="0"/>
                        <a:t>666.	Podemos orar aos Espíritos?</a:t>
                      </a:r>
                    </a:p>
                    <a:p>
                      <a:pPr algn="just"/>
                      <a:endParaRPr lang="pt-BR" sz="2800" dirty="0"/>
                    </a:p>
                    <a:p>
                      <a:pPr algn="just"/>
                      <a:r>
                        <a:rPr lang="pt-BR" sz="2800" dirty="0">
                          <a:solidFill>
                            <a:srgbClr val="FFFF00"/>
                          </a:solidFill>
                        </a:rPr>
                        <a:t>R. Podemos orar aos bons Espíritos, como sendo os mensageiros de Deus e os executores de seus desígnios, mas o seu poder está na razão da sua superioridade e decorre sempre do Senhor de todas as coisas, sem cuja permissão nada se faz; eis porque as preces que lhes dirigimos só são eficazes se forem agradáveis a Deus.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42962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ítulo 1"/>
          <p:cNvSpPr>
            <a:spLocks noGrp="1"/>
          </p:cNvSpPr>
          <p:nvPr>
            <p:ph type="ctrTitle"/>
          </p:nvPr>
        </p:nvSpPr>
        <p:spPr>
          <a:xfrm>
            <a:off x="0" y="4949371"/>
            <a:ext cx="9143999" cy="1908629"/>
          </a:xfrm>
        </p:spPr>
        <p:txBody>
          <a:bodyPr anchor="ctr">
            <a:noAutofit/>
          </a:bodyPr>
          <a:lstStyle/>
          <a:p>
            <a:pPr algn="just"/>
            <a:r>
              <a:rPr lang="pt-BR" sz="2800" dirty="0">
                <a:solidFill>
                  <a:schemeClr val="tx1"/>
                </a:solidFill>
                <a:effectLst>
                  <a:outerShdw blurRad="38100" dist="38100" dir="2700000" algn="tl">
                    <a:srgbClr val="000000">
                      <a:alpha val="43137"/>
                    </a:srgbClr>
                  </a:outerShdw>
                </a:effectLst>
                <a:highlight>
                  <a:srgbClr val="FFFF00"/>
                </a:highlight>
              </a:rPr>
              <a:t>Relação do Homem com  A Divindade através da adoração e o desenvolvimento das potencialidades Espirituais  do </a:t>
            </a:r>
            <a:r>
              <a:rPr lang="pt-BR" sz="2800" b="1" dirty="0">
                <a:solidFill>
                  <a:schemeClr val="tx1"/>
                </a:solidFill>
                <a:highlight>
                  <a:srgbClr val="FFFF00"/>
                </a:highlight>
              </a:rPr>
              <a:t>SER HUMANO pela adoração.</a:t>
            </a:r>
          </a:p>
        </p:txBody>
      </p:sp>
      <p:sp>
        <p:nvSpPr>
          <p:cNvPr id="6" name="Título 3"/>
          <p:cNvSpPr txBox="1">
            <a:spLocks/>
          </p:cNvSpPr>
          <p:nvPr/>
        </p:nvSpPr>
        <p:spPr>
          <a:xfrm>
            <a:off x="856344" y="1136230"/>
            <a:ext cx="7206017" cy="1009934"/>
          </a:xfrm>
          <a:prstGeom prst="rect">
            <a:avLst/>
          </a:prstGeom>
        </p:spPr>
        <p:txBody>
          <a:bodyPr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rPr>
              <a:t>Lei de Adoração</a:t>
            </a:r>
          </a:p>
        </p:txBody>
      </p:sp>
    </p:spTree>
    <p:extLst>
      <p:ext uri="{BB962C8B-B14F-4D97-AF65-F5344CB8AC3E}">
        <p14:creationId xmlns:p14="http://schemas.microsoft.com/office/powerpoint/2010/main" val="100523979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123" name="AutoShape 27"/>
          <p:cNvSpPr>
            <a:spLocks noChangeArrowheads="1"/>
          </p:cNvSpPr>
          <p:nvPr/>
        </p:nvSpPr>
        <p:spPr bwMode="auto">
          <a:xfrm>
            <a:off x="398463" y="1366394"/>
            <a:ext cx="1905000" cy="1393825"/>
          </a:xfrm>
          <a:prstGeom prst="wedgeEllipseCallout">
            <a:avLst>
              <a:gd name="adj1" fmla="val 66250"/>
              <a:gd name="adj2" fmla="val -37014"/>
            </a:avLst>
          </a:prstGeom>
          <a:solidFill>
            <a:srgbClr val="7030A0"/>
          </a:solidFill>
          <a:ln w="9525">
            <a:solidFill>
              <a:srgbClr val="7030A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1" i="1"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rPr>
              <a:t>Ad 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1" i="1"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rPr>
              <a:t>Orare</a:t>
            </a:r>
          </a:p>
        </p:txBody>
      </p:sp>
      <p:sp>
        <p:nvSpPr>
          <p:cNvPr id="4124" name="Text Box 28"/>
          <p:cNvSpPr txBox="1">
            <a:spLocks noChangeArrowheads="1"/>
          </p:cNvSpPr>
          <p:nvPr/>
        </p:nvSpPr>
        <p:spPr bwMode="auto">
          <a:xfrm>
            <a:off x="2805925" y="1349375"/>
            <a:ext cx="5948362"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A palavra </a:t>
            </a:r>
            <a:r>
              <a:rPr kumimoji="0" lang="pt-BR" altLang="pt-BR" sz="2400" b="1"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adorar</a:t>
            </a: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 vem do latim </a:t>
            </a:r>
            <a:r>
              <a:rPr kumimoji="0" lang="pt-BR" altLang="pt-BR" sz="2400" b="0" i="1"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ad</a:t>
            </a:r>
            <a:r>
              <a:rPr kumimoji="0" lang="pt-BR" altLang="pt-BR" sz="2400" b="1"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 </a:t>
            </a: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e </a:t>
            </a:r>
            <a:r>
              <a:rPr kumimoji="0" lang="pt-BR" altLang="pt-BR" sz="2400" b="0" i="1"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orare</a:t>
            </a: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 que significa orar para alguém. </a:t>
            </a:r>
          </a:p>
        </p:txBody>
      </p:sp>
      <p:sp>
        <p:nvSpPr>
          <p:cNvPr id="4127" name="AutoShape 31"/>
          <p:cNvSpPr>
            <a:spLocks noChangeArrowheads="1"/>
          </p:cNvSpPr>
          <p:nvPr/>
        </p:nvSpPr>
        <p:spPr bwMode="auto">
          <a:xfrm>
            <a:off x="327025" y="4429125"/>
            <a:ext cx="2047875" cy="1450975"/>
          </a:xfrm>
          <a:prstGeom prst="wedgeEllipseCallout">
            <a:avLst>
              <a:gd name="adj1" fmla="val 58139"/>
              <a:gd name="adj2" fmla="val -33588"/>
            </a:avLst>
          </a:prstGeom>
          <a:solidFill>
            <a:srgbClr val="7030A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1" i="1"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rPr>
              <a:t>Atitude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1" i="1"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rPr>
              <a:t>Contemplativa</a:t>
            </a:r>
          </a:p>
        </p:txBody>
      </p:sp>
      <p:sp>
        <p:nvSpPr>
          <p:cNvPr id="4128" name="Text Box 32"/>
          <p:cNvSpPr txBox="1">
            <a:spLocks noChangeArrowheads="1"/>
          </p:cNvSpPr>
          <p:nvPr/>
        </p:nvSpPr>
        <p:spPr bwMode="auto">
          <a:xfrm>
            <a:off x="2782888" y="4318000"/>
            <a:ext cx="5948362" cy="1562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pt-BR" altLang="pt-BR"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highlight>
                  <a:srgbClr val="FFFF00"/>
                </a:highlight>
                <a:uLnTx/>
                <a:uFillTx/>
                <a:latin typeface="Arial" charset="0"/>
                <a:ea typeface="+mn-ea"/>
                <a:cs typeface="Times New Roman" pitchFamily="18" charset="0"/>
              </a:rPr>
              <a:t>É o gesto que traduz o sentimento de admiração, de espanto, de temor, de reverência e de amor do homem para com a Divindade. </a:t>
            </a:r>
          </a:p>
        </p:txBody>
      </p:sp>
      <p:sp>
        <p:nvSpPr>
          <p:cNvPr id="4129" name="Text Box 33"/>
          <p:cNvSpPr txBox="1">
            <a:spLocks noChangeArrowheads="1"/>
          </p:cNvSpPr>
          <p:nvPr/>
        </p:nvSpPr>
        <p:spPr bwMode="auto">
          <a:xfrm>
            <a:off x="1852613" y="200025"/>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charset="0"/>
                <a:ea typeface="+mn-ea"/>
                <a:cs typeface="+mn-cs"/>
              </a:rPr>
              <a:t>ADORAÇÃO</a:t>
            </a:r>
          </a:p>
          <a:p>
            <a:pPr marL="0" marR="0" lvl="0" indent="0" algn="ctr" defTabSz="914400" rtl="0" eaLnBrk="0" fontAlgn="base" latinLnBrk="0" hangingPunct="0">
              <a:lnSpc>
                <a:spcPct val="100000"/>
              </a:lnSpc>
              <a:spcBef>
                <a:spcPct val="0"/>
              </a:spcBef>
              <a:spcAft>
                <a:spcPct val="20000"/>
              </a:spcAft>
              <a:buClrTx/>
              <a:buSzTx/>
              <a:buFontTx/>
              <a:buNone/>
              <a:tabLst/>
              <a:defRPr/>
            </a:pPr>
            <a:r>
              <a:rPr kumimoji="0" lang="pt-BR" altLang="pt-BR" sz="2000" b="1" i="0" u="none" strike="noStrike" kern="1200" cap="none" spc="0" normalizeH="0" baseline="0" noProof="0" dirty="0">
                <a:ln>
                  <a:noFill/>
                </a:ln>
                <a:solidFill>
                  <a:srgbClr val="FFFFFF"/>
                </a:solidFill>
                <a:effectLst/>
                <a:uLnTx/>
                <a:uFillTx/>
                <a:latin typeface="Arial" charset="0"/>
                <a:ea typeface="+mn-ea"/>
                <a:cs typeface="+mn-cs"/>
              </a:rPr>
              <a:t>Definição</a:t>
            </a:r>
          </a:p>
        </p:txBody>
      </p:sp>
    </p:spTree>
    <p:extLst>
      <p:ext uri="{BB962C8B-B14F-4D97-AF65-F5344CB8AC3E}">
        <p14:creationId xmlns:p14="http://schemas.microsoft.com/office/powerpoint/2010/main" val="612234552"/>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129"/>
                                        </p:tgtEl>
                                        <p:attrNameLst>
                                          <p:attrName>style.visibility</p:attrName>
                                        </p:attrNameLst>
                                      </p:cBhvr>
                                      <p:to>
                                        <p:strVal val="visible"/>
                                      </p:to>
                                    </p:set>
                                    <p:animEffect transition="in" filter="blinds(horizontal)">
                                      <p:cBhvr>
                                        <p:cTn id="7" dur="500"/>
                                        <p:tgtEl>
                                          <p:spTgt spid="41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123"/>
                                        </p:tgtEl>
                                        <p:attrNameLst>
                                          <p:attrName>style.visibility</p:attrName>
                                        </p:attrNameLst>
                                      </p:cBhvr>
                                      <p:to>
                                        <p:strVal val="visible"/>
                                      </p:to>
                                    </p:set>
                                    <p:anim calcmode="lin" valueType="num">
                                      <p:cBhvr additive="base">
                                        <p:cTn id="12" dur="500" fill="hold"/>
                                        <p:tgtEl>
                                          <p:spTgt spid="4123"/>
                                        </p:tgtEl>
                                        <p:attrNameLst>
                                          <p:attrName>ppt_x</p:attrName>
                                        </p:attrNameLst>
                                      </p:cBhvr>
                                      <p:tavLst>
                                        <p:tav tm="0">
                                          <p:val>
                                            <p:strVal val="0-#ppt_w/2"/>
                                          </p:val>
                                        </p:tav>
                                        <p:tav tm="100000">
                                          <p:val>
                                            <p:strVal val="#ppt_x"/>
                                          </p:val>
                                        </p:tav>
                                      </p:tavLst>
                                    </p:anim>
                                    <p:anim calcmode="lin" valueType="num">
                                      <p:cBhvr additive="base">
                                        <p:cTn id="13" dur="500" fill="hold"/>
                                        <p:tgtEl>
                                          <p:spTgt spid="4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124"/>
                                        </p:tgtEl>
                                        <p:attrNameLst>
                                          <p:attrName>style.visibility</p:attrName>
                                        </p:attrNameLst>
                                      </p:cBhvr>
                                      <p:to>
                                        <p:strVal val="visible"/>
                                      </p:to>
                                    </p:set>
                                    <p:animEffect transition="in" filter="box(in)">
                                      <p:cBhvr>
                                        <p:cTn id="18" dur="500"/>
                                        <p:tgtEl>
                                          <p:spTgt spid="41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127"/>
                                        </p:tgtEl>
                                        <p:attrNameLst>
                                          <p:attrName>style.visibility</p:attrName>
                                        </p:attrNameLst>
                                      </p:cBhvr>
                                      <p:to>
                                        <p:strVal val="visible"/>
                                      </p:to>
                                    </p:set>
                                    <p:anim calcmode="lin" valueType="num">
                                      <p:cBhvr additive="base">
                                        <p:cTn id="23" dur="500" fill="hold"/>
                                        <p:tgtEl>
                                          <p:spTgt spid="4127"/>
                                        </p:tgtEl>
                                        <p:attrNameLst>
                                          <p:attrName>ppt_x</p:attrName>
                                        </p:attrNameLst>
                                      </p:cBhvr>
                                      <p:tavLst>
                                        <p:tav tm="0">
                                          <p:val>
                                            <p:strVal val="0-#ppt_w/2"/>
                                          </p:val>
                                        </p:tav>
                                        <p:tav tm="100000">
                                          <p:val>
                                            <p:strVal val="#ppt_x"/>
                                          </p:val>
                                        </p:tav>
                                      </p:tavLst>
                                    </p:anim>
                                    <p:anim calcmode="lin" valueType="num">
                                      <p:cBhvr additive="base">
                                        <p:cTn id="24" dur="500" fill="hold"/>
                                        <p:tgtEl>
                                          <p:spTgt spid="412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4128"/>
                                        </p:tgtEl>
                                        <p:attrNameLst>
                                          <p:attrName>style.visibility</p:attrName>
                                        </p:attrNameLst>
                                      </p:cBhvr>
                                      <p:to>
                                        <p:strVal val="visible"/>
                                      </p:to>
                                    </p:set>
                                    <p:animEffect transition="in" filter="box(in)">
                                      <p:cBhvr>
                                        <p:cTn id="29" dur="500"/>
                                        <p:tgtEl>
                                          <p:spTgt spid="4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3" grpId="0" animBg="1" autoUpdateAnimBg="0"/>
      <p:bldP spid="4124" grpId="0" animBg="1" autoUpdateAnimBg="0"/>
      <p:bldP spid="4127" grpId="0" animBg="1" autoUpdateAnimBg="0"/>
      <p:bldP spid="4128" grpId="0" animBg="1" autoUpdateAnimBg="0"/>
      <p:bldP spid="4129" grpId="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24000" r="-24000"/>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383" y="5077270"/>
            <a:ext cx="1999807" cy="1503731"/>
          </a:xfrm>
          <a:prstGeom prst="rect">
            <a:avLst/>
          </a:prstGeom>
        </p:spPr>
      </p:pic>
      <p:sp>
        <p:nvSpPr>
          <p:cNvPr id="2050" name="Retângulo 3"/>
          <p:cNvSpPr>
            <a:spLocks noChangeArrowheads="1"/>
          </p:cNvSpPr>
          <p:nvPr/>
        </p:nvSpPr>
        <p:spPr bwMode="auto">
          <a:xfrm>
            <a:off x="524108" y="904547"/>
            <a:ext cx="831880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Adora</a:t>
            </a:r>
            <a:r>
              <a:rPr kumimoji="0" lang="pt-BR"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çã</a:t>
            </a:r>
            <a:r>
              <a:rPr kumimoji="0" lang="en-US"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o: Cronologia</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Neolítico (10.000aC a 3.000 a.C) com sentimentos ligados a Terra e Natureza e ciclo da fertilidade. O</a:t>
            </a:r>
            <a:r>
              <a:rPr kumimoji="0" lang="en-US"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s escritos mais antigos até hoje encontrados referem-se às concepções vindas das </a:t>
            </a:r>
            <a:r>
              <a:rPr kumimoji="0" lang="en-US"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hlinkClick r:id="rId4" tooltip="Religião"/>
              </a:rPr>
              <a:t>religiões</a:t>
            </a:r>
            <a:r>
              <a:rPr kumimoji="0" lang="en-US"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t>
            </a:r>
            <a:r>
              <a:rPr kumimoji="0" lang="en-US"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hlinkClick r:id="rId5" tooltip="Mitologia suméria"/>
              </a:rPr>
              <a:t>suméria</a:t>
            </a:r>
            <a:r>
              <a:rPr kumimoji="0" lang="en-US"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t>
            </a:r>
            <a:r>
              <a:rPr kumimoji="0" lang="en-US" altLang="pt-BR" sz="1800" b="1" i="1" u="none" strike="noStrike" kern="1200" cap="none" spc="0" normalizeH="0" baseline="0" noProof="0" dirty="0">
                <a:ln>
                  <a:noFill/>
                </a:ln>
                <a:solidFill>
                  <a:prstClr val="black"/>
                </a:solidFill>
                <a:effectLst/>
                <a:uLnTx/>
                <a:uFillTx/>
                <a:latin typeface="Arial" charset="0"/>
                <a:ea typeface="ＭＳ Ｐゴシック" pitchFamily="34" charset="-128"/>
                <a:cs typeface="+mn-cs"/>
                <a:hlinkClick r:id="rId6" tooltip="Mitologia védica (página não existe)"/>
              </a:rPr>
              <a:t>védica</a:t>
            </a:r>
            <a:r>
              <a:rPr kumimoji="0" lang="en-US"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e </a:t>
            </a:r>
            <a:r>
              <a:rPr kumimoji="0" lang="en-US" altLang="pt-BR" sz="1800" b="1" i="1" u="none" strike="noStrike" kern="1200" cap="none" spc="0" normalizeH="0" baseline="0" noProof="0" dirty="0">
                <a:ln>
                  <a:noFill/>
                </a:ln>
                <a:solidFill>
                  <a:prstClr val="black"/>
                </a:solidFill>
                <a:effectLst/>
                <a:uLnTx/>
                <a:uFillTx/>
                <a:latin typeface="Arial" charset="0"/>
                <a:ea typeface="ＭＳ Ｐゴシック" pitchFamily="34" charset="-128"/>
                <a:cs typeface="+mn-cs"/>
                <a:hlinkClick r:id="rId7" tooltip="Mitologia egípcia"/>
              </a:rPr>
              <a:t>egípcia</a:t>
            </a:r>
            <a:r>
              <a:rPr kumimoji="0" lang="en-US"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,as quais surgiram por volta de </a:t>
            </a:r>
            <a:r>
              <a:rPr kumimoji="0" lang="en-US" altLang="pt-BR" sz="1800" b="1" i="1" u="none" strike="noStrike" kern="1200" cap="none" spc="0" normalizeH="0" baseline="0" noProof="0" dirty="0">
                <a:ln>
                  <a:noFill/>
                </a:ln>
                <a:solidFill>
                  <a:prstClr val="black"/>
                </a:solidFill>
                <a:effectLst/>
                <a:uLnTx/>
                <a:uFillTx/>
                <a:latin typeface="Arial" charset="0"/>
                <a:ea typeface="ＭＳ Ｐゴシック" pitchFamily="34" charset="-128"/>
                <a:cs typeface="+mn-cs"/>
                <a:hlinkClick r:id="rId8" tooltip="3600 a.C. (página não existe)"/>
              </a:rPr>
              <a:t>3600 a.C.</a:t>
            </a:r>
            <a:endParaRPr kumimoji="0" lang="en-US" altLang="pt-BR" sz="1800" b="1" i="1"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pt-BR" sz="1800" b="1" i="1"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t>
            </a:r>
            <a:r>
              <a:rPr kumimoji="0" lang="pt-BR"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300.000 Encontrados ossos de 32 corpos enterrados em uma caverna. Cerimônia, de enterro dos mortos. Atapúerca, Espanha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130.000 O neanderthals enterravam os mortos Kaprina, Croacia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100.000 Cerimonia de enterro onde os ossos eram manchados com ocre.Qafzel, Israel</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70.000 traços de culto a cobras Botswana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42.000 os corpos aparecem respingados por grande quantidade de ocre.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18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Lago Mungo, Australia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96366758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847725" y="1244600"/>
            <a:ext cx="7900988"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2800" b="0" i="0" u="none" strike="noStrike" kern="1200" cap="none" spc="0" normalizeH="0" baseline="0" noProof="0" dirty="0">
                <a:ln>
                  <a:noFill/>
                </a:ln>
                <a:solidFill>
                  <a:srgbClr val="000000"/>
                </a:solidFill>
                <a:effectLst>
                  <a:outerShdw blurRad="38100" dist="38100" dir="2700000" algn="tl">
                    <a:srgbClr val="C0C0C0"/>
                  </a:outerShdw>
                </a:effectLst>
                <a:highlight>
                  <a:srgbClr val="FFFF00"/>
                </a:highlight>
                <a:uLnTx/>
                <a:uFillTx/>
                <a:latin typeface="Arial" charset="0"/>
                <a:ea typeface="+mn-ea"/>
                <a:cs typeface="+mn-cs"/>
              </a:rPr>
              <a:t>P. 649 – Em que consiste a adoração?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2800" b="0" i="0" u="none" strike="noStrike" kern="1200" cap="none" spc="0" normalizeH="0" baseline="0" noProof="0" dirty="0">
                <a:ln>
                  <a:noFill/>
                </a:ln>
                <a:solidFill>
                  <a:srgbClr val="000000"/>
                </a:solidFill>
                <a:effectLst>
                  <a:outerShdw blurRad="38100" dist="38100" dir="2700000" algn="tl">
                    <a:srgbClr val="C0C0C0"/>
                  </a:outerShdw>
                </a:effectLst>
                <a:highlight>
                  <a:srgbClr val="FFFF00"/>
                </a:highlight>
                <a:uLnTx/>
                <a:uFillTx/>
                <a:latin typeface="Arial" charset="0"/>
                <a:ea typeface="+mn-ea"/>
                <a:cs typeface="+mn-cs"/>
              </a:rPr>
              <a:t>R. Elevação do pensamento a Deus.</a:t>
            </a:r>
            <a:endParaRPr kumimoji="0" lang="pt-BR" altLang="pt-BR" sz="2000" b="0" i="0" u="none" strike="noStrike" kern="1200" cap="none" spc="0" normalizeH="0" baseline="0" noProof="0" dirty="0">
              <a:ln>
                <a:noFill/>
              </a:ln>
              <a:solidFill>
                <a:srgbClr val="000000"/>
              </a:solidFill>
              <a:effectLst>
                <a:outerShdw blurRad="38100" dist="38100" dir="2700000" algn="tl">
                  <a:srgbClr val="C0C0C0"/>
                </a:outerShdw>
              </a:effectLst>
              <a:highlight>
                <a:srgbClr val="FFFF00"/>
              </a:highlight>
              <a:uLnTx/>
              <a:uFillTx/>
              <a:latin typeface="Times New Roman" pitchFamily="18" charset="0"/>
              <a:ea typeface="+mn-ea"/>
              <a:cs typeface="+mn-cs"/>
            </a:endParaRPr>
          </a:p>
        </p:txBody>
      </p:sp>
      <p:sp>
        <p:nvSpPr>
          <p:cNvPr id="14350" name="WordArt 14"/>
          <p:cNvSpPr>
            <a:spLocks noChangeArrowheads="1" noChangeShapeType="1" noTextEdit="1"/>
          </p:cNvSpPr>
          <p:nvPr/>
        </p:nvSpPr>
        <p:spPr bwMode="auto">
          <a:xfrm>
            <a:off x="923925" y="4086225"/>
            <a:ext cx="7496175" cy="2343150"/>
          </a:xfrm>
          <a:prstGeom prst="rect">
            <a:avLst/>
          </a:prstGeom>
        </p:spPr>
        <p:txBody>
          <a:bodyPr wrap="none" fromWordArt="1">
            <a:prstTxWarp prst="textSlantUp">
              <a:avLst>
                <a:gd name="adj" fmla="val 3204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Sentimento que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pertence a todos os povos</a:t>
            </a:r>
          </a:p>
        </p:txBody>
      </p:sp>
      <p:sp>
        <p:nvSpPr>
          <p:cNvPr id="14353" name="Text Box 17"/>
          <p:cNvSpPr txBox="1">
            <a:spLocks noChangeArrowheads="1"/>
          </p:cNvSpPr>
          <p:nvPr/>
        </p:nvSpPr>
        <p:spPr bwMode="auto">
          <a:xfrm>
            <a:off x="876300" y="2559050"/>
            <a:ext cx="7900988"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2800" b="0" i="0" u="none" strike="noStrike" kern="1200" cap="none" spc="0" normalizeH="0" baseline="0" noProof="0" dirty="0">
                <a:ln>
                  <a:noFill/>
                </a:ln>
                <a:solidFill>
                  <a:srgbClr val="000000"/>
                </a:solidFill>
                <a:effectLst>
                  <a:outerShdw blurRad="38100" dist="38100" dir="2700000" algn="tl">
                    <a:srgbClr val="C0C0C0"/>
                  </a:outerShdw>
                </a:effectLst>
                <a:highlight>
                  <a:srgbClr val="FFFF00"/>
                </a:highlight>
                <a:uLnTx/>
                <a:uFillTx/>
                <a:latin typeface="Arial" charset="0"/>
                <a:ea typeface="+mn-ea"/>
                <a:cs typeface="+mn-cs"/>
              </a:rPr>
              <a:t>P. 650 – É um sentimento inato ou produto de um ensinamento?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2800" b="0" i="0" u="none" strike="noStrike" kern="1200" cap="none" spc="0" normalizeH="0" baseline="0" noProof="0" dirty="0">
                <a:ln>
                  <a:noFill/>
                </a:ln>
                <a:solidFill>
                  <a:srgbClr val="000000"/>
                </a:solidFill>
                <a:effectLst>
                  <a:outerShdw blurRad="38100" dist="38100" dir="2700000" algn="tl">
                    <a:srgbClr val="C0C0C0"/>
                  </a:outerShdw>
                </a:effectLst>
                <a:highlight>
                  <a:srgbClr val="FFFF00"/>
                </a:highlight>
                <a:uLnTx/>
                <a:uFillTx/>
                <a:latin typeface="Arial" charset="0"/>
                <a:ea typeface="+mn-ea"/>
                <a:cs typeface="+mn-cs"/>
              </a:rPr>
              <a:t>R. Sentimento inato.</a:t>
            </a:r>
            <a:endParaRPr kumimoji="0" lang="pt-BR" altLang="pt-BR" sz="2000" b="0" i="0" u="none" strike="noStrike" kern="1200" cap="none" spc="0" normalizeH="0" baseline="0" noProof="0" dirty="0">
              <a:ln>
                <a:noFill/>
              </a:ln>
              <a:solidFill>
                <a:srgbClr val="000000"/>
              </a:solidFill>
              <a:effectLst>
                <a:outerShdw blurRad="38100" dist="38100" dir="2700000" algn="tl">
                  <a:srgbClr val="C0C0C0"/>
                </a:outerShdw>
              </a:effectLst>
              <a:highlight>
                <a:srgbClr val="FFFF00"/>
              </a:highlight>
              <a:uLnTx/>
              <a:uFillTx/>
              <a:latin typeface="Times New Roman" pitchFamily="18" charset="0"/>
              <a:ea typeface="+mn-ea"/>
              <a:cs typeface="+mn-cs"/>
            </a:endParaRPr>
          </a:p>
        </p:txBody>
      </p:sp>
      <p:sp>
        <p:nvSpPr>
          <p:cNvPr id="14354" name="Text Box 18"/>
          <p:cNvSpPr txBox="1">
            <a:spLocks noChangeArrowheads="1"/>
          </p:cNvSpPr>
          <p:nvPr/>
        </p:nvSpPr>
        <p:spPr bwMode="auto">
          <a:xfrm>
            <a:off x="847725" y="276225"/>
            <a:ext cx="7129463"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highlight>
                  <a:srgbClr val="FFFF00"/>
                </a:highlight>
                <a:uLnTx/>
                <a:uFillTx/>
                <a:latin typeface="Arial" charset="0"/>
                <a:ea typeface="+mn-ea"/>
                <a:cs typeface="+mn-cs"/>
              </a:rPr>
              <a:t>ADORAÇÃO</a:t>
            </a:r>
          </a:p>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000" b="1" i="0" u="none" strike="noStrike" kern="1200" cap="none" spc="0" normalizeH="0" baseline="0" noProof="0" dirty="0">
                <a:ln>
                  <a:noFill/>
                </a:ln>
                <a:solidFill>
                  <a:srgbClr val="000000"/>
                </a:solidFill>
                <a:effectLst/>
                <a:highlight>
                  <a:srgbClr val="FFFF00"/>
                </a:highlight>
                <a:uLnTx/>
                <a:uFillTx/>
                <a:latin typeface="Arial" charset="0"/>
                <a:ea typeface="+mn-ea"/>
                <a:cs typeface="+mn-cs"/>
              </a:rPr>
              <a:t>Finalidade da Adoração</a:t>
            </a:r>
          </a:p>
        </p:txBody>
      </p:sp>
    </p:spTree>
    <p:extLst>
      <p:ext uri="{BB962C8B-B14F-4D97-AF65-F5344CB8AC3E}">
        <p14:creationId xmlns:p14="http://schemas.microsoft.com/office/powerpoint/2010/main" val="4116346788"/>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354"/>
                                        </p:tgtEl>
                                        <p:attrNameLst>
                                          <p:attrName>style.visibility</p:attrName>
                                        </p:attrNameLst>
                                      </p:cBhvr>
                                      <p:to>
                                        <p:strVal val="visible"/>
                                      </p:to>
                                    </p:set>
                                    <p:animEffect transition="in" filter="blinds(horizontal)">
                                      <p:cBhvr>
                                        <p:cTn id="7" dur="500"/>
                                        <p:tgtEl>
                                          <p:spTgt spid="143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blinds(horizontal)">
                                      <p:cBhvr>
                                        <p:cTn id="12" dur="500"/>
                                        <p:tgtEl>
                                          <p:spTgt spid="14339">
                                            <p:txEl>
                                              <p:pRg st="0" end="0"/>
                                            </p:txEl>
                                          </p:spTgt>
                                        </p:tgtEl>
                                      </p:cBhvr>
                                    </p:animEffect>
                                  </p:childTnLst>
                                  <p:subTnLst>
                                    <p:animClr clrSpc="rgb" dir="cw">
                                      <p:cBhvr override="childStyle">
                                        <p:cTn dur="1" fill="hold" display="0" masterRel="nextClick" afterEffect="1"/>
                                        <p:tgtEl>
                                          <p:spTgt spid="14339">
                                            <p:txEl>
                                              <p:pRg st="0" end="0"/>
                                            </p:txEl>
                                          </p:spTgt>
                                        </p:tgtEl>
                                        <p:attrNameLst>
                                          <p:attrName>ppt_c</p:attrName>
                                        </p:attrNameLst>
                                      </p:cBhvr>
                                      <p:to>
                                        <a:schemeClr val="accent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Effect transition="in" filter="blinds(horizontal)">
                                      <p:cBhvr>
                                        <p:cTn id="17" dur="500"/>
                                        <p:tgtEl>
                                          <p:spTgt spid="14339">
                                            <p:txEl>
                                              <p:pRg st="1" end="1"/>
                                            </p:txEl>
                                          </p:spTgt>
                                        </p:tgtEl>
                                      </p:cBhvr>
                                    </p:animEffect>
                                  </p:childTnLst>
                                  <p:subTnLst>
                                    <p:animClr clrSpc="rgb" dir="cw">
                                      <p:cBhvr override="childStyle">
                                        <p:cTn dur="1" fill="hold" display="0" masterRel="nextClick" afterEffect="1"/>
                                        <p:tgtEl>
                                          <p:spTgt spid="14339">
                                            <p:txEl>
                                              <p:pRg st="1" end="1"/>
                                            </p:txEl>
                                          </p:spTgt>
                                        </p:tgtEl>
                                        <p:attrNameLst>
                                          <p:attrName>ppt_c</p:attrName>
                                        </p:attrNameLst>
                                      </p:cBhvr>
                                      <p:to>
                                        <a:schemeClr val="accent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353">
                                            <p:txEl>
                                              <p:pRg st="0" end="0"/>
                                            </p:txEl>
                                          </p:spTgt>
                                        </p:tgtEl>
                                        <p:attrNameLst>
                                          <p:attrName>style.visibility</p:attrName>
                                        </p:attrNameLst>
                                      </p:cBhvr>
                                      <p:to>
                                        <p:strVal val="visible"/>
                                      </p:to>
                                    </p:set>
                                    <p:animEffect transition="in" filter="blinds(horizontal)">
                                      <p:cBhvr>
                                        <p:cTn id="22" dur="500"/>
                                        <p:tgtEl>
                                          <p:spTgt spid="14353">
                                            <p:txEl>
                                              <p:pRg st="0" end="0"/>
                                            </p:txEl>
                                          </p:spTgt>
                                        </p:tgtEl>
                                      </p:cBhvr>
                                    </p:animEffect>
                                  </p:childTnLst>
                                  <p:subTnLst>
                                    <p:animClr clrSpc="rgb" dir="cw">
                                      <p:cBhvr override="childStyle">
                                        <p:cTn dur="1" fill="hold" display="0" masterRel="nextClick" afterEffect="1"/>
                                        <p:tgtEl>
                                          <p:spTgt spid="14353">
                                            <p:txEl>
                                              <p:pRg st="0" end="0"/>
                                            </p:txEl>
                                          </p:spTgt>
                                        </p:tgtEl>
                                        <p:attrNameLst>
                                          <p:attrName>ppt_c</p:attrName>
                                        </p:attrNameLst>
                                      </p:cBhvr>
                                      <p:to>
                                        <a:schemeClr val="accent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353">
                                            <p:txEl>
                                              <p:pRg st="1" end="1"/>
                                            </p:txEl>
                                          </p:spTgt>
                                        </p:tgtEl>
                                        <p:attrNameLst>
                                          <p:attrName>style.visibility</p:attrName>
                                        </p:attrNameLst>
                                      </p:cBhvr>
                                      <p:to>
                                        <p:strVal val="visible"/>
                                      </p:to>
                                    </p:set>
                                    <p:animEffect transition="in" filter="blinds(horizontal)">
                                      <p:cBhvr>
                                        <p:cTn id="27" dur="500"/>
                                        <p:tgtEl>
                                          <p:spTgt spid="14353">
                                            <p:txEl>
                                              <p:pRg st="1" end="1"/>
                                            </p:txEl>
                                          </p:spTgt>
                                        </p:tgtEl>
                                      </p:cBhvr>
                                    </p:animEffect>
                                  </p:childTnLst>
                                  <p:subTnLst>
                                    <p:animClr clrSpc="rgb" dir="cw">
                                      <p:cBhvr override="childStyle">
                                        <p:cTn dur="1" fill="hold" display="0" masterRel="nextClick" afterEffect="1"/>
                                        <p:tgtEl>
                                          <p:spTgt spid="14353">
                                            <p:txEl>
                                              <p:pRg st="1" end="1"/>
                                            </p:txEl>
                                          </p:spTgt>
                                        </p:tgtEl>
                                        <p:attrNameLst>
                                          <p:attrName>ppt_c</p:attrName>
                                        </p:attrNameLst>
                                      </p:cBhvr>
                                      <p:to>
                                        <a:schemeClr val="accent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4350"/>
                                        </p:tgtEl>
                                        <p:attrNameLst>
                                          <p:attrName>style.visibility</p:attrName>
                                        </p:attrNameLst>
                                      </p:cBhvr>
                                      <p:to>
                                        <p:strVal val="visible"/>
                                      </p:to>
                                    </p:set>
                                    <p:animEffect transition="in" filter="checkerboard(across)">
                                      <p:cBhvr>
                                        <p:cTn id="32"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14350" grpId="0" animBg="1"/>
      <p:bldP spid="14353" grpId="0" build="p" autoUpdateAnimBg="0"/>
      <p:bldP spid="14354" grpId="0"/>
    </p:bldLst>
  </p:timing>
</p:sld>
</file>

<file path=ppt/slides/slide2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49000" b="-49000"/>
          </a:stretch>
        </a:blipFill>
        <a:effectLst/>
      </p:bgPr>
    </p:bg>
    <p:spTree>
      <p:nvGrpSpPr>
        <p:cNvPr id="1" name=""/>
        <p:cNvGrpSpPr/>
        <p:nvPr/>
      </p:nvGrpSpPr>
      <p:grpSpPr>
        <a:xfrm>
          <a:off x="0" y="0"/>
          <a:ext cx="0" cy="0"/>
          <a:chOff x="0" y="0"/>
          <a:chExt cx="0" cy="0"/>
        </a:xfrm>
      </p:grpSpPr>
      <p:sp>
        <p:nvSpPr>
          <p:cNvPr id="12306" name="AutoShape 18"/>
          <p:cNvSpPr>
            <a:spLocks noChangeArrowheads="1"/>
          </p:cNvSpPr>
          <p:nvPr/>
        </p:nvSpPr>
        <p:spPr bwMode="auto">
          <a:xfrm rot="-911144">
            <a:off x="315913" y="1733550"/>
            <a:ext cx="1800225" cy="979488"/>
          </a:xfrm>
          <a:prstGeom prst="horizontalScroll">
            <a:avLst>
              <a:gd name="adj" fmla="val 12500"/>
            </a:avLst>
          </a:prstGeom>
          <a:solidFill>
            <a:srgbClr val="7030A0"/>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1" i="0"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rPr>
              <a:t>150.000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1" i="0"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rPr>
              <a:t>Anos </a:t>
            </a:r>
          </a:p>
        </p:txBody>
      </p:sp>
      <p:sp>
        <p:nvSpPr>
          <p:cNvPr id="12309" name="AutoShape 21"/>
          <p:cNvSpPr>
            <a:spLocks noChangeArrowheads="1"/>
          </p:cNvSpPr>
          <p:nvPr/>
        </p:nvSpPr>
        <p:spPr bwMode="auto">
          <a:xfrm rot="-1411184">
            <a:off x="2166938" y="1566863"/>
            <a:ext cx="782637" cy="531812"/>
          </a:xfrm>
          <a:prstGeom prst="notchedRightArrow">
            <a:avLst>
              <a:gd name="adj1" fmla="val 50000"/>
              <a:gd name="adj2" fmla="val 36791"/>
            </a:avLst>
          </a:prstGeom>
          <a:solidFill>
            <a:schemeClr val="accent6">
              <a:lumMod val="50000"/>
            </a:schemeClr>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2322" name="AutoShape 34"/>
          <p:cNvSpPr>
            <a:spLocks noChangeArrowheads="1"/>
          </p:cNvSpPr>
          <p:nvPr/>
        </p:nvSpPr>
        <p:spPr bwMode="auto">
          <a:xfrm rot="-911144">
            <a:off x="387350" y="3146425"/>
            <a:ext cx="1855788" cy="1247775"/>
          </a:xfrm>
          <a:prstGeom prst="horizontalScroll">
            <a:avLst>
              <a:gd name="adj" fmla="val 12500"/>
            </a:avLst>
          </a:prstGeom>
          <a:solidFill>
            <a:srgbClr val="7030A0"/>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1" i="0"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rPr>
              <a:t>Religiões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1" i="0"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rPr>
              <a:t>Primitivas</a:t>
            </a:r>
          </a:p>
        </p:txBody>
      </p:sp>
      <p:sp>
        <p:nvSpPr>
          <p:cNvPr id="12323" name="AutoShape 35"/>
          <p:cNvSpPr>
            <a:spLocks noChangeArrowheads="1"/>
          </p:cNvSpPr>
          <p:nvPr/>
        </p:nvSpPr>
        <p:spPr bwMode="auto">
          <a:xfrm rot="-1411184">
            <a:off x="2257425" y="2979738"/>
            <a:ext cx="782638" cy="531812"/>
          </a:xfrm>
          <a:prstGeom prst="notchedRightArrow">
            <a:avLst>
              <a:gd name="adj1" fmla="val 50000"/>
              <a:gd name="adj2" fmla="val 36791"/>
            </a:avLst>
          </a:prstGeom>
          <a:solidFill>
            <a:schemeClr val="accent6">
              <a:lumMod val="50000"/>
            </a:schemeClr>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2325" name="Text Box 37"/>
          <p:cNvSpPr txBox="1">
            <a:spLocks noChangeArrowheads="1"/>
          </p:cNvSpPr>
          <p:nvPr/>
        </p:nvSpPr>
        <p:spPr bwMode="auto">
          <a:xfrm>
            <a:off x="3116263" y="2509838"/>
            <a:ext cx="5838825"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Sentimento irrompe </a:t>
            </a: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sym typeface="Wingdings" pitchFamily="2" charset="2"/>
              </a:rPr>
              <a:t> o poder do </a:t>
            </a:r>
            <a:r>
              <a:rPr kumimoji="0" lang="pt-BR" altLang="pt-BR" sz="2400" b="0" i="1"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sym typeface="Wingdings" pitchFamily="2" charset="2"/>
              </a:rPr>
              <a:t>numinosum </a:t>
            </a: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sym typeface="Wingdings" pitchFamily="2" charset="2"/>
              </a:rPr>
              <a:t>e do</a:t>
            </a:r>
            <a:r>
              <a:rPr kumimoji="0" lang="pt-BR" altLang="pt-BR" sz="2400" b="0" i="1"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sym typeface="Wingdings" pitchFamily="2" charset="2"/>
              </a:rPr>
              <a:t> fascinosum.</a:t>
            </a: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sym typeface="Wingdings" pitchFamily="2" charset="2"/>
              </a:rPr>
              <a:t> </a:t>
            </a:r>
          </a:p>
        </p:txBody>
      </p:sp>
      <p:sp>
        <p:nvSpPr>
          <p:cNvPr id="12331" name="AutoShape 43"/>
          <p:cNvSpPr>
            <a:spLocks noChangeArrowheads="1"/>
          </p:cNvSpPr>
          <p:nvPr/>
        </p:nvSpPr>
        <p:spPr bwMode="auto">
          <a:xfrm rot="20688856">
            <a:off x="588963" y="4454525"/>
            <a:ext cx="1635125" cy="1160463"/>
          </a:xfrm>
          <a:prstGeom prst="horizontalScroll">
            <a:avLst>
              <a:gd name="adj" fmla="val 12500"/>
            </a:avLst>
          </a:prstGeom>
          <a:solidFill>
            <a:srgbClr val="7030A0"/>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1" i="0"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rPr>
              <a:t>Religiões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1" i="0"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rPr>
              <a:t>Orientais</a:t>
            </a:r>
          </a:p>
        </p:txBody>
      </p:sp>
      <p:sp>
        <p:nvSpPr>
          <p:cNvPr id="12332" name="AutoShape 44"/>
          <p:cNvSpPr>
            <a:spLocks noChangeArrowheads="1"/>
          </p:cNvSpPr>
          <p:nvPr/>
        </p:nvSpPr>
        <p:spPr bwMode="auto">
          <a:xfrm rot="20188816">
            <a:off x="2420938" y="4324350"/>
            <a:ext cx="782637" cy="531813"/>
          </a:xfrm>
          <a:prstGeom prst="notchedRightArrow">
            <a:avLst>
              <a:gd name="adj1" fmla="val 50000"/>
              <a:gd name="adj2" fmla="val 36791"/>
            </a:avLst>
          </a:prstGeom>
          <a:solidFill>
            <a:schemeClr val="accent6">
              <a:lumMod val="50000"/>
            </a:schemeClr>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2333" name="Text Box 45"/>
          <p:cNvSpPr txBox="1">
            <a:spLocks noChangeArrowheads="1"/>
          </p:cNvSpPr>
          <p:nvPr/>
        </p:nvSpPr>
        <p:spPr bwMode="auto">
          <a:xfrm>
            <a:off x="3230563" y="3632200"/>
            <a:ext cx="5724525" cy="1938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O espontâneo passa a ser estudado e transformado em rito. A sua forma mais freqüente é a </a:t>
            </a:r>
            <a:r>
              <a:rPr kumimoji="0" lang="pt-BR" altLang="pt-BR" sz="2400" b="0" i="1"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prostração</a:t>
            </a: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 Esta pode ser total — joelhos e face em terra, como ainda hoje entre os Muçulmanos. </a:t>
            </a:r>
          </a:p>
        </p:txBody>
      </p:sp>
      <p:sp>
        <p:nvSpPr>
          <p:cNvPr id="12336" name="Text Box 48"/>
          <p:cNvSpPr txBox="1">
            <a:spLocks noChangeArrowheads="1"/>
          </p:cNvSpPr>
          <p:nvPr/>
        </p:nvSpPr>
        <p:spPr bwMode="auto">
          <a:xfrm>
            <a:off x="3116263" y="1244600"/>
            <a:ext cx="5865812" cy="830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rPr>
              <a:t>Homem de Neanderthal </a:t>
            </a:r>
            <a:r>
              <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Times New Roman" pitchFamily="18" charset="0"/>
                <a:sym typeface="Wingdings" pitchFamily="2" charset="2"/>
              </a:rPr>
              <a:t> enterrava junto objetos de vida diária  vida futura.</a:t>
            </a:r>
            <a:endParaRPr kumimoji="0" lang="pt-BR" altLang="pt-BR" sz="2400" b="0" i="0" u="none" strike="noStrike" kern="1200" cap="none" spc="0" normalizeH="0" baseline="0" noProof="0" dirty="0">
              <a:ln>
                <a:noFill/>
              </a:ln>
              <a:solidFill>
                <a:srgbClr val="000000"/>
              </a:solidFill>
              <a:effectLst/>
              <a:highlight>
                <a:srgbClr val="FFFF00"/>
              </a:highlight>
              <a:uLnTx/>
              <a:uFillTx/>
              <a:latin typeface="Arial" charset="0"/>
              <a:ea typeface="+mn-ea"/>
              <a:cs typeface="+mn-cs"/>
            </a:endParaRPr>
          </a:p>
        </p:txBody>
      </p:sp>
      <p:sp>
        <p:nvSpPr>
          <p:cNvPr id="12337" name="Text Box 49"/>
          <p:cNvSpPr txBox="1">
            <a:spLocks noChangeArrowheads="1"/>
          </p:cNvSpPr>
          <p:nvPr/>
        </p:nvSpPr>
        <p:spPr bwMode="auto">
          <a:xfrm>
            <a:off x="0" y="11113"/>
            <a:ext cx="9144000" cy="4603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highlight>
                  <a:srgbClr val="FFFF00"/>
                </a:highlight>
                <a:uLnTx/>
                <a:uFillTx/>
                <a:latin typeface="Arial" charset="0"/>
                <a:ea typeface="+mn-ea"/>
                <a:cs typeface="+mn-cs"/>
              </a:rPr>
              <a:t>ADORAÇÃO</a:t>
            </a:r>
          </a:p>
        </p:txBody>
      </p:sp>
      <p:sp>
        <p:nvSpPr>
          <p:cNvPr id="9229" name="CaixaDeTexto 2"/>
          <p:cNvSpPr txBox="1">
            <a:spLocks noChangeArrowheads="1"/>
          </p:cNvSpPr>
          <p:nvPr/>
        </p:nvSpPr>
        <p:spPr bwMode="auto">
          <a:xfrm>
            <a:off x="76200" y="468313"/>
            <a:ext cx="9067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1800" b="0" i="0" u="none" strike="noStrike" kern="1200" cap="none" spc="0" normalizeH="0" baseline="0" noProof="0" dirty="0">
                <a:ln>
                  <a:noFill/>
                </a:ln>
                <a:solidFill>
                  <a:srgbClr val="000000"/>
                </a:solidFill>
                <a:effectLst/>
                <a:highlight>
                  <a:srgbClr val="FFFF00"/>
                </a:highlight>
                <a:uLnTx/>
                <a:uFillTx/>
                <a:latin typeface="Times New Roman" pitchFamily="18" charset="0"/>
                <a:ea typeface="+mn-ea"/>
                <a:cs typeface="+mn-cs"/>
              </a:rPr>
              <a:t>L.E-(651) _Houve Povos desprovidos de todo sentimento de adoração?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1800" b="0" i="0" u="none" strike="noStrike" kern="1200" cap="none" spc="0" normalizeH="0" baseline="0" noProof="0" dirty="0">
                <a:ln>
                  <a:noFill/>
                </a:ln>
                <a:solidFill>
                  <a:srgbClr val="000000"/>
                </a:solidFill>
                <a:effectLst/>
                <a:highlight>
                  <a:srgbClr val="FFFF00"/>
                </a:highlight>
                <a:uLnTx/>
                <a:uFillTx/>
                <a:latin typeface="Times New Roman" pitchFamily="18" charset="0"/>
                <a:ea typeface="+mn-ea"/>
                <a:cs typeface="+mn-cs"/>
              </a:rPr>
              <a:t>R: Não, porque jamais houve povos ateus. Todos compreendem  que há, acima deles, um Ser supremo.</a:t>
            </a:r>
          </a:p>
        </p:txBody>
      </p:sp>
      <p:sp>
        <p:nvSpPr>
          <p:cNvPr id="9230" name="CaixaDeTexto 13"/>
          <p:cNvSpPr txBox="1">
            <a:spLocks noChangeArrowheads="1"/>
          </p:cNvSpPr>
          <p:nvPr/>
        </p:nvSpPr>
        <p:spPr bwMode="auto">
          <a:xfrm>
            <a:off x="28575" y="5808663"/>
            <a:ext cx="8982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1200" b="0" i="0" u="none" strike="noStrike" kern="1200" cap="none" spc="0" normalizeH="0" baseline="0" noProof="0" dirty="0">
                <a:ln>
                  <a:noFill/>
                </a:ln>
                <a:solidFill>
                  <a:srgbClr val="000000"/>
                </a:solidFill>
                <a:effectLst/>
                <a:highlight>
                  <a:srgbClr val="FFFF00"/>
                </a:highlight>
                <a:uLnTx/>
                <a:uFillTx/>
                <a:latin typeface="Times New Roman" pitchFamily="18" charset="0"/>
                <a:ea typeface="+mn-ea"/>
                <a:cs typeface="+mn-cs"/>
              </a:rPr>
              <a:t>Numinoso é o termo Jung apropriou de Rudolf Otto é a idéia do Santo: Uma Investigação sobre o fator de não-racional na idéia do divino e sua relação com o racional, produzido durante a Primeira Guerra Mundial.</a:t>
            </a:r>
          </a:p>
        </p:txBody>
      </p:sp>
      <p:sp>
        <p:nvSpPr>
          <p:cNvPr id="9231" name="CaixaDeTexto 1"/>
          <p:cNvSpPr txBox="1">
            <a:spLocks noChangeArrowheads="1"/>
          </p:cNvSpPr>
          <p:nvPr/>
        </p:nvSpPr>
        <p:spPr bwMode="auto">
          <a:xfrm>
            <a:off x="28575" y="6270625"/>
            <a:ext cx="9115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1200" b="0" i="0" u="none" strike="noStrike" kern="1200" cap="none" spc="0" normalizeH="0" baseline="0" noProof="0" dirty="0">
                <a:ln>
                  <a:noFill/>
                </a:ln>
                <a:solidFill>
                  <a:srgbClr val="000000"/>
                </a:solidFill>
                <a:effectLst/>
                <a:highlight>
                  <a:srgbClr val="FFFF00"/>
                </a:highlight>
                <a:uLnTx/>
                <a:uFillTx/>
                <a:latin typeface="Times New Roman" pitchFamily="18" charset="0"/>
                <a:ea typeface="+mn-ea"/>
                <a:cs typeface="+mn-cs"/>
              </a:rPr>
              <a:t>fascinosum mysterium, que é o de descrever a experiência de êxtase religioso Mistério tremendum et fascinans O Divino é, então, sempre os dois ao mesmo tempo:. Atrativas e repulsivas, atraente e ameaçador.</a:t>
            </a:r>
          </a:p>
        </p:txBody>
      </p:sp>
    </p:spTree>
    <p:extLst>
      <p:ext uri="{BB962C8B-B14F-4D97-AF65-F5344CB8AC3E}">
        <p14:creationId xmlns:p14="http://schemas.microsoft.com/office/powerpoint/2010/main" val="189680265"/>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337"/>
                                        </p:tgtEl>
                                        <p:attrNameLst>
                                          <p:attrName>style.visibility</p:attrName>
                                        </p:attrNameLst>
                                      </p:cBhvr>
                                      <p:to>
                                        <p:strVal val="visible"/>
                                      </p:to>
                                    </p:set>
                                    <p:animEffect transition="in" filter="blinds(horizontal)">
                                      <p:cBhvr>
                                        <p:cTn id="7" dur="500"/>
                                        <p:tgtEl>
                                          <p:spTgt spid="123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306"/>
                                        </p:tgtEl>
                                        <p:attrNameLst>
                                          <p:attrName>style.visibility</p:attrName>
                                        </p:attrNameLst>
                                      </p:cBhvr>
                                      <p:to>
                                        <p:strVal val="visible"/>
                                      </p:to>
                                    </p:set>
                                    <p:anim calcmode="lin" valueType="num">
                                      <p:cBhvr additive="base">
                                        <p:cTn id="12" dur="500" fill="hold"/>
                                        <p:tgtEl>
                                          <p:spTgt spid="12306"/>
                                        </p:tgtEl>
                                        <p:attrNameLst>
                                          <p:attrName>ppt_x</p:attrName>
                                        </p:attrNameLst>
                                      </p:cBhvr>
                                      <p:tavLst>
                                        <p:tav tm="0">
                                          <p:val>
                                            <p:strVal val="0-#ppt_w/2"/>
                                          </p:val>
                                        </p:tav>
                                        <p:tav tm="100000">
                                          <p:val>
                                            <p:strVal val="#ppt_x"/>
                                          </p:val>
                                        </p:tav>
                                      </p:tavLst>
                                    </p:anim>
                                    <p:anim calcmode="lin" valueType="num">
                                      <p:cBhvr additive="base">
                                        <p:cTn id="13" dur="500" fill="hold"/>
                                        <p:tgtEl>
                                          <p:spTgt spid="1230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230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2336"/>
                                        </p:tgtEl>
                                        <p:attrNameLst>
                                          <p:attrName>style.visibility</p:attrName>
                                        </p:attrNameLst>
                                      </p:cBhvr>
                                      <p:to>
                                        <p:strVal val="visible"/>
                                      </p:to>
                                    </p:set>
                                    <p:anim calcmode="lin" valueType="num">
                                      <p:cBhvr additive="base">
                                        <p:cTn id="22" dur="500" fill="hold"/>
                                        <p:tgtEl>
                                          <p:spTgt spid="12336"/>
                                        </p:tgtEl>
                                        <p:attrNameLst>
                                          <p:attrName>ppt_x</p:attrName>
                                        </p:attrNameLst>
                                      </p:cBhvr>
                                      <p:tavLst>
                                        <p:tav tm="0">
                                          <p:val>
                                            <p:strVal val="0-#ppt_w/2"/>
                                          </p:val>
                                        </p:tav>
                                        <p:tav tm="100000">
                                          <p:val>
                                            <p:strVal val="#ppt_x"/>
                                          </p:val>
                                        </p:tav>
                                      </p:tavLst>
                                    </p:anim>
                                    <p:anim calcmode="lin" valueType="num">
                                      <p:cBhvr additive="base">
                                        <p:cTn id="23" dur="500" fill="hold"/>
                                        <p:tgtEl>
                                          <p:spTgt spid="12336"/>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2322"/>
                                        </p:tgtEl>
                                        <p:attrNameLst>
                                          <p:attrName>style.visibility</p:attrName>
                                        </p:attrNameLst>
                                      </p:cBhvr>
                                      <p:to>
                                        <p:strVal val="visible"/>
                                      </p:to>
                                    </p:set>
                                    <p:anim calcmode="lin" valueType="num">
                                      <p:cBhvr additive="base">
                                        <p:cTn id="28" dur="500" fill="hold"/>
                                        <p:tgtEl>
                                          <p:spTgt spid="12322"/>
                                        </p:tgtEl>
                                        <p:attrNameLst>
                                          <p:attrName>ppt_x</p:attrName>
                                        </p:attrNameLst>
                                      </p:cBhvr>
                                      <p:tavLst>
                                        <p:tav tm="0">
                                          <p:val>
                                            <p:strVal val="0-#ppt_w/2"/>
                                          </p:val>
                                        </p:tav>
                                        <p:tav tm="100000">
                                          <p:val>
                                            <p:strVal val="#ppt_x"/>
                                          </p:val>
                                        </p:tav>
                                      </p:tavLst>
                                    </p:anim>
                                    <p:anim calcmode="lin" valueType="num">
                                      <p:cBhvr additive="base">
                                        <p:cTn id="29" dur="500" fill="hold"/>
                                        <p:tgtEl>
                                          <p:spTgt spid="1232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1232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1232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2331"/>
                                        </p:tgtEl>
                                        <p:attrNameLst>
                                          <p:attrName>style.visibility</p:attrName>
                                        </p:attrNameLst>
                                      </p:cBhvr>
                                      <p:to>
                                        <p:strVal val="visible"/>
                                      </p:to>
                                    </p:set>
                                    <p:anim calcmode="lin" valueType="num">
                                      <p:cBhvr additive="base">
                                        <p:cTn id="42" dur="500" fill="hold"/>
                                        <p:tgtEl>
                                          <p:spTgt spid="12331"/>
                                        </p:tgtEl>
                                        <p:attrNameLst>
                                          <p:attrName>ppt_x</p:attrName>
                                        </p:attrNameLst>
                                      </p:cBhvr>
                                      <p:tavLst>
                                        <p:tav tm="0">
                                          <p:val>
                                            <p:strVal val="0-#ppt_w/2"/>
                                          </p:val>
                                        </p:tav>
                                        <p:tav tm="100000">
                                          <p:val>
                                            <p:strVal val="#ppt_x"/>
                                          </p:val>
                                        </p:tav>
                                      </p:tavLst>
                                    </p:anim>
                                    <p:anim calcmode="lin" valueType="num">
                                      <p:cBhvr additive="base">
                                        <p:cTn id="43" dur="500" fill="hold"/>
                                        <p:tgtEl>
                                          <p:spTgt spid="12331"/>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12332"/>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12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6" grpId="0" animBg="1" autoUpdateAnimBg="0"/>
      <p:bldP spid="12309" grpId="0" animBg="1"/>
      <p:bldP spid="12322" grpId="0" animBg="1" autoUpdateAnimBg="0"/>
      <p:bldP spid="12323" grpId="0" animBg="1"/>
      <p:bldP spid="12325" grpId="0" animBg="1" autoUpdateAnimBg="0"/>
      <p:bldP spid="12331" grpId="0" animBg="1" autoUpdateAnimBg="0"/>
      <p:bldP spid="12332" grpId="0" animBg="1"/>
      <p:bldP spid="12333" grpId="0" animBg="1" autoUpdateAnimBg="0"/>
      <p:bldP spid="12336" grpId="0" animBg="1" autoUpdateAnimBg="0"/>
      <p:bldP spid="12337"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a:spLocks noGrp="1"/>
          </p:cNvSpPr>
          <p:nvPr>
            <p:ph type="title"/>
          </p:nvPr>
        </p:nvSpPr>
        <p:spPr>
          <a:xfrm>
            <a:off x="1001379" y="-166973"/>
            <a:ext cx="7543800" cy="1450757"/>
          </a:xfrm>
        </p:spPr>
        <p:txBody>
          <a:bodyPr/>
          <a:lstStyle/>
          <a:p>
            <a:pPr eaLnBrk="1" hangingPunct="1"/>
            <a:r>
              <a:rPr lang="pt-BR" altLang="pt-BR" b="1" dirty="0"/>
              <a:t>Maiores Religiões do Mundo</a:t>
            </a:r>
          </a:p>
        </p:txBody>
      </p:sp>
      <p:graphicFrame>
        <p:nvGraphicFramePr>
          <p:cNvPr id="4" name="Espaço Reservado para Conteúdo 3"/>
          <p:cNvGraphicFramePr>
            <a:graphicFrameLocks noGrp="1"/>
          </p:cNvGraphicFramePr>
          <p:nvPr>
            <p:ph idx="1"/>
          </p:nvPr>
        </p:nvGraphicFramePr>
        <p:xfrm>
          <a:off x="152400" y="1371600"/>
          <a:ext cx="8991601" cy="4727610"/>
        </p:xfrm>
        <a:graphic>
          <a:graphicData uri="http://schemas.openxmlformats.org/drawingml/2006/table">
            <a:tbl>
              <a:tblPr/>
              <a:tblGrid>
                <a:gridCol w="2809875">
                  <a:extLst>
                    <a:ext uri="{9D8B030D-6E8A-4147-A177-3AD203B41FA5}">
                      <a16:colId xmlns:a16="http://schemas.microsoft.com/office/drawing/2014/main" val="20000"/>
                    </a:ext>
                  </a:extLst>
                </a:gridCol>
                <a:gridCol w="3371851">
                  <a:extLst>
                    <a:ext uri="{9D8B030D-6E8A-4147-A177-3AD203B41FA5}">
                      <a16:colId xmlns:a16="http://schemas.microsoft.com/office/drawing/2014/main" val="20001"/>
                    </a:ext>
                  </a:extLst>
                </a:gridCol>
                <a:gridCol w="2809875">
                  <a:extLst>
                    <a:ext uri="{9D8B030D-6E8A-4147-A177-3AD203B41FA5}">
                      <a16:colId xmlns:a16="http://schemas.microsoft.com/office/drawing/2014/main" val="20002"/>
                    </a:ext>
                  </a:extLst>
                </a:gridCol>
              </a:tblGrid>
              <a:tr h="867053">
                <a:tc>
                  <a:txBody>
                    <a:bodyPr/>
                    <a:lstStyle/>
                    <a:p>
                      <a:r>
                        <a:rPr lang="pt-BR" sz="1800" dirty="0"/>
                        <a:t>Quatro maiores religiões</a:t>
                      </a:r>
                    </a:p>
                  </a:txBody>
                  <a:tcPr marT="45717" marB="45717" anchor="ctr">
                    <a:lnL>
                      <a:noFill/>
                    </a:lnL>
                    <a:lnR>
                      <a:noFill/>
                    </a:lnR>
                    <a:lnT>
                      <a:noFill/>
                    </a:lnT>
                    <a:lnB>
                      <a:noFill/>
                    </a:lnB>
                    <a:solidFill>
                      <a:srgbClr val="666688"/>
                    </a:solidFill>
                  </a:tcPr>
                </a:tc>
                <a:tc>
                  <a:txBody>
                    <a:bodyPr/>
                    <a:lstStyle/>
                    <a:p>
                      <a:r>
                        <a:rPr lang="pt-BR" sz="1800" dirty="0"/>
                        <a:t>Seguidores</a:t>
                      </a:r>
                      <a:r>
                        <a:rPr lang="pt-BR" sz="1800" baseline="30000" dirty="0">
                          <a:solidFill>
                            <a:srgbClr val="808080"/>
                          </a:solidFill>
                          <a:effectLst/>
                        </a:rPr>
                        <a:t>[</a:t>
                      </a:r>
                      <a:r>
                        <a:rPr lang="pt-BR" sz="1800" i="1" baseline="30000" dirty="0">
                          <a:solidFill>
                            <a:srgbClr val="808080"/>
                          </a:solidFill>
                          <a:effectLst/>
                          <a:hlinkClick r:id="rId2" tooltip="Wikipédia:Livro de estilo/Cite as fontes"/>
                        </a:rPr>
                        <a:t>carece de fontes</a:t>
                      </a:r>
                      <a:r>
                        <a:rPr lang="pt-BR" sz="1800" baseline="30000" dirty="0">
                          <a:solidFill>
                            <a:srgbClr val="808080"/>
                          </a:solidFill>
                          <a:effectLst/>
                        </a:rPr>
                        <a:t>]</a:t>
                      </a:r>
                      <a:endParaRPr lang="pt-BR" sz="1800" dirty="0"/>
                    </a:p>
                  </a:txBody>
                  <a:tcPr marT="45717" marB="45717" anchor="ctr">
                    <a:lnL>
                      <a:noFill/>
                    </a:lnL>
                    <a:lnR>
                      <a:noFill/>
                    </a:lnR>
                    <a:lnT>
                      <a:noFill/>
                    </a:lnT>
                    <a:lnB>
                      <a:noFill/>
                    </a:lnB>
                    <a:solidFill>
                      <a:srgbClr val="666688"/>
                    </a:solidFill>
                  </a:tcPr>
                </a:tc>
                <a:tc>
                  <a:txBody>
                    <a:bodyPr/>
                    <a:lstStyle/>
                    <a:p>
                      <a:r>
                        <a:rPr lang="pt-BR" sz="1800" dirty="0"/>
                        <a:t> % da população mundial</a:t>
                      </a:r>
                    </a:p>
                  </a:txBody>
                  <a:tcPr marT="45717" marB="45717" anchor="ctr">
                    <a:lnL>
                      <a:noFill/>
                    </a:lnL>
                    <a:lnR>
                      <a:noFill/>
                    </a:lnR>
                    <a:lnT>
                      <a:noFill/>
                    </a:lnT>
                    <a:lnB>
                      <a:noFill/>
                    </a:lnB>
                    <a:solidFill>
                      <a:srgbClr val="666688"/>
                    </a:solidFill>
                  </a:tcPr>
                </a:tc>
                <a:extLst>
                  <a:ext uri="{0D108BD9-81ED-4DB2-BD59-A6C34878D82A}">
                    <a16:rowId xmlns:a16="http://schemas.microsoft.com/office/drawing/2014/main" val="10000"/>
                  </a:ext>
                </a:extLst>
              </a:tr>
              <a:tr h="495459">
                <a:tc>
                  <a:txBody>
                    <a:bodyPr/>
                    <a:lstStyle/>
                    <a:p>
                      <a:pPr algn="ctr"/>
                      <a:r>
                        <a:rPr lang="pt-BR" sz="1800" dirty="0">
                          <a:hlinkClick r:id="rId3" tooltip="Hinduísmo"/>
                        </a:rPr>
                        <a:t>Hinduísmo</a:t>
                      </a:r>
                      <a:endParaRPr lang="pt-BR" sz="1800" dirty="0"/>
                    </a:p>
                  </a:txBody>
                  <a:tcPr marT="45717" marB="45717" anchor="ctr">
                    <a:lnL>
                      <a:noFill/>
                    </a:lnL>
                    <a:lnR>
                      <a:noFill/>
                    </a:lnR>
                    <a:lnT>
                      <a:noFill/>
                    </a:lnT>
                    <a:lnB>
                      <a:noFill/>
                    </a:lnB>
                    <a:solidFill>
                      <a:srgbClr val="E0E8EE"/>
                    </a:solidFill>
                  </a:tcPr>
                </a:tc>
                <a:tc>
                  <a:txBody>
                    <a:bodyPr/>
                    <a:lstStyle/>
                    <a:p>
                      <a:pPr algn="ctr"/>
                      <a:r>
                        <a:rPr lang="pt-BR" sz="1800" dirty="0"/>
                        <a:t>950 milhões – 1 bilhão</a:t>
                      </a:r>
                      <a:r>
                        <a:rPr lang="pt-BR" sz="1800" baseline="30000" dirty="0">
                          <a:hlinkClick r:id="rId4"/>
                        </a:rPr>
                        <a:t>17</a:t>
                      </a:r>
                      <a:endParaRPr lang="pt-BR" sz="1800" dirty="0"/>
                    </a:p>
                  </a:txBody>
                  <a:tcPr marT="45717" marB="45717" anchor="ctr">
                    <a:lnL>
                      <a:noFill/>
                    </a:lnL>
                    <a:lnR>
                      <a:noFill/>
                    </a:lnR>
                    <a:lnT>
                      <a:noFill/>
                    </a:lnT>
                    <a:lnB>
                      <a:noFill/>
                    </a:lnB>
                    <a:solidFill>
                      <a:srgbClr val="E0E8EE"/>
                    </a:solidFill>
                  </a:tcPr>
                </a:tc>
                <a:tc>
                  <a:txBody>
                    <a:bodyPr/>
                    <a:lstStyle/>
                    <a:p>
                      <a:pPr algn="ctr"/>
                      <a:r>
                        <a:rPr lang="pt-BR" sz="1800" dirty="0"/>
                        <a:t>14% – 20%</a:t>
                      </a:r>
                    </a:p>
                  </a:txBody>
                  <a:tcPr marT="45717" marB="45717" anchor="ctr">
                    <a:lnL>
                      <a:noFill/>
                    </a:lnL>
                    <a:lnR>
                      <a:noFill/>
                    </a:lnR>
                    <a:lnT>
                      <a:noFill/>
                    </a:lnT>
                    <a:lnB>
                      <a:noFill/>
                    </a:lnB>
                    <a:solidFill>
                      <a:srgbClr val="E0E8EE"/>
                    </a:solidFill>
                  </a:tcPr>
                </a:tc>
                <a:extLst>
                  <a:ext uri="{0D108BD9-81ED-4DB2-BD59-A6C34878D82A}">
                    <a16:rowId xmlns:a16="http://schemas.microsoft.com/office/drawing/2014/main" val="10001"/>
                  </a:ext>
                </a:extLst>
              </a:tr>
              <a:tr h="867053">
                <a:tc>
                  <a:txBody>
                    <a:bodyPr/>
                    <a:lstStyle/>
                    <a:p>
                      <a:pPr algn="ctr"/>
                      <a:r>
                        <a:rPr lang="pt-BR" sz="1800" dirty="0">
                          <a:hlinkClick r:id="rId5" tooltip="Budismo"/>
                        </a:rPr>
                        <a:t>Budismo</a:t>
                      </a:r>
                      <a:endParaRPr lang="pt-BR" sz="1800" dirty="0"/>
                    </a:p>
                  </a:txBody>
                  <a:tcPr marT="45717" marB="45717" anchor="ctr">
                    <a:lnL>
                      <a:noFill/>
                    </a:lnL>
                    <a:lnR>
                      <a:noFill/>
                    </a:lnR>
                    <a:lnT>
                      <a:noFill/>
                    </a:lnT>
                    <a:lnB>
                      <a:noFill/>
                    </a:lnB>
                    <a:solidFill>
                      <a:srgbClr val="E0E8EE"/>
                    </a:solidFill>
                  </a:tcPr>
                </a:tc>
                <a:tc>
                  <a:txBody>
                    <a:bodyPr/>
                    <a:lstStyle/>
                    <a:p>
                      <a:pPr algn="ctr"/>
                      <a:r>
                        <a:rPr lang="pt-BR" sz="1800" dirty="0"/>
                        <a:t>500 milhões – 1.5 bilhão</a:t>
                      </a:r>
                      <a:r>
                        <a:rPr lang="pt-BR" sz="1800" baseline="30000" dirty="0">
                          <a:hlinkClick r:id="rId6"/>
                        </a:rPr>
                        <a:t>15</a:t>
                      </a:r>
                      <a:r>
                        <a:rPr lang="pt-BR" sz="1800" dirty="0"/>
                        <a:t> </a:t>
                      </a:r>
                      <a:r>
                        <a:rPr lang="pt-BR" sz="1800" baseline="30000" dirty="0">
                          <a:hlinkClick r:id="rId7"/>
                        </a:rPr>
                        <a:t>16</a:t>
                      </a:r>
                      <a:endParaRPr lang="pt-BR" sz="1800" dirty="0"/>
                    </a:p>
                  </a:txBody>
                  <a:tcPr marT="45717" marB="45717" anchor="ctr">
                    <a:lnL>
                      <a:noFill/>
                    </a:lnL>
                    <a:lnR>
                      <a:noFill/>
                    </a:lnR>
                    <a:lnT>
                      <a:noFill/>
                    </a:lnT>
                    <a:lnB>
                      <a:noFill/>
                    </a:lnB>
                    <a:solidFill>
                      <a:srgbClr val="E0E8EE"/>
                    </a:solidFill>
                  </a:tcPr>
                </a:tc>
                <a:tc>
                  <a:txBody>
                    <a:bodyPr/>
                    <a:lstStyle/>
                    <a:p>
                      <a:pPr algn="ctr"/>
                      <a:r>
                        <a:rPr lang="pt-BR" sz="1800" dirty="0"/>
                        <a:t>7% – 21%</a:t>
                      </a:r>
                    </a:p>
                  </a:txBody>
                  <a:tcPr marT="45717" marB="45717" anchor="ctr">
                    <a:lnL>
                      <a:noFill/>
                    </a:lnL>
                    <a:lnR>
                      <a:noFill/>
                    </a:lnR>
                    <a:lnT>
                      <a:noFill/>
                    </a:lnT>
                    <a:lnB>
                      <a:noFill/>
                    </a:lnB>
                    <a:solidFill>
                      <a:srgbClr val="E0E8EE"/>
                    </a:solidFill>
                  </a:tcPr>
                </a:tc>
                <a:extLst>
                  <a:ext uri="{0D108BD9-81ED-4DB2-BD59-A6C34878D82A}">
                    <a16:rowId xmlns:a16="http://schemas.microsoft.com/office/drawing/2014/main" val="10002"/>
                  </a:ext>
                </a:extLst>
              </a:tr>
              <a:tr h="495459">
                <a:tc>
                  <a:txBody>
                    <a:bodyPr/>
                    <a:lstStyle/>
                    <a:p>
                      <a:pPr algn="ctr"/>
                      <a:r>
                        <a:rPr lang="pt-BR" sz="1800" dirty="0">
                          <a:hlinkClick r:id="rId8" tooltip="Islã"/>
                        </a:rPr>
                        <a:t>Islã</a:t>
                      </a:r>
                      <a:endParaRPr lang="pt-BR" sz="1800" dirty="0"/>
                    </a:p>
                  </a:txBody>
                  <a:tcPr marT="45717" marB="45717" anchor="ctr">
                    <a:lnL>
                      <a:noFill/>
                    </a:lnL>
                    <a:lnR>
                      <a:noFill/>
                    </a:lnR>
                    <a:lnT>
                      <a:noFill/>
                    </a:lnT>
                    <a:lnB>
                      <a:noFill/>
                    </a:lnB>
                    <a:solidFill>
                      <a:srgbClr val="E0E8EE"/>
                    </a:solidFill>
                  </a:tcPr>
                </a:tc>
                <a:tc>
                  <a:txBody>
                    <a:bodyPr/>
                    <a:lstStyle/>
                    <a:p>
                      <a:pPr algn="ctr"/>
                      <a:r>
                        <a:rPr lang="pt-BR" sz="1800" dirty="0"/>
                        <a:t>1,3 bilhão – 1,57 bilhão</a:t>
                      </a:r>
                      <a:r>
                        <a:rPr lang="pt-BR" sz="1800" baseline="30000" dirty="0">
                          <a:hlinkClick r:id="rId9"/>
                        </a:rPr>
                        <a:t>14</a:t>
                      </a:r>
                      <a:endParaRPr lang="pt-BR" sz="1800" dirty="0"/>
                    </a:p>
                  </a:txBody>
                  <a:tcPr marT="45717" marB="45717" anchor="ctr">
                    <a:lnL>
                      <a:noFill/>
                    </a:lnL>
                    <a:lnR>
                      <a:noFill/>
                    </a:lnR>
                    <a:lnT>
                      <a:noFill/>
                    </a:lnT>
                    <a:lnB>
                      <a:noFill/>
                    </a:lnB>
                    <a:solidFill>
                      <a:srgbClr val="E0E8EE"/>
                    </a:solidFill>
                  </a:tcPr>
                </a:tc>
                <a:tc>
                  <a:txBody>
                    <a:bodyPr/>
                    <a:lstStyle/>
                    <a:p>
                      <a:pPr algn="ctr"/>
                      <a:r>
                        <a:rPr lang="pt-BR" sz="1800" dirty="0"/>
                        <a:t>19% – 21%</a:t>
                      </a:r>
                    </a:p>
                  </a:txBody>
                  <a:tcPr marT="45717" marB="45717" anchor="ctr">
                    <a:lnL>
                      <a:noFill/>
                    </a:lnL>
                    <a:lnR>
                      <a:noFill/>
                    </a:lnR>
                    <a:lnT>
                      <a:noFill/>
                    </a:lnT>
                    <a:lnB>
                      <a:noFill/>
                    </a:lnB>
                    <a:solidFill>
                      <a:srgbClr val="E0E8EE"/>
                    </a:solidFill>
                  </a:tcPr>
                </a:tc>
                <a:extLst>
                  <a:ext uri="{0D108BD9-81ED-4DB2-BD59-A6C34878D82A}">
                    <a16:rowId xmlns:a16="http://schemas.microsoft.com/office/drawing/2014/main" val="10003"/>
                  </a:ext>
                </a:extLst>
              </a:tr>
              <a:tr h="495459">
                <a:tc>
                  <a:txBody>
                    <a:bodyPr/>
                    <a:lstStyle/>
                    <a:p>
                      <a:pPr algn="ctr"/>
                      <a:r>
                        <a:rPr lang="pt-BR" sz="1800" dirty="0">
                          <a:hlinkClick r:id="rId10" tooltip="Cristianismo"/>
                        </a:rPr>
                        <a:t>Cristianismo</a:t>
                      </a:r>
                      <a:endParaRPr lang="pt-BR" sz="1800" dirty="0"/>
                    </a:p>
                  </a:txBody>
                  <a:tcPr marT="45717" marB="45717" anchor="ctr">
                    <a:lnL>
                      <a:noFill/>
                    </a:lnL>
                    <a:lnR>
                      <a:noFill/>
                    </a:lnR>
                    <a:lnT>
                      <a:noFill/>
                    </a:lnT>
                    <a:lnB>
                      <a:noFill/>
                    </a:lnB>
                    <a:solidFill>
                      <a:srgbClr val="E0E8EE"/>
                    </a:solidFill>
                  </a:tcPr>
                </a:tc>
                <a:tc>
                  <a:txBody>
                    <a:bodyPr/>
                    <a:lstStyle/>
                    <a:p>
                      <a:pPr algn="ctr"/>
                      <a:r>
                        <a:rPr lang="pt-BR" sz="1800" dirty="0"/>
                        <a:t>1,9 bilhão – 2,1 bilhões</a:t>
                      </a:r>
                      <a:r>
                        <a:rPr lang="pt-BR" sz="1800" baseline="30000" dirty="0">
                          <a:hlinkClick r:id="rId11"/>
                        </a:rPr>
                        <a:t>13</a:t>
                      </a:r>
                      <a:endParaRPr lang="pt-BR" sz="1800" dirty="0"/>
                    </a:p>
                  </a:txBody>
                  <a:tcPr marT="45717" marB="45717" anchor="ctr">
                    <a:lnL>
                      <a:noFill/>
                    </a:lnL>
                    <a:lnR>
                      <a:noFill/>
                    </a:lnR>
                    <a:lnT>
                      <a:noFill/>
                    </a:lnT>
                    <a:lnB>
                      <a:noFill/>
                    </a:lnB>
                    <a:solidFill>
                      <a:srgbClr val="E0E8EE"/>
                    </a:solidFill>
                  </a:tcPr>
                </a:tc>
                <a:tc>
                  <a:txBody>
                    <a:bodyPr/>
                    <a:lstStyle/>
                    <a:p>
                      <a:pPr algn="ctr"/>
                      <a:r>
                        <a:rPr lang="pt-BR" sz="1800" dirty="0"/>
                        <a:t>29% – 32%</a:t>
                      </a:r>
                    </a:p>
                  </a:txBody>
                  <a:tcPr marT="45717" marB="45717" anchor="ctr">
                    <a:lnL>
                      <a:noFill/>
                    </a:lnL>
                    <a:lnR>
                      <a:noFill/>
                    </a:lnR>
                    <a:lnT>
                      <a:noFill/>
                    </a:lnT>
                    <a:lnB>
                      <a:noFill/>
                    </a:lnB>
                    <a:solidFill>
                      <a:srgbClr val="E0E8EE"/>
                    </a:solidFill>
                  </a:tcPr>
                </a:tc>
                <a:extLst>
                  <a:ext uri="{0D108BD9-81ED-4DB2-BD59-A6C34878D82A}">
                    <a16:rowId xmlns:a16="http://schemas.microsoft.com/office/drawing/2014/main" val="10004"/>
                  </a:ext>
                </a:extLst>
              </a:tr>
              <a:tr h="640074">
                <a:tc>
                  <a:txBody>
                    <a:bodyPr/>
                    <a:lstStyle/>
                    <a:p>
                      <a:pPr algn="ctr"/>
                      <a:r>
                        <a:rPr lang="pt-BR" sz="1800" b="1" dirty="0"/>
                        <a:t>População mundial</a:t>
                      </a:r>
                      <a:endParaRPr lang="pt-BR" sz="1800" dirty="0"/>
                    </a:p>
                  </a:txBody>
                  <a:tcPr marT="45717" marB="45717" anchor="ctr">
                    <a:lnL>
                      <a:noFill/>
                    </a:lnL>
                    <a:lnR>
                      <a:noFill/>
                    </a:lnR>
                    <a:lnT>
                      <a:noFill/>
                    </a:lnT>
                    <a:lnB>
                      <a:noFill/>
                    </a:lnB>
                  </a:tcPr>
                </a:tc>
                <a:tc>
                  <a:txBody>
                    <a:bodyPr/>
                    <a:lstStyle/>
                    <a:p>
                      <a:pPr algn="ctr"/>
                      <a:r>
                        <a:rPr lang="pt-BR" sz="1800" b="1" dirty="0"/>
                        <a:t>6,8 bilhões</a:t>
                      </a:r>
                      <a:r>
                        <a:rPr lang="pt-BR" sz="1800" baseline="30000" dirty="0">
                          <a:hlinkClick r:id="rId12"/>
                        </a:rPr>
                        <a:t>12</a:t>
                      </a:r>
                      <a:endParaRPr lang="pt-BR" sz="1800" dirty="0"/>
                    </a:p>
                  </a:txBody>
                  <a:tcPr marT="45717" marB="45717" anchor="ctr">
                    <a:lnL>
                      <a:noFill/>
                    </a:lnL>
                    <a:lnR>
                      <a:noFill/>
                    </a:lnR>
                    <a:lnT>
                      <a:noFill/>
                    </a:lnT>
                    <a:lnB>
                      <a:noFill/>
                    </a:lnB>
                  </a:tcPr>
                </a:tc>
                <a:tc>
                  <a:txBody>
                    <a:bodyPr/>
                    <a:lstStyle/>
                    <a:p>
                      <a:pPr algn="ctr"/>
                      <a:r>
                        <a:rPr lang="pt-BR" sz="1800" i="1" dirty="0"/>
                        <a:t>Dados extraídos de artigos individuais:</a:t>
                      </a:r>
                      <a:endParaRPr lang="pt-BR" sz="1800" dirty="0"/>
                    </a:p>
                  </a:txBody>
                  <a:tcPr marT="45717" marB="45717" anchor="ctr">
                    <a:lnL>
                      <a:noFill/>
                    </a:lnL>
                    <a:lnR>
                      <a:noFill/>
                    </a:lnR>
                    <a:lnT>
                      <a:noFill/>
                    </a:lnT>
                    <a:lnB>
                      <a:noFill/>
                    </a:lnB>
                  </a:tcPr>
                </a:tc>
                <a:extLst>
                  <a:ext uri="{0D108BD9-81ED-4DB2-BD59-A6C34878D82A}">
                    <a16:rowId xmlns:a16="http://schemas.microsoft.com/office/drawing/2014/main" val="10005"/>
                  </a:ext>
                </a:extLst>
              </a:tr>
              <a:tr h="867053">
                <a:tc>
                  <a:txBody>
                    <a:bodyPr/>
                    <a:lstStyle/>
                    <a:p>
                      <a:r>
                        <a:rPr lang="pt-BR" sz="1800" dirty="0"/>
                        <a:t>Total</a:t>
                      </a:r>
                    </a:p>
                  </a:txBody>
                  <a:tcPr marT="45717" marB="45717" anchor="ctr">
                    <a:lnL>
                      <a:noFill/>
                    </a:lnL>
                    <a:lnR>
                      <a:noFill/>
                    </a:lnR>
                    <a:lnT>
                      <a:noFill/>
                    </a:lnT>
                    <a:lnB>
                      <a:noFill/>
                    </a:lnB>
                  </a:tcPr>
                </a:tc>
                <a:tc>
                  <a:txBody>
                    <a:bodyPr/>
                    <a:lstStyle/>
                    <a:p>
                      <a:r>
                        <a:rPr lang="pt-BR" sz="1800" dirty="0"/>
                        <a:t>4,65 bilhões – 6,17 bilhões</a:t>
                      </a:r>
                    </a:p>
                  </a:txBody>
                  <a:tcPr marT="45717" marB="45717" anchor="ctr">
                    <a:lnL>
                      <a:noFill/>
                    </a:lnL>
                    <a:lnR>
                      <a:noFill/>
                    </a:lnR>
                    <a:lnT>
                      <a:noFill/>
                    </a:lnT>
                    <a:lnB>
                      <a:noFill/>
                    </a:lnB>
                  </a:tcPr>
                </a:tc>
                <a:tc>
                  <a:txBody>
                    <a:bodyPr/>
                    <a:lstStyle/>
                    <a:p>
                      <a:r>
                        <a:rPr lang="pt-BR" sz="1800" dirty="0"/>
                        <a:t>68,38% – 90,73%</a:t>
                      </a:r>
                    </a:p>
                  </a:txBody>
                  <a:tcPr marT="45717" marB="45717" anchor="ctr">
                    <a:lnL>
                      <a:noFill/>
                    </a:lnL>
                    <a:lnR>
                      <a:noFill/>
                    </a:lnR>
                    <a:lnT>
                      <a:noFill/>
                    </a:lnT>
                    <a:lnB>
                      <a:noFill/>
                    </a:lnB>
                  </a:tcPr>
                </a:tc>
                <a:extLst>
                  <a:ext uri="{0D108BD9-81ED-4DB2-BD59-A6C34878D82A}">
                    <a16:rowId xmlns:a16="http://schemas.microsoft.com/office/drawing/2014/main" val="10006"/>
                  </a:ext>
                </a:extLst>
              </a:tr>
            </a:tbl>
          </a:graphicData>
        </a:graphic>
      </p:graphicFrame>
      <p:sp>
        <p:nvSpPr>
          <p:cNvPr id="8217" name="Retângulo 4"/>
          <p:cNvSpPr>
            <a:spLocks noChangeArrowheads="1"/>
          </p:cNvSpPr>
          <p:nvPr/>
        </p:nvSpPr>
        <p:spPr bwMode="auto">
          <a:xfrm>
            <a:off x="1295400" y="5914266"/>
            <a:ext cx="655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hlinkClick r:id="rId13"/>
              </a:rPr>
              <a:t>http://pt.wikipedia.org/wiki/Religiao</a:t>
            </a:r>
            <a:r>
              <a:rPr kumimoji="0" lang="pt-BR" altLang="pt-BR"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23/01/2014</a:t>
            </a:r>
          </a:p>
        </p:txBody>
      </p:sp>
    </p:spTree>
    <p:extLst>
      <p:ext uri="{BB962C8B-B14F-4D97-AF65-F5344CB8AC3E}">
        <p14:creationId xmlns:p14="http://schemas.microsoft.com/office/powerpoint/2010/main" val="1579179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B15B8965-5487-4183-A985-03519CC514DA}"/>
              </a:ext>
            </a:extLst>
          </p:cNvPr>
          <p:cNvSpPr txBox="1">
            <a:spLocks noChangeArrowheads="1"/>
          </p:cNvSpPr>
          <p:nvPr/>
        </p:nvSpPr>
        <p:spPr bwMode="auto">
          <a:xfrm>
            <a:off x="250825" y="333375"/>
            <a:ext cx="7634288"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 </a:t>
            </a: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40000"/>
              </a:lnSpc>
              <a:spcBef>
                <a:spcPct val="0"/>
              </a:spcBef>
              <a:spcAft>
                <a:spcPct val="0"/>
              </a:spcAft>
              <a:buClrTx/>
              <a:buSzTx/>
              <a:buFontTx/>
              <a:buNone/>
              <a:tabLst/>
              <a:defRPr/>
            </a:pP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31747" name="Rectangle 5">
            <a:extLst>
              <a:ext uri="{FF2B5EF4-FFF2-40B4-BE49-F238E27FC236}">
                <a16:creationId xmlns:a16="http://schemas.microsoft.com/office/drawing/2014/main" id="{9515B89C-32FC-45AF-AAE1-218CDC076804}"/>
              </a:ext>
            </a:extLst>
          </p:cNvPr>
          <p:cNvSpPr>
            <a:spLocks noChangeArrowheads="1"/>
          </p:cNvSpPr>
          <p:nvPr/>
        </p:nvSpPr>
        <p:spPr bwMode="auto">
          <a:xfrm>
            <a:off x="1403350" y="4786313"/>
            <a:ext cx="3109913" cy="1081087"/>
          </a:xfrm>
          <a:prstGeom prst="rect">
            <a:avLst/>
          </a:prstGeom>
          <a:solidFill>
            <a:srgbClr val="0033C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Elipse 1">
            <a:extLst>
              <a:ext uri="{FF2B5EF4-FFF2-40B4-BE49-F238E27FC236}">
                <a16:creationId xmlns:a16="http://schemas.microsoft.com/office/drawing/2014/main" id="{FF11FB8A-FB6D-466B-A466-37BB65A6F4A0}"/>
              </a:ext>
            </a:extLst>
          </p:cNvPr>
          <p:cNvSpPr/>
          <p:nvPr/>
        </p:nvSpPr>
        <p:spPr>
          <a:xfrm>
            <a:off x="1908175" y="2624138"/>
            <a:ext cx="2160588" cy="914400"/>
          </a:xfrm>
          <a:prstGeom prst="ellipse">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mic Sans MS"/>
                <a:ea typeface="+mn-ea"/>
                <a:cs typeface="+mn-cs"/>
              </a:rPr>
              <a:t>LEIS FÍSICAS</a:t>
            </a:r>
            <a:endParaRPr kumimoji="0" lang="pt-BR" sz="1800" b="0" i="0" u="none" strike="noStrike" kern="1200" cap="none" spc="0" normalizeH="0" baseline="0" noProof="0" dirty="0">
              <a:ln>
                <a:noFill/>
              </a:ln>
              <a:solidFill>
                <a:srgbClr val="FFFFFF"/>
              </a:solidFill>
              <a:effectLst/>
              <a:uLnTx/>
              <a:uFillTx/>
              <a:latin typeface="Comic Sans MS"/>
              <a:ea typeface="+mn-ea"/>
              <a:cs typeface="+mn-cs"/>
            </a:endParaRPr>
          </a:p>
        </p:txBody>
      </p:sp>
      <p:sp>
        <p:nvSpPr>
          <p:cNvPr id="6" name="Elipse 5">
            <a:extLst>
              <a:ext uri="{FF2B5EF4-FFF2-40B4-BE49-F238E27FC236}">
                <a16:creationId xmlns:a16="http://schemas.microsoft.com/office/drawing/2014/main" id="{B8F0BA1F-AEBE-42A0-A277-458170514187}"/>
              </a:ext>
            </a:extLst>
          </p:cNvPr>
          <p:cNvSpPr/>
          <p:nvPr/>
        </p:nvSpPr>
        <p:spPr>
          <a:xfrm>
            <a:off x="5287963" y="2570163"/>
            <a:ext cx="2160587" cy="914400"/>
          </a:xfrm>
          <a:prstGeom prst="ellipse">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mic Sans MS"/>
                <a:ea typeface="+mn-ea"/>
                <a:cs typeface="+mn-cs"/>
              </a:rPr>
              <a:t>LEIS MORAIS</a:t>
            </a:r>
            <a:endParaRPr kumimoji="0" lang="pt-BR" sz="1800" b="0" i="0" u="none" strike="noStrike" kern="1200" cap="none" spc="0" normalizeH="0" baseline="0" noProof="0" dirty="0">
              <a:ln>
                <a:noFill/>
              </a:ln>
              <a:solidFill>
                <a:srgbClr val="FFFFFF"/>
              </a:solidFill>
              <a:effectLst/>
              <a:uLnTx/>
              <a:uFillTx/>
              <a:latin typeface="Comic Sans MS"/>
              <a:ea typeface="+mn-ea"/>
              <a:cs typeface="+mn-cs"/>
            </a:endParaRPr>
          </a:p>
        </p:txBody>
      </p:sp>
      <p:sp>
        <p:nvSpPr>
          <p:cNvPr id="5" name="Retângulo de cantos arredondados 4">
            <a:extLst>
              <a:ext uri="{FF2B5EF4-FFF2-40B4-BE49-F238E27FC236}">
                <a16:creationId xmlns:a16="http://schemas.microsoft.com/office/drawing/2014/main" id="{E7141B9B-B6F1-486D-99AD-E64B9613FEDC}"/>
              </a:ext>
            </a:extLst>
          </p:cNvPr>
          <p:cNvSpPr/>
          <p:nvPr/>
        </p:nvSpPr>
        <p:spPr>
          <a:xfrm>
            <a:off x="3563938" y="558800"/>
            <a:ext cx="2376487" cy="91440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mic Sans MS"/>
                <a:ea typeface="+mn-ea"/>
                <a:cs typeface="+mn-cs"/>
              </a:rPr>
              <a:t>LEI DIVINA OU NATURAL</a:t>
            </a:r>
            <a:endParaRPr kumimoji="0" lang="pt-BR" sz="1800" b="0" i="0" u="none" strike="noStrike" kern="1200" cap="none" spc="0" normalizeH="0" baseline="0" noProof="0" dirty="0">
              <a:ln>
                <a:noFill/>
              </a:ln>
              <a:solidFill>
                <a:srgbClr val="FFFFFF"/>
              </a:solidFill>
              <a:effectLst/>
              <a:uLnTx/>
              <a:uFillTx/>
              <a:latin typeface="Comic Sans MS"/>
              <a:ea typeface="+mn-ea"/>
              <a:cs typeface="+mn-cs"/>
            </a:endParaRPr>
          </a:p>
        </p:txBody>
      </p:sp>
      <p:sp>
        <p:nvSpPr>
          <p:cNvPr id="10" name="Seta para baixo 9">
            <a:extLst>
              <a:ext uri="{FF2B5EF4-FFF2-40B4-BE49-F238E27FC236}">
                <a16:creationId xmlns:a16="http://schemas.microsoft.com/office/drawing/2014/main" id="{7BB21952-B6F6-44EE-B5EB-92B619D5074A}"/>
              </a:ext>
            </a:extLst>
          </p:cNvPr>
          <p:cNvSpPr/>
          <p:nvPr/>
        </p:nvSpPr>
        <p:spPr>
          <a:xfrm rot="1566049">
            <a:off x="3884613" y="1552575"/>
            <a:ext cx="485775" cy="971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Comic Sans MS"/>
              <a:ea typeface="+mn-ea"/>
              <a:cs typeface="+mn-cs"/>
            </a:endParaRPr>
          </a:p>
        </p:txBody>
      </p:sp>
      <p:sp>
        <p:nvSpPr>
          <p:cNvPr id="8" name="Retângulo 7">
            <a:extLst>
              <a:ext uri="{FF2B5EF4-FFF2-40B4-BE49-F238E27FC236}">
                <a16:creationId xmlns:a16="http://schemas.microsoft.com/office/drawing/2014/main" id="{FDBC39EB-A38D-4DEF-A3D2-C0B72D6DA47B}"/>
              </a:ext>
            </a:extLst>
          </p:cNvPr>
          <p:cNvSpPr/>
          <p:nvPr/>
        </p:nvSpPr>
        <p:spPr>
          <a:xfrm>
            <a:off x="1481138" y="4957763"/>
            <a:ext cx="2954337" cy="36988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dirty="0">
                <a:ln>
                  <a:noFill/>
                </a:ln>
                <a:solidFill>
                  <a:srgbClr val="FFFFFF"/>
                </a:solidFill>
                <a:effectLst/>
                <a:uLnTx/>
                <a:uFillTx/>
                <a:latin typeface="Comic Sans MS"/>
                <a:ea typeface="+mn-ea"/>
                <a:cs typeface="+mn-cs"/>
              </a:rPr>
              <a:t>Regulam o mundo material</a:t>
            </a:r>
            <a:endParaRPr kumimoji="0" lang="pt-BR" sz="1800" b="0" i="0" u="none" strike="noStrike" kern="1200" cap="none" spc="0" normalizeH="0" baseline="0" noProof="0" dirty="0">
              <a:ln>
                <a:noFill/>
              </a:ln>
              <a:solidFill>
                <a:srgbClr val="FFFFFF"/>
              </a:solidFill>
              <a:effectLst/>
              <a:uLnTx/>
              <a:uFillTx/>
              <a:latin typeface="Comic Sans MS"/>
              <a:ea typeface="+mn-ea"/>
              <a:cs typeface="+mn-cs"/>
            </a:endParaRPr>
          </a:p>
        </p:txBody>
      </p:sp>
      <p:sp>
        <p:nvSpPr>
          <p:cNvPr id="12" name="Rectangle 5">
            <a:extLst>
              <a:ext uri="{FF2B5EF4-FFF2-40B4-BE49-F238E27FC236}">
                <a16:creationId xmlns:a16="http://schemas.microsoft.com/office/drawing/2014/main" id="{DCA054FC-E04F-410F-BAE2-4F05D50567D5}"/>
              </a:ext>
            </a:extLst>
          </p:cNvPr>
          <p:cNvSpPr>
            <a:spLocks noChangeArrowheads="1"/>
          </p:cNvSpPr>
          <p:nvPr/>
        </p:nvSpPr>
        <p:spPr bwMode="auto">
          <a:xfrm>
            <a:off x="5056188" y="4779963"/>
            <a:ext cx="3109912" cy="1081087"/>
          </a:xfrm>
          <a:prstGeom prst="rect">
            <a:avLst/>
          </a:prstGeom>
          <a:solidFill>
            <a:srgbClr val="0033C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3" name="Retângulo 12">
            <a:extLst>
              <a:ext uri="{FF2B5EF4-FFF2-40B4-BE49-F238E27FC236}">
                <a16:creationId xmlns:a16="http://schemas.microsoft.com/office/drawing/2014/main" id="{7C411321-CF97-4C17-81C2-7DA8D0CDA7F1}"/>
              </a:ext>
            </a:extLst>
          </p:cNvPr>
          <p:cNvSpPr/>
          <p:nvPr/>
        </p:nvSpPr>
        <p:spPr>
          <a:xfrm>
            <a:off x="5167313" y="4859338"/>
            <a:ext cx="3052762" cy="92392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omic Sans MS"/>
                <a:ea typeface="+mn-ea"/>
                <a:cs typeface="+mn-cs"/>
              </a:rPr>
              <a:t>Abrangem</a:t>
            </a:r>
            <a:r>
              <a:rPr kumimoji="0" lang="en-US" sz="1800" b="0" i="0" u="none" strike="noStrike" kern="1200" cap="none" spc="0" normalizeH="0" baseline="0" noProof="0" dirty="0">
                <a:ln>
                  <a:noFill/>
                </a:ln>
                <a:solidFill>
                  <a:srgbClr val="FFFFFF"/>
                </a:solidFill>
                <a:effectLst/>
                <a:uLnTx/>
                <a:uFillTx/>
                <a:latin typeface="Comic Sans MS"/>
                <a:ea typeface="+mn-ea"/>
                <a:cs typeface="+mn-cs"/>
              </a:rPr>
              <a:t> </a:t>
            </a:r>
            <a:r>
              <a:rPr kumimoji="0" lang="en-US" sz="1800" b="0" i="0" u="none" strike="noStrike" kern="1200" cap="none" spc="0" normalizeH="0" baseline="0" noProof="0" dirty="0" err="1">
                <a:ln>
                  <a:noFill/>
                </a:ln>
                <a:solidFill>
                  <a:srgbClr val="FFFFFF"/>
                </a:solidFill>
                <a:effectLst/>
                <a:uLnTx/>
                <a:uFillTx/>
                <a:latin typeface="Comic Sans MS"/>
                <a:ea typeface="+mn-ea"/>
                <a:cs typeface="+mn-cs"/>
              </a:rPr>
              <a:t>tanto</a:t>
            </a:r>
            <a:r>
              <a:rPr kumimoji="0" lang="en-US" sz="1800" b="0" i="0" u="none" strike="noStrike" kern="1200" cap="none" spc="0" normalizeH="0" baseline="0" noProof="0" dirty="0">
                <a:ln>
                  <a:noFill/>
                </a:ln>
                <a:solidFill>
                  <a:srgbClr val="FFFFFF"/>
                </a:solidFill>
                <a:effectLst/>
                <a:uLnTx/>
                <a:uFillTx/>
                <a:latin typeface="Comic Sans MS"/>
                <a:ea typeface="+mn-ea"/>
                <a:cs typeface="+mn-cs"/>
              </a:rPr>
              <a:t> as </a:t>
            </a:r>
            <a:r>
              <a:rPr kumimoji="0" lang="en-US" sz="1800" b="0" i="0" u="none" strike="noStrike" kern="1200" cap="none" spc="0" normalizeH="0" baseline="0" noProof="0" dirty="0" err="1">
                <a:ln>
                  <a:noFill/>
                </a:ln>
                <a:solidFill>
                  <a:srgbClr val="FFFFFF"/>
                </a:solidFill>
                <a:effectLst/>
                <a:uLnTx/>
                <a:uFillTx/>
                <a:latin typeface="Comic Sans MS"/>
                <a:ea typeface="+mn-ea"/>
                <a:cs typeface="+mn-cs"/>
              </a:rPr>
              <a:t>regras</a:t>
            </a:r>
            <a:r>
              <a:rPr kumimoji="0" lang="en-US" sz="1800" b="0" i="0" u="none" strike="noStrike" kern="1200" cap="none" spc="0" normalizeH="0" baseline="0" noProof="0" dirty="0">
                <a:ln>
                  <a:noFill/>
                </a:ln>
                <a:solidFill>
                  <a:srgbClr val="FFFFFF"/>
                </a:solidFill>
                <a:effectLst/>
                <a:uLnTx/>
                <a:uFillTx/>
                <a:latin typeface="Comic Sans MS"/>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mic Sans MS"/>
                <a:ea typeface="+mn-ea"/>
                <a:cs typeface="+mn-cs"/>
              </a:rPr>
              <a:t>da </a:t>
            </a:r>
            <a:r>
              <a:rPr kumimoji="0" lang="en-US" sz="1800" b="0" i="0" u="none" strike="noStrike" kern="1200" cap="none" spc="0" normalizeH="0" baseline="0" noProof="0" dirty="0" err="1">
                <a:ln>
                  <a:noFill/>
                </a:ln>
                <a:solidFill>
                  <a:srgbClr val="FFFFFF"/>
                </a:solidFill>
                <a:effectLst/>
                <a:uLnTx/>
                <a:uFillTx/>
                <a:latin typeface="Comic Sans MS"/>
                <a:ea typeface="+mn-ea"/>
                <a:cs typeface="+mn-cs"/>
              </a:rPr>
              <a:t>vida</a:t>
            </a:r>
            <a:r>
              <a:rPr kumimoji="0" lang="en-US" sz="1800" b="0" i="0" u="none" strike="noStrike" kern="1200" cap="none" spc="0" normalizeH="0" baseline="0" noProof="0" dirty="0">
                <a:ln>
                  <a:noFill/>
                </a:ln>
                <a:solidFill>
                  <a:srgbClr val="FFFFFF"/>
                </a:solidFill>
                <a:effectLst/>
                <a:uLnTx/>
                <a:uFillTx/>
                <a:latin typeface="Comic Sans MS"/>
                <a:ea typeface="+mn-ea"/>
                <a:cs typeface="+mn-cs"/>
              </a:rPr>
              <a:t> do </a:t>
            </a:r>
            <a:r>
              <a:rPr kumimoji="0" lang="en-US" sz="1800" b="0" i="0" u="none" strike="noStrike" kern="1200" cap="none" spc="0" normalizeH="0" baseline="0" noProof="0" dirty="0" err="1">
                <a:ln>
                  <a:noFill/>
                </a:ln>
                <a:solidFill>
                  <a:srgbClr val="FFFFFF"/>
                </a:solidFill>
                <a:effectLst/>
                <a:uLnTx/>
                <a:uFillTx/>
                <a:latin typeface="Comic Sans MS"/>
                <a:ea typeface="+mn-ea"/>
                <a:cs typeface="+mn-cs"/>
              </a:rPr>
              <a:t>corpo</a:t>
            </a:r>
            <a:r>
              <a:rPr kumimoji="0" lang="en-US" sz="1800" b="0" i="0" u="none" strike="noStrike" kern="1200" cap="none" spc="0" normalizeH="0" baseline="0" noProof="0" dirty="0">
                <a:ln>
                  <a:noFill/>
                </a:ln>
                <a:solidFill>
                  <a:srgbClr val="FFFFFF"/>
                </a:solidFill>
                <a:effectLst/>
                <a:uLnTx/>
                <a:uFillTx/>
                <a:latin typeface="Comic Sans MS"/>
                <a:ea typeface="+mn-ea"/>
                <a:cs typeface="+mn-cs"/>
              </a:rPr>
              <a:t>, </a:t>
            </a:r>
            <a:r>
              <a:rPr kumimoji="0" lang="en-US" sz="1800" b="0" i="0" u="none" strike="noStrike" kern="1200" cap="none" spc="0" normalizeH="0" baseline="0" noProof="0" dirty="0" err="1">
                <a:ln>
                  <a:noFill/>
                </a:ln>
                <a:solidFill>
                  <a:srgbClr val="FFFFFF"/>
                </a:solidFill>
                <a:effectLst/>
                <a:uLnTx/>
                <a:uFillTx/>
                <a:latin typeface="Comic Sans MS"/>
                <a:ea typeface="+mn-ea"/>
                <a:cs typeface="+mn-cs"/>
              </a:rPr>
              <a:t>quanto</a:t>
            </a:r>
            <a:r>
              <a:rPr kumimoji="0" lang="en-US" sz="1800" b="0" i="0" u="none" strike="noStrike" kern="1200" cap="none" spc="0" normalizeH="0" baseline="0" noProof="0" dirty="0">
                <a:ln>
                  <a:noFill/>
                </a:ln>
                <a:solidFill>
                  <a:srgbClr val="FFFFFF"/>
                </a:solidFill>
                <a:effectLst/>
                <a:uLnTx/>
                <a:uFillTx/>
                <a:latin typeface="Comic Sans MS"/>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mic Sans MS"/>
                <a:ea typeface="+mn-ea"/>
                <a:cs typeface="+mn-cs"/>
              </a:rPr>
              <a:t> as da </a:t>
            </a:r>
            <a:r>
              <a:rPr kumimoji="0" lang="en-US" sz="1800" b="0" i="0" u="none" strike="noStrike" kern="1200" cap="none" spc="0" normalizeH="0" baseline="0" noProof="0" dirty="0" err="1">
                <a:ln>
                  <a:noFill/>
                </a:ln>
                <a:solidFill>
                  <a:srgbClr val="FFFFFF"/>
                </a:solidFill>
                <a:effectLst/>
                <a:uLnTx/>
                <a:uFillTx/>
                <a:latin typeface="Comic Sans MS"/>
                <a:ea typeface="+mn-ea"/>
                <a:cs typeface="+mn-cs"/>
              </a:rPr>
              <a:t>vida</a:t>
            </a:r>
            <a:r>
              <a:rPr kumimoji="0" lang="en-US" sz="1800" b="0" i="0" u="none" strike="noStrike" kern="1200" cap="none" spc="0" normalizeH="0" baseline="0" noProof="0" dirty="0">
                <a:ln>
                  <a:noFill/>
                </a:ln>
                <a:solidFill>
                  <a:srgbClr val="FFFFFF"/>
                </a:solidFill>
                <a:effectLst/>
                <a:uLnTx/>
                <a:uFillTx/>
                <a:latin typeface="Comic Sans MS"/>
                <a:ea typeface="+mn-ea"/>
                <a:cs typeface="+mn-cs"/>
              </a:rPr>
              <a:t> da alma</a:t>
            </a:r>
            <a:endParaRPr kumimoji="0" lang="pt-BR" sz="1800" b="0" i="0" u="none" strike="noStrike" kern="1200" cap="none" spc="0" normalizeH="0" baseline="0" noProof="0" dirty="0">
              <a:ln>
                <a:noFill/>
              </a:ln>
              <a:solidFill>
                <a:srgbClr val="FFFFFF"/>
              </a:solidFill>
              <a:effectLst/>
              <a:uLnTx/>
              <a:uFillTx/>
              <a:latin typeface="Comic Sans MS"/>
              <a:ea typeface="+mn-ea"/>
              <a:cs typeface="+mn-cs"/>
            </a:endParaRPr>
          </a:p>
        </p:txBody>
      </p:sp>
      <p:sp>
        <p:nvSpPr>
          <p:cNvPr id="14" name="Seta para baixo 13">
            <a:extLst>
              <a:ext uri="{FF2B5EF4-FFF2-40B4-BE49-F238E27FC236}">
                <a16:creationId xmlns:a16="http://schemas.microsoft.com/office/drawing/2014/main" id="{A40D1FD7-C862-44DA-87F2-5CB78F7CA5B1}"/>
              </a:ext>
            </a:extLst>
          </p:cNvPr>
          <p:cNvSpPr/>
          <p:nvPr/>
        </p:nvSpPr>
        <p:spPr>
          <a:xfrm>
            <a:off x="6126163" y="3738563"/>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15" name="Seta para baixo 14">
            <a:extLst>
              <a:ext uri="{FF2B5EF4-FFF2-40B4-BE49-F238E27FC236}">
                <a16:creationId xmlns:a16="http://schemas.microsoft.com/office/drawing/2014/main" id="{AABD6B2B-8DEF-4524-8AEA-3A02DD23AA4C}"/>
              </a:ext>
            </a:extLst>
          </p:cNvPr>
          <p:cNvSpPr/>
          <p:nvPr/>
        </p:nvSpPr>
        <p:spPr>
          <a:xfrm>
            <a:off x="2716213" y="3738563"/>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FFFFFF"/>
              </a:solidFill>
              <a:effectLst/>
              <a:uLnTx/>
              <a:uFillTx/>
              <a:latin typeface="Comic Sans MS"/>
              <a:ea typeface="+mn-ea"/>
              <a:cs typeface="+mn-cs"/>
            </a:endParaRPr>
          </a:p>
        </p:txBody>
      </p:sp>
      <p:sp>
        <p:nvSpPr>
          <p:cNvPr id="18" name="Seta para baixo 17">
            <a:extLst>
              <a:ext uri="{FF2B5EF4-FFF2-40B4-BE49-F238E27FC236}">
                <a16:creationId xmlns:a16="http://schemas.microsoft.com/office/drawing/2014/main" id="{C28D90FD-8905-46F3-A222-0775860D98F6}"/>
              </a:ext>
            </a:extLst>
          </p:cNvPr>
          <p:cNvSpPr/>
          <p:nvPr/>
        </p:nvSpPr>
        <p:spPr>
          <a:xfrm rot="20224071">
            <a:off x="5284788" y="1597025"/>
            <a:ext cx="485775" cy="971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Comic Sans MS"/>
              <a:ea typeface="+mn-ea"/>
              <a:cs typeface="+mn-cs"/>
            </a:endParaRPr>
          </a:p>
        </p:txBody>
      </p:sp>
      <p:sp>
        <p:nvSpPr>
          <p:cNvPr id="20" name="Retângulo 19">
            <a:extLst>
              <a:ext uri="{FF2B5EF4-FFF2-40B4-BE49-F238E27FC236}">
                <a16:creationId xmlns:a16="http://schemas.microsoft.com/office/drawing/2014/main" id="{E6960480-B7C6-465C-B30A-9910D57E745B}"/>
              </a:ext>
            </a:extLst>
          </p:cNvPr>
          <p:cNvSpPr/>
          <p:nvPr/>
        </p:nvSpPr>
        <p:spPr>
          <a:xfrm>
            <a:off x="1789113" y="5413375"/>
            <a:ext cx="2338387" cy="36988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dirty="0">
                <a:ln>
                  <a:noFill/>
                </a:ln>
                <a:solidFill>
                  <a:srgbClr val="FFFFFF"/>
                </a:solidFill>
                <a:effectLst/>
                <a:uLnTx/>
                <a:uFillTx/>
                <a:latin typeface="Comic Sans MS"/>
                <a:ea typeface="+mn-ea"/>
                <a:cs typeface="+mn-cs"/>
              </a:rPr>
              <a:t>(Domínio da Ciência)</a:t>
            </a:r>
            <a:endParaRPr kumimoji="0" lang="pt-BR" sz="1800" b="0" i="0" u="none" strike="noStrike" kern="1200" cap="none" spc="0" normalizeH="0" baseline="0" noProof="0" dirty="0">
              <a:ln>
                <a:noFill/>
              </a:ln>
              <a:solidFill>
                <a:srgbClr val="FFFFFF"/>
              </a:solidFill>
              <a:effectLst/>
              <a:uLnTx/>
              <a:uFillTx/>
              <a:latin typeface="Comic Sans MS"/>
              <a:ea typeface="+mn-ea"/>
              <a:cs typeface="+mn-cs"/>
            </a:endParaRPr>
          </a:p>
        </p:txBody>
      </p:sp>
    </p:spTree>
    <p:extLst>
      <p:ext uri="{BB962C8B-B14F-4D97-AF65-F5344CB8AC3E}">
        <p14:creationId xmlns:p14="http://schemas.microsoft.com/office/powerpoint/2010/main" val="1047028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1747"/>
                                        </p:tgtEl>
                                        <p:attrNameLst>
                                          <p:attrName>style.visibility</p:attrName>
                                        </p:attrNameLst>
                                      </p:cBhvr>
                                      <p:to>
                                        <p:strVal val="visible"/>
                                      </p:to>
                                    </p:set>
                                    <p:animEffect transition="in" filter="barn(inVertical)">
                                      <p:cBhvr>
                                        <p:cTn id="42" dur="500"/>
                                        <p:tgtEl>
                                          <p:spTgt spid="3174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P spid="2" grpId="0" animBg="1"/>
      <p:bldP spid="6" grpId="0" animBg="1"/>
      <p:bldP spid="5" grpId="0" animBg="1"/>
      <p:bldP spid="10" grpId="0" animBg="1"/>
      <p:bldP spid="8" grpId="0"/>
      <p:bldP spid="12" grpId="0" animBg="1"/>
      <p:bldP spid="14" grpId="0" animBg="1"/>
      <p:bldP spid="15" grpId="0" animBg="1"/>
      <p:bldP spid="18" grpId="0" animBg="1"/>
      <p:bldP spid="20"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ChangeArrowheads="1"/>
          </p:cNvSpPr>
          <p:nvPr/>
        </p:nvSpPr>
        <p:spPr bwMode="ltGray">
          <a:xfrm>
            <a:off x="3833000" y="481012"/>
            <a:ext cx="507682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pt-BR" sz="3200" b="1" i="0" u="none" strike="noStrike" kern="1200" cap="none" spc="0" normalizeH="0" baseline="0" noProof="0" dirty="0">
                <a:ln>
                  <a:noFill/>
                </a:ln>
                <a:solidFill>
                  <a:srgbClr val="FFFFFF"/>
                </a:solidFill>
                <a:effectLst/>
                <a:uLnTx/>
                <a:uFillTx/>
                <a:latin typeface="Times New Roman" pitchFamily="18" charset="0"/>
                <a:ea typeface="+mn-ea"/>
                <a:cs typeface="+mn-cs"/>
              </a:rPr>
              <a:t>“ </a:t>
            </a:r>
            <a:r>
              <a:rPr kumimoji="0" lang="pt-BR" sz="3200" b="1" i="0" u="none" strike="noStrike" kern="1200" cap="none" spc="0" normalizeH="0" baseline="0" noProof="0" dirty="0">
                <a:ln>
                  <a:noFill/>
                </a:ln>
                <a:solidFill>
                  <a:srgbClr val="FFFFFF">
                    <a:lumMod val="95000"/>
                  </a:srgbClr>
                </a:solidFill>
                <a:effectLst/>
                <a:uLnTx/>
                <a:uFillTx/>
                <a:latin typeface="Times New Roman" pitchFamily="18" charset="0"/>
                <a:ea typeface="+mn-ea"/>
                <a:cs typeface="+mn-cs"/>
              </a:rPr>
              <a:t>Os Espíritos exercem incessante ação sobre o mundo moral e mesmo sobre o mundo físico. Atuam sobre a matéria e sobre o pensamento e constituem uma das potências da Natureza, causa eficiente de uma multidão  de fenômenos...” </a:t>
            </a:r>
            <a:r>
              <a:rPr kumimoji="0" lang="pt-BR" sz="3200" b="1" i="0" u="none" strike="noStrike" kern="1200" cap="none" spc="0" normalizeH="0" baseline="0" noProof="0" dirty="0">
                <a:ln>
                  <a:noFill/>
                </a:ln>
                <a:solidFill>
                  <a:srgbClr val="FFFFFF">
                    <a:lumMod val="95000"/>
                  </a:srgbClr>
                </a:solidFill>
                <a:effectLst/>
                <a:uLnTx/>
                <a:uFillTx/>
                <a:latin typeface="Arial"/>
                <a:ea typeface="+mn-ea"/>
                <a:cs typeface="+mn-cs"/>
              </a:rPr>
              <a:t>Allan Kardec.</a:t>
            </a:r>
            <a:endParaRPr kumimoji="0" lang="pt-BR" sz="2000" b="1" i="0" u="none" strike="noStrike" kern="1200" cap="none" spc="0" normalizeH="0" baseline="0" noProof="0" dirty="0">
              <a:ln>
                <a:noFill/>
              </a:ln>
              <a:solidFill>
                <a:srgbClr val="FFFFFF">
                  <a:lumMod val="95000"/>
                </a:srgbClr>
              </a:solidFill>
              <a:effectLst/>
              <a:uLnTx/>
              <a:uFillTx/>
              <a:latin typeface="Times New Roman" pitchFamily="18" charset="0"/>
              <a:ea typeface="+mn-ea"/>
              <a:cs typeface="+mn-cs"/>
            </a:endParaRPr>
          </a:p>
        </p:txBody>
      </p:sp>
      <p:sp>
        <p:nvSpPr>
          <p:cNvPr id="173059" name="Text Box 5"/>
          <p:cNvSpPr txBox="1">
            <a:spLocks noChangeArrowheads="1"/>
          </p:cNvSpPr>
          <p:nvPr/>
        </p:nvSpPr>
        <p:spPr bwMode="auto">
          <a:xfrm>
            <a:off x="3708400" y="6308725"/>
            <a:ext cx="5113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pt-BR" sz="1800" b="1" i="1" u="none" strike="noStrike" kern="1200" cap="none" spc="0" normalizeH="0" baseline="0" noProof="0" dirty="0">
                <a:ln>
                  <a:noFill/>
                </a:ln>
                <a:solidFill>
                  <a:srgbClr val="33CCFF"/>
                </a:solidFill>
                <a:effectLst/>
                <a:uLnTx/>
                <a:uFillTx/>
                <a:latin typeface="Arial" pitchFamily="34" charset="0"/>
                <a:ea typeface="+mn-ea"/>
                <a:cs typeface="+mn-cs"/>
              </a:rPr>
              <a:t>O Livro dos Espíritos</a:t>
            </a:r>
            <a:r>
              <a:rPr kumimoji="0" lang="pt-BR" sz="1800" b="1" i="0" u="none" strike="noStrike" kern="1200" cap="none" spc="0" normalizeH="0" baseline="0" noProof="0" dirty="0">
                <a:ln>
                  <a:noFill/>
                </a:ln>
                <a:solidFill>
                  <a:srgbClr val="33CCFF"/>
                </a:solidFill>
                <a:effectLst/>
                <a:uLnTx/>
                <a:uFillTx/>
                <a:latin typeface="Arial" pitchFamily="34" charset="0"/>
                <a:ea typeface="+mn-ea"/>
                <a:cs typeface="+mn-cs"/>
              </a:rPr>
              <a:t>. Introdução, item 6.</a:t>
            </a:r>
            <a:endParaRPr kumimoji="0" lang="pt-BR"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73060" name="Picture 7" descr="telepatia"/>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88913"/>
            <a:ext cx="4140200" cy="6092825"/>
          </a:xfrm>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4572000"/>
            <a:ext cx="1198562"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416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762000" y="609600"/>
            <a:ext cx="762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w="18000">
                  <a:solidFill>
                    <a:srgbClr val="FF0000"/>
                  </a:solidFill>
                  <a:prstDash val="solid"/>
                  <a:miter lim="800000"/>
                </a:ln>
                <a:solidFill>
                  <a:srgbClr val="FFC000"/>
                </a:solidFill>
                <a:effectLst>
                  <a:outerShdw blurRad="25500" dist="23000" dir="7020000" algn="tl">
                    <a:srgbClr val="000000">
                      <a:alpha val="50000"/>
                    </a:srgbClr>
                  </a:outerShdw>
                </a:effectLst>
                <a:uLnTx/>
                <a:uFillTx/>
                <a:latin typeface="Rockwell" pitchFamily="18" charset="0"/>
                <a:ea typeface="+mn-ea"/>
                <a:cs typeface="+mn-cs"/>
              </a:rPr>
              <a:t>Adoração Período Primitivo</a:t>
            </a:r>
          </a:p>
        </p:txBody>
      </p:sp>
      <p:sp>
        <p:nvSpPr>
          <p:cNvPr id="3" name="Rectangle 2"/>
          <p:cNvSpPr/>
          <p:nvPr/>
        </p:nvSpPr>
        <p:spPr>
          <a:xfrm>
            <a:off x="609600" y="1371600"/>
            <a:ext cx="7924800" cy="677108"/>
          </a:xfrm>
          <a:prstGeom prst="rect">
            <a:avLst/>
          </a:prstGeom>
          <a:ln w="28575">
            <a:solidFill>
              <a:srgbClr val="00FF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“A intuição foi o sistema inicial de intercâmbio”</a:t>
            </a:r>
            <a:b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br>
            <a:r>
              <a:rPr kumimoji="0" lang="en-US" sz="1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André Luiz- Evolução em Dois Mundos- ítem: Mediunidade  Inicial</a:t>
            </a:r>
            <a:endParaRPr kumimoji="0" lang="en-US" sz="2000" b="0" i="0" u="none" strike="noStrike" kern="1200" cap="none" spc="0" normalizeH="0" baseline="0" noProof="0" dirty="0">
              <a:ln>
                <a:noFill/>
              </a:ln>
              <a:solidFill>
                <a:srgbClr val="FF0000"/>
              </a:solidFill>
              <a:effectLst/>
              <a:uLnTx/>
              <a:uFillTx/>
              <a:latin typeface="Times New Roman"/>
              <a:ea typeface="+mn-ea"/>
              <a:cs typeface="+mn-cs"/>
            </a:endParaRPr>
          </a:p>
        </p:txBody>
      </p:sp>
      <p:graphicFrame>
        <p:nvGraphicFramePr>
          <p:cNvPr id="5" name="Diagram 4"/>
          <p:cNvGraphicFramePr/>
          <p:nvPr>
            <p:extLst/>
          </p:nvPr>
        </p:nvGraphicFramePr>
        <p:xfrm>
          <a:off x="457200" y="2209800"/>
          <a:ext cx="8229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65596810"/>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graphicEl>
                                              <a:dgm id="{3777F1A0-6D6A-4A21-892A-F76CC4EAF67B}"/>
                                            </p:graphicEl>
                                          </p:spTgt>
                                        </p:tgtEl>
                                        <p:attrNameLst>
                                          <p:attrName>style.visibility</p:attrName>
                                        </p:attrNameLst>
                                      </p:cBhvr>
                                      <p:to>
                                        <p:strVal val="visible"/>
                                      </p:to>
                                    </p:set>
                                    <p:anim calcmode="lin" valueType="num">
                                      <p:cBhvr additive="base">
                                        <p:cTn id="18" dur="500" fill="hold"/>
                                        <p:tgtEl>
                                          <p:spTgt spid="5">
                                            <p:graphicEl>
                                              <a:dgm id="{3777F1A0-6D6A-4A21-892A-F76CC4EAF67B}"/>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graphicEl>
                                              <a:dgm id="{3777F1A0-6D6A-4A21-892A-F76CC4EAF67B}"/>
                                            </p:graphic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
                                            <p:graphicEl>
                                              <a:dgm id="{4AE32CEE-BF38-4405-ADBB-50A75DE5BA54}"/>
                                            </p:graphicEl>
                                          </p:spTgt>
                                        </p:tgtEl>
                                        <p:attrNameLst>
                                          <p:attrName>style.visibility</p:attrName>
                                        </p:attrNameLst>
                                      </p:cBhvr>
                                      <p:to>
                                        <p:strVal val="visible"/>
                                      </p:to>
                                    </p:set>
                                    <p:anim calcmode="lin" valueType="num">
                                      <p:cBhvr additive="base">
                                        <p:cTn id="22" dur="500" fill="hold"/>
                                        <p:tgtEl>
                                          <p:spTgt spid="5">
                                            <p:graphicEl>
                                              <a:dgm id="{4AE32CEE-BF38-4405-ADBB-50A75DE5BA54}"/>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graphicEl>
                                              <a:dgm id="{4AE32CEE-BF38-4405-ADBB-50A75DE5BA54}"/>
                                            </p:graphic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graphicEl>
                                              <a:dgm id="{6392D57B-7DB0-44B3-83B8-CFDD30158D79}"/>
                                            </p:graphicEl>
                                          </p:spTgt>
                                        </p:tgtEl>
                                        <p:attrNameLst>
                                          <p:attrName>style.visibility</p:attrName>
                                        </p:attrNameLst>
                                      </p:cBhvr>
                                      <p:to>
                                        <p:strVal val="visible"/>
                                      </p:to>
                                    </p:set>
                                    <p:anim calcmode="lin" valueType="num">
                                      <p:cBhvr additive="base">
                                        <p:cTn id="28" dur="500" fill="hold"/>
                                        <p:tgtEl>
                                          <p:spTgt spid="5">
                                            <p:graphicEl>
                                              <a:dgm id="{6392D57B-7DB0-44B3-83B8-CFDD30158D79}"/>
                                            </p:graphic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graphicEl>
                                              <a:dgm id="{6392D57B-7DB0-44B3-83B8-CFDD30158D79}"/>
                                            </p:graphic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
                                            <p:graphicEl>
                                              <a:dgm id="{0037C97C-20DE-48D8-8593-632DF5869052}"/>
                                            </p:graphicEl>
                                          </p:spTgt>
                                        </p:tgtEl>
                                        <p:attrNameLst>
                                          <p:attrName>style.visibility</p:attrName>
                                        </p:attrNameLst>
                                      </p:cBhvr>
                                      <p:to>
                                        <p:strVal val="visible"/>
                                      </p:to>
                                    </p:set>
                                    <p:anim calcmode="lin" valueType="num">
                                      <p:cBhvr additive="base">
                                        <p:cTn id="32" dur="500" fill="hold"/>
                                        <p:tgtEl>
                                          <p:spTgt spid="5">
                                            <p:graphicEl>
                                              <a:dgm id="{0037C97C-20DE-48D8-8593-632DF5869052}"/>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graphicEl>
                                              <a:dgm id="{0037C97C-20DE-48D8-8593-632DF5869052}"/>
                                            </p:graphic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graphicEl>
                                              <a:dgm id="{5057D343-802C-4125-B10B-569F9A0B2AC1}"/>
                                            </p:graphicEl>
                                          </p:spTgt>
                                        </p:tgtEl>
                                        <p:attrNameLst>
                                          <p:attrName>style.visibility</p:attrName>
                                        </p:attrNameLst>
                                      </p:cBhvr>
                                      <p:to>
                                        <p:strVal val="visible"/>
                                      </p:to>
                                    </p:set>
                                    <p:anim calcmode="lin" valueType="num">
                                      <p:cBhvr additive="base">
                                        <p:cTn id="38" dur="500" fill="hold"/>
                                        <p:tgtEl>
                                          <p:spTgt spid="5">
                                            <p:graphicEl>
                                              <a:dgm id="{5057D343-802C-4125-B10B-569F9A0B2AC1}"/>
                                            </p:graphic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graphicEl>
                                              <a:dgm id="{5057D343-802C-4125-B10B-569F9A0B2AC1}"/>
                                            </p:graphic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5">
                                            <p:graphicEl>
                                              <a:dgm id="{09511F8E-9CF3-4EE8-8D08-FA37CB8FFBC8}"/>
                                            </p:graphicEl>
                                          </p:spTgt>
                                        </p:tgtEl>
                                        <p:attrNameLst>
                                          <p:attrName>style.visibility</p:attrName>
                                        </p:attrNameLst>
                                      </p:cBhvr>
                                      <p:to>
                                        <p:strVal val="visible"/>
                                      </p:to>
                                    </p:set>
                                    <p:anim calcmode="lin" valueType="num">
                                      <p:cBhvr additive="base">
                                        <p:cTn id="42" dur="500" fill="hold"/>
                                        <p:tgtEl>
                                          <p:spTgt spid="5">
                                            <p:graphicEl>
                                              <a:dgm id="{09511F8E-9CF3-4EE8-8D08-FA37CB8FFBC8}"/>
                                            </p:graphic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graphicEl>
                                              <a:dgm id="{09511F8E-9CF3-4EE8-8D08-FA37CB8FFBC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Graphic spid="5" grpId="0">
        <p:bldSub>
          <a:bldDgm bld="one"/>
        </p:bldSub>
      </p:bldGraphic>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95938"/>
            <a:ext cx="8001000" cy="523220"/>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2800" b="0" i="0" u="sng" strike="noStrike" kern="1200" cap="none" spc="0" normalizeH="0" baseline="0" noProof="0" dirty="0">
                <a:ln>
                  <a:noFill/>
                </a:ln>
                <a:solidFill>
                  <a:srgbClr val="FFCC66"/>
                </a:solidFill>
                <a:effectLst/>
                <a:uLnTx/>
                <a:uFillTx/>
                <a:latin typeface="Arial Rounded MT Bold" pitchFamily="34" charset="0"/>
                <a:ea typeface="+mn-ea"/>
                <a:cs typeface="+mn-cs"/>
              </a:rPr>
              <a:t> </a:t>
            </a:r>
            <a:r>
              <a:rPr kumimoji="0" lang="pt-BR" sz="2800" b="0" i="0" u="sng" strike="noStrike" kern="1200" cap="none" spc="0" normalizeH="0" baseline="0" noProof="0" dirty="0">
                <a:ln>
                  <a:noFill/>
                </a:ln>
                <a:solidFill>
                  <a:srgbClr val="000000"/>
                </a:solidFill>
                <a:effectLst/>
                <a:highlight>
                  <a:srgbClr val="FFFF00"/>
                </a:highlight>
                <a:uLnTx/>
                <a:uFillTx/>
                <a:latin typeface="Arial Rounded MT Bold" pitchFamily="34" charset="0"/>
                <a:ea typeface="+mn-ea"/>
                <a:cs typeface="+mn-cs"/>
              </a:rPr>
              <a:t>A DORAÇÃO NOS POVOS PRIMITIVOS</a:t>
            </a:r>
          </a:p>
        </p:txBody>
      </p:sp>
      <p:sp>
        <p:nvSpPr>
          <p:cNvPr id="5" name="Rectangle 4"/>
          <p:cNvSpPr/>
          <p:nvPr/>
        </p:nvSpPr>
        <p:spPr>
          <a:xfrm>
            <a:off x="533400" y="555524"/>
            <a:ext cx="4648199" cy="5693866"/>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2800" b="0" i="0" u="none" strike="noStrike" kern="1200" cap="none" spc="0" normalizeH="0" baseline="0" noProof="0" dirty="0">
                <a:ln>
                  <a:noFill/>
                </a:ln>
                <a:solidFill>
                  <a:srgbClr val="FFFFFF"/>
                </a:solidFill>
                <a:effectLst/>
                <a:uLnTx/>
                <a:uFillTx/>
                <a:latin typeface="Times New Roman"/>
                <a:ea typeface="+mn-ea"/>
                <a:cs typeface="+mn-cs"/>
              </a:rPr>
              <a:t>O fato do homem primitivo  começar a sepultar-enterrar junto com os mortos: flores, sementes, roupas e comidas, é forte indício da crença na imortalidade da alma(sobrevivência da alma),  a queima do corpo para purificacão, facilitando a penetração nas esferas espirituais; tiveram origem no execício natural da adoração/mediunidade.</a:t>
            </a:r>
            <a:endParaRPr kumimoji="0" lang="pt-BR" sz="1800" b="0" i="0" u="none" strike="noStrike" kern="1200" cap="none" spc="0" normalizeH="0" baseline="0" noProof="0" dirty="0">
              <a:ln>
                <a:noFill/>
              </a:ln>
              <a:solidFill>
                <a:srgbClr val="FF0000"/>
              </a:solidFill>
              <a:effectLst/>
              <a:uLnTx/>
              <a:uFillTx/>
              <a:latin typeface="Times New Roman"/>
              <a:ea typeface="+mn-ea"/>
              <a:cs typeface="+mn-cs"/>
            </a:endParaRPr>
          </a:p>
        </p:txBody>
      </p:sp>
      <p:pic>
        <p:nvPicPr>
          <p:cNvPr id="25602" name="Picture 2" descr="http://www.sitedecuriosidades.com/im/g/3AF6D.jpg"/>
          <p:cNvPicPr>
            <a:picLocks noChangeAspect="1" noChangeArrowheads="1"/>
          </p:cNvPicPr>
          <p:nvPr/>
        </p:nvPicPr>
        <p:blipFill>
          <a:blip r:embed="rId3" cstate="print">
            <a:lum contrast="30000"/>
          </a:blip>
          <a:srcRect/>
          <a:stretch>
            <a:fillRect/>
          </a:stretch>
        </p:blipFill>
        <p:spPr bwMode="auto">
          <a:xfrm>
            <a:off x="5370286" y="1676399"/>
            <a:ext cx="3276600" cy="3800475"/>
          </a:xfrm>
          <a:prstGeom prst="rect">
            <a:avLst/>
          </a:prstGeom>
          <a:noFill/>
        </p:spPr>
      </p:pic>
      <p:sp>
        <p:nvSpPr>
          <p:cNvPr id="8" name="Retângulo 7"/>
          <p:cNvSpPr/>
          <p:nvPr/>
        </p:nvSpPr>
        <p:spPr>
          <a:xfrm>
            <a:off x="4794113" y="5605116"/>
            <a:ext cx="378020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Times New Roman"/>
                <a:ea typeface="+mn-ea"/>
                <a:cs typeface="+mn-cs"/>
              </a:rPr>
              <a:t>O</a:t>
            </a:r>
            <a:r>
              <a:rPr kumimoji="0" lang="pt-BR" sz="1800" b="0" i="0" u="none" strike="noStrike" kern="1200" cap="none" spc="0" normalizeH="0" baseline="0" noProof="0" dirty="0">
                <a:ln>
                  <a:noFill/>
                </a:ln>
                <a:solidFill>
                  <a:srgbClr val="FF0000"/>
                </a:solidFill>
                <a:effectLst/>
                <a:uLnTx/>
                <a:uFillTx/>
                <a:latin typeface="Times New Roman"/>
                <a:ea typeface="+mn-ea"/>
                <a:cs typeface="+mn-cs"/>
              </a:rPr>
              <a:t> Espírito e o tempo- Herculano Pires</a:t>
            </a:r>
            <a:endParaRPr kumimoji="0" lang="pt-BR" sz="1800" b="0" i="0" u="none" strike="noStrike" kern="1200" cap="none" spc="0" normalizeH="0" baseline="0" noProof="0" dirty="0">
              <a:ln>
                <a:noFill/>
              </a:ln>
              <a:solidFill>
                <a:srgbClr val="DDDDDD"/>
              </a:solidFill>
              <a:effectLst/>
              <a:uLnTx/>
              <a:uFillTx/>
              <a:latin typeface="Times New Roman"/>
              <a:ea typeface="+mn-ea"/>
              <a:cs typeface="+mn-cs"/>
            </a:endParaRPr>
          </a:p>
        </p:txBody>
      </p:sp>
    </p:spTree>
    <p:extLst>
      <p:ext uri="{BB962C8B-B14F-4D97-AF65-F5344CB8AC3E}">
        <p14:creationId xmlns:p14="http://schemas.microsoft.com/office/powerpoint/2010/main" val="475041232"/>
      </p:ext>
    </p:extLst>
  </p:cSld>
  <p:clrMapOvr>
    <a:masterClrMapping/>
  </p:clrMapOvr>
  <p:transition spd="slow">
    <p:wedge/>
    <p:sndAc>
      <p:endSnd/>
    </p:sndAc>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18798" y="188538"/>
            <a:ext cx="861934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black"/>
                </a:solidFill>
                <a:effectLst/>
                <a:uLnTx/>
                <a:uFillTx/>
                <a:latin typeface="Gill Sans MT"/>
                <a:ea typeface="+mn-ea"/>
                <a:cs typeface="+mn-cs"/>
              </a:rPr>
              <a:t>a) Horizonte Tribal </a:t>
            </a:r>
            <a:r>
              <a:rPr kumimoji="0" lang="pt-BR" sz="2600" b="1" i="0" u="none" strike="noStrike" kern="1200" cap="none" spc="0" normalizeH="0" baseline="0" noProof="0" dirty="0">
                <a:ln>
                  <a:noFill/>
                </a:ln>
                <a:solidFill>
                  <a:srgbClr val="C32D2E">
                    <a:lumMod val="75000"/>
                  </a:srgbClr>
                </a:solidFill>
                <a:effectLst/>
                <a:uLnTx/>
                <a:uFillTx/>
                <a:latin typeface="Gill Sans MT"/>
                <a:ea typeface="+mn-ea"/>
                <a:cs typeface="+mn-cs"/>
                <a:sym typeface="Wingdings" pitchFamily="2" charset="2"/>
              </a:rPr>
              <a:t></a:t>
            </a:r>
            <a:r>
              <a:rPr kumimoji="0" lang="pt-BR" sz="2600" b="1" i="0" u="none" strike="noStrike" kern="1200" cap="none" spc="0" normalizeH="0" baseline="0" noProof="0" dirty="0">
                <a:ln>
                  <a:noFill/>
                </a:ln>
                <a:solidFill>
                  <a:prstClr val="black"/>
                </a:solidFill>
                <a:effectLst/>
                <a:uLnTx/>
                <a:uFillTx/>
                <a:latin typeface="Gill Sans MT"/>
                <a:ea typeface="+mn-ea"/>
                <a:cs typeface="+mn-cs"/>
                <a:sym typeface="Wingdings" pitchFamily="2" charset="2"/>
              </a:rPr>
              <a:t> Adoração / </a:t>
            </a: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M</a:t>
            </a: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rPr>
              <a:t>ediunismo Primitivo</a:t>
            </a:r>
            <a:endParaRPr kumimoji="0" lang="pt-BR" sz="2600" b="0" i="1" u="none" strike="noStrike" kern="1200" cap="none" spc="0" normalizeH="0" baseline="0" noProof="0" dirty="0">
              <a:ln>
                <a:noFill/>
              </a:ln>
              <a:solidFill>
                <a:srgbClr val="FEB80A">
                  <a:lumMod val="75000"/>
                </a:srgbClr>
              </a:solidFill>
              <a:effectLst/>
              <a:uLnTx/>
              <a:uFillTx/>
              <a:latin typeface="Gill Sans MT"/>
              <a:ea typeface="+mn-ea"/>
              <a:cs typeface="+mn-cs"/>
            </a:endParaRPr>
          </a:p>
        </p:txBody>
      </p:sp>
      <p:sp>
        <p:nvSpPr>
          <p:cNvPr id="6" name="CaixaDeTexto 5"/>
          <p:cNvSpPr txBox="1"/>
          <p:nvPr/>
        </p:nvSpPr>
        <p:spPr>
          <a:xfrm>
            <a:off x="4448803" y="1203525"/>
            <a:ext cx="4531057" cy="224676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Gill Sans MT"/>
                <a:ea typeface="+mn-ea"/>
                <a:cs typeface="+mn-cs"/>
              </a:rPr>
              <a:t>Captação de forças misteriosas (</a:t>
            </a:r>
            <a:r>
              <a:rPr kumimoji="0" lang="pt-BR" sz="2800" b="0" i="1" u="none" strike="noStrike" kern="1200" cap="none" spc="0" normalizeH="0" baseline="0" noProof="0" dirty="0">
                <a:ln>
                  <a:noFill/>
                </a:ln>
                <a:solidFill>
                  <a:prstClr val="black"/>
                </a:solidFill>
                <a:effectLst/>
                <a:uLnTx/>
                <a:uFillTx/>
                <a:latin typeface="Gill Sans MT"/>
                <a:ea typeface="+mn-ea"/>
                <a:cs typeface="+mn-cs"/>
              </a:rPr>
              <a:t>Mana</a:t>
            </a:r>
            <a:r>
              <a:rPr kumimoji="0" lang="pt-BR" sz="2800" b="0" i="0" u="none" strike="noStrike" kern="1200" cap="none" spc="0" normalizeH="0" baseline="0" noProof="0" dirty="0">
                <a:ln>
                  <a:noFill/>
                </a:ln>
                <a:solidFill>
                  <a:prstClr val="black"/>
                </a:solidFill>
                <a:effectLst/>
                <a:uLnTx/>
                <a:uFillTx/>
                <a:latin typeface="Gill Sans MT"/>
                <a:ea typeface="+mn-ea"/>
                <a:cs typeface="+mn-cs"/>
              </a:rPr>
              <a:t> e </a:t>
            </a:r>
            <a:r>
              <a:rPr kumimoji="0" lang="pt-BR" sz="2800" b="0" i="1" u="none" strike="noStrike" kern="1200" cap="none" spc="0" normalizeH="0" baseline="0" noProof="0" dirty="0">
                <a:ln>
                  <a:noFill/>
                </a:ln>
                <a:solidFill>
                  <a:prstClr val="black"/>
                </a:solidFill>
                <a:effectLst/>
                <a:uLnTx/>
                <a:uFillTx/>
                <a:latin typeface="Gill Sans MT"/>
                <a:ea typeface="+mn-ea"/>
                <a:cs typeface="+mn-cs"/>
              </a:rPr>
              <a:t>Orenda</a:t>
            </a:r>
            <a:r>
              <a:rPr kumimoji="0" lang="pt-BR" sz="2800" b="0" i="0" u="none" strike="noStrike" kern="1200" cap="none" spc="0" normalizeH="0" baseline="0" noProof="0" dirty="0">
                <a:ln>
                  <a:noFill/>
                </a:ln>
                <a:solidFill>
                  <a:prstClr val="black"/>
                </a:solidFill>
                <a:effectLst/>
                <a:uLnTx/>
                <a:uFillTx/>
                <a:latin typeface="Gill Sans MT"/>
                <a:ea typeface="+mn-ea"/>
                <a:cs typeface="+mn-cs"/>
              </a:rPr>
              <a:t>) que imantam objetos e coisas, podendo atuar sobre as criaturas humanas.</a:t>
            </a:r>
          </a:p>
        </p:txBody>
      </p:sp>
      <p:pic>
        <p:nvPicPr>
          <p:cNvPr id="1026" name="Picture 2" descr="D:\02 - IEMB\08 - Material didático\06 - Imagens\ScreenShot015.jpg"/>
          <p:cNvPicPr>
            <a:picLocks noChangeAspect="1" noChangeArrowheads="1"/>
          </p:cNvPicPr>
          <p:nvPr/>
        </p:nvPicPr>
        <p:blipFill>
          <a:blip r:embed="rId2"/>
          <a:srcRect/>
          <a:stretch>
            <a:fillRect/>
          </a:stretch>
        </p:blipFill>
        <p:spPr bwMode="auto">
          <a:xfrm>
            <a:off x="1684927" y="3149187"/>
            <a:ext cx="2491284" cy="1545226"/>
          </a:xfrm>
          <a:prstGeom prst="rect">
            <a:avLst/>
          </a:prstGeom>
          <a:ln>
            <a:noFill/>
          </a:ln>
          <a:effectLst>
            <a:softEdge rad="112500"/>
          </a:effectLst>
        </p:spPr>
      </p:pic>
      <p:pic>
        <p:nvPicPr>
          <p:cNvPr id="2050" name="Picture 2" descr="Cena de caça"/>
          <p:cNvPicPr>
            <a:picLocks noChangeAspect="1" noChangeArrowheads="1"/>
          </p:cNvPicPr>
          <p:nvPr/>
        </p:nvPicPr>
        <p:blipFill>
          <a:blip r:embed="rId3"/>
          <a:srcRect/>
          <a:stretch>
            <a:fillRect/>
          </a:stretch>
        </p:blipFill>
        <p:spPr bwMode="auto">
          <a:xfrm>
            <a:off x="1684926" y="832514"/>
            <a:ext cx="2112801" cy="2329105"/>
          </a:xfrm>
          <a:prstGeom prst="rect">
            <a:avLst/>
          </a:prstGeom>
          <a:ln>
            <a:noFill/>
          </a:ln>
          <a:effectLst>
            <a:softEdge rad="112500"/>
          </a:effectLst>
        </p:spPr>
      </p:pic>
      <p:sp>
        <p:nvSpPr>
          <p:cNvPr id="8" name="CaixaDeTexto 7"/>
          <p:cNvSpPr txBox="1"/>
          <p:nvPr/>
        </p:nvSpPr>
        <p:spPr>
          <a:xfrm>
            <a:off x="4435498" y="3931885"/>
            <a:ext cx="455766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Gill Sans MT"/>
                <a:ea typeface="+mn-ea"/>
                <a:cs typeface="+mn-cs"/>
              </a:rPr>
              <a:t>Existência dos Espíritos</a:t>
            </a:r>
          </a:p>
        </p:txBody>
      </p:sp>
      <p:sp>
        <p:nvSpPr>
          <p:cNvPr id="10" name="CaixaDeTexto 9"/>
          <p:cNvSpPr txBox="1"/>
          <p:nvPr/>
        </p:nvSpPr>
        <p:spPr>
          <a:xfrm>
            <a:off x="4448779" y="4835239"/>
            <a:ext cx="4531104"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Gill Sans MT"/>
                <a:ea typeface="+mn-ea"/>
                <a:cs typeface="+mn-cs"/>
              </a:rPr>
              <a:t>Força ou substância mediúnica das experiências metapsíquica: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Gill Sans MT"/>
                <a:ea typeface="+mn-ea"/>
                <a:cs typeface="+mn-cs"/>
              </a:rPr>
              <a:t>ECTOPLASMA</a:t>
            </a:r>
          </a:p>
        </p:txBody>
      </p:sp>
      <p:pic>
        <p:nvPicPr>
          <p:cNvPr id="4" name="Picture 2"/>
          <p:cNvPicPr>
            <a:picLocks noChangeAspect="1" noChangeArrowheads="1"/>
          </p:cNvPicPr>
          <p:nvPr/>
        </p:nvPicPr>
        <p:blipFill>
          <a:blip r:embed="rId4" cstate="print"/>
          <a:srcRect/>
          <a:stretch>
            <a:fillRect/>
          </a:stretch>
        </p:blipFill>
        <p:spPr bwMode="auto">
          <a:xfrm>
            <a:off x="2144380" y="4646648"/>
            <a:ext cx="1653347" cy="2211352"/>
          </a:xfrm>
          <a:prstGeom prst="rect">
            <a:avLst/>
          </a:prstGeom>
          <a:ln>
            <a:noFill/>
          </a:ln>
          <a:effectLst>
            <a:softEdge rad="112500"/>
          </a:effectLst>
        </p:spPr>
      </p:pic>
    </p:spTree>
    <p:extLst>
      <p:ext uri="{BB962C8B-B14F-4D97-AF65-F5344CB8AC3E}">
        <p14:creationId xmlns:p14="http://schemas.microsoft.com/office/powerpoint/2010/main" val="25276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536280" y="517742"/>
            <a:ext cx="704814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black"/>
                </a:solidFill>
                <a:effectLst/>
                <a:uLnTx/>
                <a:uFillTx/>
                <a:latin typeface="Gill Sans MT"/>
                <a:ea typeface="+mn-ea"/>
                <a:cs typeface="+mn-cs"/>
              </a:rPr>
              <a:t>a) Horizonte Tribal </a:t>
            </a:r>
            <a:r>
              <a:rPr kumimoji="0" lang="pt-BR" sz="2600" b="1" i="0" u="none" strike="noStrike" kern="1200" cap="none" spc="0" normalizeH="0" baseline="0" noProof="0" dirty="0">
                <a:ln>
                  <a:noFill/>
                </a:ln>
                <a:solidFill>
                  <a:srgbClr val="C32D2E">
                    <a:lumMod val="75000"/>
                  </a:srgbClr>
                </a:solidFill>
                <a:effectLst/>
                <a:uLnTx/>
                <a:uFillTx/>
                <a:latin typeface="Gill Sans MT"/>
                <a:ea typeface="+mn-ea"/>
                <a:cs typeface="+mn-cs"/>
                <a:sym typeface="Wingdings" pitchFamily="2" charset="2"/>
              </a:rPr>
              <a:t></a:t>
            </a:r>
            <a:r>
              <a:rPr kumimoji="0" lang="pt-BR" sz="2600" b="1" i="0" u="none" strike="noStrike" kern="1200" cap="none" spc="0" normalizeH="0" baseline="0" noProof="0" dirty="0">
                <a:ln>
                  <a:noFill/>
                </a:ln>
                <a:solidFill>
                  <a:prstClr val="black"/>
                </a:solidFill>
                <a:effectLst/>
                <a:uLnTx/>
                <a:uFillTx/>
                <a:latin typeface="Gill Sans MT"/>
                <a:ea typeface="+mn-ea"/>
                <a:cs typeface="+mn-cs"/>
                <a:sym typeface="Wingdings" pitchFamily="2" charset="2"/>
              </a:rPr>
              <a:t> </a:t>
            </a: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M</a:t>
            </a: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rPr>
              <a:t>ediunismo Primitivo</a:t>
            </a:r>
            <a:endParaRPr kumimoji="0" lang="pt-BR" sz="2600" b="0" i="1" u="none" strike="noStrike" kern="1200" cap="none" spc="0" normalizeH="0" baseline="0" noProof="0" dirty="0">
              <a:ln>
                <a:noFill/>
              </a:ln>
              <a:solidFill>
                <a:srgbClr val="FEB80A">
                  <a:lumMod val="75000"/>
                </a:srgbClr>
              </a:solidFill>
              <a:effectLst/>
              <a:uLnTx/>
              <a:uFillTx/>
              <a:latin typeface="Gill Sans MT"/>
              <a:ea typeface="+mn-ea"/>
              <a:cs typeface="+mn-cs"/>
            </a:endParaRPr>
          </a:p>
        </p:txBody>
      </p:sp>
      <p:sp>
        <p:nvSpPr>
          <p:cNvPr id="11" name="Retângulo de cantos arredondados 10"/>
          <p:cNvSpPr/>
          <p:nvPr/>
        </p:nvSpPr>
        <p:spPr>
          <a:xfrm>
            <a:off x="1692321" y="1842436"/>
            <a:ext cx="7128000" cy="95534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900113"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Gill Sans MT"/>
                <a:ea typeface="+mn-ea"/>
                <a:cs typeface="+mn-cs"/>
              </a:rPr>
              <a:t>Litolatria: </a:t>
            </a:r>
            <a:r>
              <a:rPr kumimoji="0" lang="pt-BR" sz="2800" b="0" i="0" u="none" strike="noStrike" kern="1200" cap="none" spc="0" normalizeH="0" baseline="0" noProof="0" dirty="0">
                <a:ln>
                  <a:noFill/>
                </a:ln>
                <a:solidFill>
                  <a:prstClr val="black"/>
                </a:solidFill>
                <a:effectLst/>
                <a:uLnTx/>
                <a:uFillTx/>
                <a:latin typeface="Gill Sans MT"/>
                <a:ea typeface="+mn-ea"/>
                <a:cs typeface="+mn-cs"/>
              </a:rPr>
              <a:t>pedras, rochas e relevo.</a:t>
            </a:r>
          </a:p>
        </p:txBody>
      </p:sp>
      <p:sp>
        <p:nvSpPr>
          <p:cNvPr id="12" name="Retângulo de cantos arredondados 11"/>
          <p:cNvSpPr/>
          <p:nvPr/>
        </p:nvSpPr>
        <p:spPr>
          <a:xfrm>
            <a:off x="1692321" y="2958306"/>
            <a:ext cx="7128000" cy="95534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900113"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Gill Sans MT"/>
                <a:ea typeface="+mn-ea"/>
                <a:cs typeface="+mn-cs"/>
              </a:rPr>
              <a:t>Fitolatria: </a:t>
            </a:r>
            <a:r>
              <a:rPr kumimoji="0" lang="pt-BR" sz="2800" b="0" i="0" u="none" strike="noStrike" kern="1200" cap="none" spc="0" normalizeH="0" baseline="0" noProof="0" dirty="0">
                <a:ln>
                  <a:noFill/>
                </a:ln>
                <a:solidFill>
                  <a:prstClr val="black"/>
                </a:solidFill>
                <a:effectLst/>
                <a:uLnTx/>
                <a:uFillTx/>
                <a:latin typeface="Gill Sans MT"/>
                <a:ea typeface="+mn-ea"/>
                <a:cs typeface="+mn-cs"/>
              </a:rPr>
              <a:t>plantas,  flores, bosques.</a:t>
            </a:r>
          </a:p>
        </p:txBody>
      </p:sp>
      <p:sp>
        <p:nvSpPr>
          <p:cNvPr id="13" name="Retângulo de cantos arredondados 12"/>
          <p:cNvSpPr/>
          <p:nvPr/>
        </p:nvSpPr>
        <p:spPr>
          <a:xfrm>
            <a:off x="1692321" y="4101472"/>
            <a:ext cx="7128000" cy="9553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900113"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Gill Sans MT"/>
                <a:ea typeface="+mn-ea"/>
                <a:cs typeface="+mn-cs"/>
              </a:rPr>
              <a:t>Zoolatria:</a:t>
            </a:r>
            <a:r>
              <a:rPr kumimoji="0" lang="pt-BR" sz="2800" b="0" i="0" u="none" strike="noStrike" kern="1200" cap="none" spc="0" normalizeH="0" baseline="0" noProof="0" dirty="0">
                <a:ln>
                  <a:noFill/>
                </a:ln>
                <a:solidFill>
                  <a:prstClr val="black"/>
                </a:solidFill>
                <a:effectLst/>
                <a:uLnTx/>
                <a:uFillTx/>
                <a:latin typeface="Gill Sans MT"/>
                <a:ea typeface="+mn-ea"/>
                <a:cs typeface="+mn-cs"/>
              </a:rPr>
              <a:t> animais </a:t>
            </a:r>
          </a:p>
        </p:txBody>
      </p:sp>
      <p:sp>
        <p:nvSpPr>
          <p:cNvPr id="14" name="Retângulo de cantos arredondados 13"/>
          <p:cNvSpPr/>
          <p:nvPr/>
        </p:nvSpPr>
        <p:spPr>
          <a:xfrm>
            <a:off x="1692321" y="5258286"/>
            <a:ext cx="7128000" cy="95534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900113"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Gill Sans MT"/>
                <a:ea typeface="+mn-ea"/>
                <a:cs typeface="+mn-cs"/>
              </a:rPr>
              <a:t>Mitologia: </a:t>
            </a:r>
            <a:r>
              <a:rPr kumimoji="0" lang="pt-BR" sz="2800" b="0" i="0" u="none" strike="noStrike" kern="1200" cap="none" spc="0" normalizeH="0" baseline="0" noProof="0" dirty="0">
                <a:ln>
                  <a:noFill/>
                </a:ln>
                <a:solidFill>
                  <a:prstClr val="black"/>
                </a:solidFill>
                <a:effectLst/>
                <a:uLnTx/>
                <a:uFillTx/>
                <a:latin typeface="Gill Sans MT"/>
                <a:ea typeface="+mn-ea"/>
                <a:cs typeface="+mn-cs"/>
              </a:rPr>
              <a:t>politeísmo clássico</a:t>
            </a:r>
          </a:p>
        </p:txBody>
      </p:sp>
      <p:pic>
        <p:nvPicPr>
          <p:cNvPr id="3074" name="Picture 2" descr="C:\Documents and Settings\Alexsandro Claudino\Desktop\necropole-de-sao-gens-celorico-da-beira.jpg"/>
          <p:cNvPicPr>
            <a:picLocks noChangeAspect="1" noChangeArrowheads="1"/>
          </p:cNvPicPr>
          <p:nvPr/>
        </p:nvPicPr>
        <p:blipFill>
          <a:blip r:embed="rId2" cstate="print"/>
          <a:srcRect l="3130" t="2851" r="3541" b="3836"/>
          <a:stretch>
            <a:fillRect/>
          </a:stretch>
        </p:blipFill>
        <p:spPr bwMode="auto">
          <a:xfrm>
            <a:off x="1883392" y="1965268"/>
            <a:ext cx="643094" cy="73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5" name="Picture 3"/>
          <p:cNvPicPr>
            <a:picLocks noChangeAspect="1" noChangeArrowheads="1"/>
          </p:cNvPicPr>
          <p:nvPr/>
        </p:nvPicPr>
        <p:blipFill>
          <a:blip r:embed="rId3" cstate="print"/>
          <a:srcRect/>
          <a:stretch>
            <a:fillRect/>
          </a:stretch>
        </p:blipFill>
        <p:spPr bwMode="auto">
          <a:xfrm>
            <a:off x="1873156" y="3065049"/>
            <a:ext cx="553500" cy="73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6" name="Picture 4"/>
          <p:cNvPicPr>
            <a:picLocks noChangeAspect="1" noChangeArrowheads="1"/>
          </p:cNvPicPr>
          <p:nvPr/>
        </p:nvPicPr>
        <p:blipFill>
          <a:blip r:embed="rId4" cstate="print"/>
          <a:srcRect/>
          <a:stretch>
            <a:fillRect/>
          </a:stretch>
        </p:blipFill>
        <p:spPr bwMode="auto">
          <a:xfrm>
            <a:off x="1888012" y="4208760"/>
            <a:ext cx="489057" cy="73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tângulo 19"/>
          <p:cNvSpPr/>
          <p:nvPr/>
        </p:nvSpPr>
        <p:spPr>
          <a:xfrm>
            <a:off x="1723395" y="1183515"/>
            <a:ext cx="6547241"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srgbClr val="C32D2E"/>
                </a:solidFill>
                <a:effectLst/>
                <a:uLnTx/>
                <a:uFillTx/>
                <a:latin typeface="Gill Sans MT"/>
                <a:ea typeface="+mn-ea"/>
                <a:cs typeface="+mn-cs"/>
              </a:rPr>
              <a:t>Escala de Adoração no Mundo Primitivo: </a:t>
            </a:r>
          </a:p>
        </p:txBody>
      </p:sp>
      <p:pic>
        <p:nvPicPr>
          <p:cNvPr id="3077" name="Picture 5"/>
          <p:cNvPicPr>
            <a:picLocks noChangeAspect="1" noChangeArrowheads="1"/>
          </p:cNvPicPr>
          <p:nvPr/>
        </p:nvPicPr>
        <p:blipFill>
          <a:blip r:embed="rId5" cstate="print"/>
          <a:srcRect/>
          <a:stretch>
            <a:fillRect/>
          </a:stretch>
        </p:blipFill>
        <p:spPr bwMode="auto">
          <a:xfrm>
            <a:off x="1846286" y="5357873"/>
            <a:ext cx="401288" cy="73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895444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537085" y="381262"/>
            <a:ext cx="7593268" cy="892552"/>
          </a:xfrm>
          <a:prstGeom prst="rect">
            <a:avLst/>
          </a:prstGeom>
          <a:noFill/>
        </p:spPr>
        <p:txBody>
          <a:bodyPr wrap="square" rtlCol="0">
            <a:spAutoFit/>
          </a:bodyPr>
          <a:lstStyle/>
          <a:p>
            <a:pPr marL="3767138" marR="0" lvl="0" indent="-3767138" algn="l"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black"/>
                </a:solidFill>
                <a:effectLst/>
                <a:uLnTx/>
                <a:uFillTx/>
                <a:latin typeface="Gill Sans MT"/>
                <a:ea typeface="+mn-ea"/>
                <a:cs typeface="+mn-cs"/>
              </a:rPr>
              <a:t>b) Horizonte Agrícola </a:t>
            </a:r>
            <a:r>
              <a:rPr kumimoji="0" lang="pt-BR" sz="2600" b="1" i="0" u="none" strike="noStrike" kern="1200" cap="none" spc="0" normalizeH="0" baseline="0" noProof="0" dirty="0">
                <a:ln>
                  <a:noFill/>
                </a:ln>
                <a:solidFill>
                  <a:srgbClr val="C32D2E">
                    <a:lumMod val="75000"/>
                  </a:srgbClr>
                </a:solidFill>
                <a:effectLst/>
                <a:uLnTx/>
                <a:uFillTx/>
                <a:latin typeface="Gill Sans MT"/>
                <a:ea typeface="+mn-ea"/>
                <a:cs typeface="+mn-cs"/>
                <a:sym typeface="Wingdings" pitchFamily="2" charset="2"/>
              </a:rPr>
              <a:t></a:t>
            </a:r>
            <a:r>
              <a:rPr kumimoji="0" lang="pt-BR" sz="2600" b="1" i="0" u="none" strike="noStrike" kern="1200" cap="none" spc="0" normalizeH="0" baseline="0" noProof="0" dirty="0">
                <a:ln>
                  <a:noFill/>
                </a:ln>
                <a:solidFill>
                  <a:prstClr val="black"/>
                </a:solidFill>
                <a:effectLst/>
                <a:uLnTx/>
                <a:uFillTx/>
                <a:latin typeface="Gill Sans MT"/>
                <a:ea typeface="+mn-ea"/>
                <a:cs typeface="+mn-cs"/>
                <a:sym typeface="Wingdings" pitchFamily="2" charset="2"/>
              </a:rPr>
              <a:t> </a:t>
            </a: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Animismo e </a:t>
            </a:r>
          </a:p>
          <a:p>
            <a:pPr marL="3767138" marR="0" lvl="0" indent="-3767138" algn="l" defTabSz="914400" rtl="0" eaLnBrk="1" fontAlgn="auto" latinLnBrk="0" hangingPunct="1">
              <a:lnSpc>
                <a:spcPct val="100000"/>
              </a:lnSpc>
              <a:spcBef>
                <a:spcPts val="0"/>
              </a:spcBef>
              <a:spcAft>
                <a:spcPts val="0"/>
              </a:spcAft>
              <a:buClrTx/>
              <a:buSzTx/>
              <a:buFontTx/>
              <a:buNone/>
              <a:tabLst/>
              <a:defRPr/>
            </a:pP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	Culto aos Ancestrais.</a:t>
            </a:r>
            <a:endParaRPr kumimoji="0" lang="pt-BR" sz="2600" b="0" i="1" u="none" strike="noStrike" kern="1200" cap="none" spc="0" normalizeH="0" baseline="0" noProof="0" dirty="0">
              <a:ln>
                <a:noFill/>
              </a:ln>
              <a:solidFill>
                <a:srgbClr val="FEB80A">
                  <a:lumMod val="75000"/>
                </a:srgbClr>
              </a:solidFill>
              <a:effectLst/>
              <a:uLnTx/>
              <a:uFillTx/>
              <a:latin typeface="Gill Sans MT"/>
              <a:ea typeface="+mn-ea"/>
              <a:cs typeface="+mn-cs"/>
            </a:endParaRPr>
          </a:p>
        </p:txBody>
      </p:sp>
      <p:sp>
        <p:nvSpPr>
          <p:cNvPr id="307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3079" name="Picture 7"/>
          <p:cNvPicPr>
            <a:picLocks noChangeAspect="1" noChangeArrowheads="1"/>
          </p:cNvPicPr>
          <p:nvPr/>
        </p:nvPicPr>
        <p:blipFill>
          <a:blip r:embed="rId2"/>
          <a:srcRect/>
          <a:stretch>
            <a:fillRect/>
          </a:stretch>
        </p:blipFill>
        <p:spPr bwMode="auto">
          <a:xfrm>
            <a:off x="1224181" y="1985433"/>
            <a:ext cx="3245563" cy="2432008"/>
          </a:xfrm>
          <a:prstGeom prst="rect">
            <a:avLst/>
          </a:prstGeom>
          <a:ln>
            <a:noFill/>
          </a:ln>
          <a:effectLst>
            <a:softEdge rad="112500"/>
          </a:effectLst>
        </p:spPr>
      </p:pic>
      <p:sp>
        <p:nvSpPr>
          <p:cNvPr id="10" name="CaixaDeTexto 9"/>
          <p:cNvSpPr txBox="1"/>
          <p:nvPr/>
        </p:nvSpPr>
        <p:spPr>
          <a:xfrm>
            <a:off x="1224181" y="1301110"/>
            <a:ext cx="7742398" cy="578882"/>
          </a:xfrm>
          <a:prstGeom prst="round2Diag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Gill Sans MT"/>
                <a:ea typeface="+mn-ea"/>
                <a:cs typeface="+mn-cs"/>
              </a:rPr>
              <a:t>Racionalização do Universo: Terra-Mãe / Céu-Pai</a:t>
            </a:r>
            <a:endParaRPr kumimoji="0" lang="pt-BR" sz="26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9" name="Picture 2" descr="Cenas da vida agrícola"/>
          <p:cNvPicPr>
            <a:picLocks noChangeAspect="1" noChangeArrowheads="1"/>
          </p:cNvPicPr>
          <p:nvPr/>
        </p:nvPicPr>
        <p:blipFill>
          <a:blip r:embed="rId3"/>
          <a:srcRect/>
          <a:stretch>
            <a:fillRect/>
          </a:stretch>
        </p:blipFill>
        <p:spPr bwMode="auto">
          <a:xfrm>
            <a:off x="5104263" y="1985433"/>
            <a:ext cx="3186421" cy="2443822"/>
          </a:xfrm>
          <a:prstGeom prst="rect">
            <a:avLst/>
          </a:prstGeom>
          <a:noFill/>
        </p:spPr>
      </p:pic>
      <p:pic>
        <p:nvPicPr>
          <p:cNvPr id="5125" name="Picture 5"/>
          <p:cNvPicPr>
            <a:picLocks noChangeAspect="1" noChangeArrowheads="1"/>
          </p:cNvPicPr>
          <p:nvPr/>
        </p:nvPicPr>
        <p:blipFill>
          <a:blip r:embed="rId4"/>
          <a:srcRect/>
          <a:stretch>
            <a:fillRect/>
          </a:stretch>
        </p:blipFill>
        <p:spPr bwMode="auto">
          <a:xfrm>
            <a:off x="6673755" y="4669469"/>
            <a:ext cx="2292824" cy="1719618"/>
          </a:xfrm>
          <a:prstGeom prst="rect">
            <a:avLst/>
          </a:prstGeom>
          <a:ln>
            <a:noFill/>
          </a:ln>
          <a:effectLst>
            <a:softEdge rad="112500"/>
          </a:effectLst>
        </p:spPr>
      </p:pic>
      <p:pic>
        <p:nvPicPr>
          <p:cNvPr id="5126" name="Picture 6"/>
          <p:cNvPicPr>
            <a:picLocks noChangeAspect="1" noChangeArrowheads="1"/>
          </p:cNvPicPr>
          <p:nvPr/>
        </p:nvPicPr>
        <p:blipFill>
          <a:blip r:embed="rId5"/>
          <a:srcRect/>
          <a:stretch>
            <a:fillRect/>
          </a:stretch>
        </p:blipFill>
        <p:spPr bwMode="auto">
          <a:xfrm>
            <a:off x="1186992" y="4669470"/>
            <a:ext cx="2545525" cy="1690388"/>
          </a:xfrm>
          <a:prstGeom prst="rect">
            <a:avLst/>
          </a:prstGeom>
          <a:ln>
            <a:noFill/>
          </a:ln>
          <a:effectLst>
            <a:softEdge rad="112500"/>
          </a:effectLst>
        </p:spPr>
      </p:pic>
      <p:sp>
        <p:nvSpPr>
          <p:cNvPr id="16" name="CaixaDeTexto 15"/>
          <p:cNvSpPr txBox="1"/>
          <p:nvPr/>
        </p:nvSpPr>
        <p:spPr>
          <a:xfrm>
            <a:off x="7021126" y="2183642"/>
            <a:ext cx="8386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Black" pitchFamily="34" charset="0"/>
                <a:ea typeface="+mn-ea"/>
                <a:cs typeface="+mn-cs"/>
              </a:rPr>
              <a:t>Egito</a:t>
            </a:r>
          </a:p>
        </p:txBody>
      </p:sp>
      <p:sp>
        <p:nvSpPr>
          <p:cNvPr id="17" name="CaixaDeTexto 16"/>
          <p:cNvSpPr txBox="1"/>
          <p:nvPr/>
        </p:nvSpPr>
        <p:spPr>
          <a:xfrm>
            <a:off x="7925859" y="4746109"/>
            <a:ext cx="9028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Black" pitchFamily="34" charset="0"/>
                <a:ea typeface="+mn-ea"/>
                <a:cs typeface="+mn-cs"/>
              </a:rPr>
              <a:t>China</a:t>
            </a:r>
          </a:p>
        </p:txBody>
      </p:sp>
      <p:sp>
        <p:nvSpPr>
          <p:cNvPr id="18" name="CaixaDeTexto 17"/>
          <p:cNvSpPr txBox="1"/>
          <p:nvPr/>
        </p:nvSpPr>
        <p:spPr>
          <a:xfrm>
            <a:off x="2684619" y="4854136"/>
            <a:ext cx="813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Black" pitchFamily="34" charset="0"/>
                <a:ea typeface="+mn-ea"/>
                <a:cs typeface="+mn-cs"/>
              </a:rPr>
              <a:t>Índia</a:t>
            </a:r>
          </a:p>
        </p:txBody>
      </p:sp>
      <p:sp>
        <p:nvSpPr>
          <p:cNvPr id="19" name="CaixaDeTexto 18"/>
          <p:cNvSpPr txBox="1"/>
          <p:nvPr/>
        </p:nvSpPr>
        <p:spPr>
          <a:xfrm>
            <a:off x="1519798" y="2183642"/>
            <a:ext cx="1283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Black" pitchFamily="34" charset="0"/>
                <a:ea typeface="+mn-ea"/>
                <a:cs typeface="+mn-cs"/>
              </a:rPr>
              <a:t>Céu / Pai</a:t>
            </a:r>
          </a:p>
        </p:txBody>
      </p:sp>
      <p:sp>
        <p:nvSpPr>
          <p:cNvPr id="20" name="CaixaDeTexto 19"/>
          <p:cNvSpPr txBox="1"/>
          <p:nvPr/>
        </p:nvSpPr>
        <p:spPr>
          <a:xfrm>
            <a:off x="2665134" y="3847827"/>
            <a:ext cx="16079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Black" pitchFamily="34" charset="0"/>
                <a:ea typeface="+mn-ea"/>
                <a:cs typeface="+mn-cs"/>
              </a:rPr>
              <a:t>Terra / Mãe</a:t>
            </a:r>
          </a:p>
        </p:txBody>
      </p:sp>
      <p:pic>
        <p:nvPicPr>
          <p:cNvPr id="5128" name="Picture 8"/>
          <p:cNvPicPr>
            <a:picLocks noChangeAspect="1" noChangeArrowheads="1"/>
          </p:cNvPicPr>
          <p:nvPr/>
        </p:nvPicPr>
        <p:blipFill>
          <a:blip r:embed="rId6"/>
          <a:srcRect/>
          <a:stretch>
            <a:fillRect/>
          </a:stretch>
        </p:blipFill>
        <p:spPr bwMode="auto">
          <a:xfrm>
            <a:off x="3913638" y="4746109"/>
            <a:ext cx="2381250" cy="1914525"/>
          </a:xfrm>
          <a:prstGeom prst="rect">
            <a:avLst/>
          </a:prstGeom>
          <a:ln>
            <a:noFill/>
          </a:ln>
          <a:effectLst>
            <a:softEdge rad="112500"/>
          </a:effectLst>
        </p:spPr>
      </p:pic>
      <p:sp>
        <p:nvSpPr>
          <p:cNvPr id="23" name="CaixaDeTexto 22"/>
          <p:cNvSpPr txBox="1"/>
          <p:nvPr/>
        </p:nvSpPr>
        <p:spPr>
          <a:xfrm>
            <a:off x="5104263" y="4930775"/>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Black" pitchFamily="34" charset="0"/>
                <a:ea typeface="+mn-ea"/>
                <a:cs typeface="+mn-cs"/>
              </a:rPr>
              <a:t>África</a:t>
            </a:r>
          </a:p>
        </p:txBody>
      </p:sp>
    </p:spTree>
    <p:extLst>
      <p:ext uri="{BB962C8B-B14F-4D97-AF65-F5344CB8AC3E}">
        <p14:creationId xmlns:p14="http://schemas.microsoft.com/office/powerpoint/2010/main" val="345017811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537085" y="381262"/>
            <a:ext cx="7593268" cy="892552"/>
          </a:xfrm>
          <a:prstGeom prst="rect">
            <a:avLst/>
          </a:prstGeom>
          <a:noFill/>
        </p:spPr>
        <p:txBody>
          <a:bodyPr wrap="square" rtlCol="0">
            <a:spAutoFit/>
          </a:bodyPr>
          <a:lstStyle/>
          <a:p>
            <a:pPr marL="3767138" marR="0" lvl="0" indent="-3767138" algn="l"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black"/>
                </a:solidFill>
                <a:effectLst/>
                <a:uLnTx/>
                <a:uFillTx/>
                <a:latin typeface="Gill Sans MT"/>
                <a:ea typeface="+mn-ea"/>
                <a:cs typeface="+mn-cs"/>
              </a:rPr>
              <a:t>b) Horizonte Agrícola </a:t>
            </a:r>
            <a:r>
              <a:rPr kumimoji="0" lang="pt-BR" sz="2600" b="1" i="0" u="none" strike="noStrike" kern="1200" cap="none" spc="0" normalizeH="0" baseline="0" noProof="0" dirty="0">
                <a:ln>
                  <a:noFill/>
                </a:ln>
                <a:solidFill>
                  <a:srgbClr val="C32D2E">
                    <a:lumMod val="75000"/>
                  </a:srgbClr>
                </a:solidFill>
                <a:effectLst/>
                <a:uLnTx/>
                <a:uFillTx/>
                <a:latin typeface="Gill Sans MT"/>
                <a:ea typeface="+mn-ea"/>
                <a:cs typeface="+mn-cs"/>
                <a:sym typeface="Wingdings" pitchFamily="2" charset="2"/>
              </a:rPr>
              <a:t></a:t>
            </a:r>
            <a:r>
              <a:rPr kumimoji="0" lang="pt-BR" sz="2600" b="1" i="0" u="none" strike="noStrike" kern="1200" cap="none" spc="0" normalizeH="0" baseline="0" noProof="0" dirty="0">
                <a:ln>
                  <a:noFill/>
                </a:ln>
                <a:solidFill>
                  <a:prstClr val="black"/>
                </a:solidFill>
                <a:effectLst/>
                <a:uLnTx/>
                <a:uFillTx/>
                <a:latin typeface="Gill Sans MT"/>
                <a:ea typeface="+mn-ea"/>
                <a:cs typeface="+mn-cs"/>
                <a:sym typeface="Wingdings" pitchFamily="2" charset="2"/>
              </a:rPr>
              <a:t> </a:t>
            </a: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Animismo e </a:t>
            </a:r>
          </a:p>
          <a:p>
            <a:pPr marL="3767138" marR="0" lvl="0" indent="-3767138" algn="l" defTabSz="914400" rtl="0" eaLnBrk="1" fontAlgn="auto" latinLnBrk="0" hangingPunct="1">
              <a:lnSpc>
                <a:spcPct val="100000"/>
              </a:lnSpc>
              <a:spcBef>
                <a:spcPts val="0"/>
              </a:spcBef>
              <a:spcAft>
                <a:spcPts val="0"/>
              </a:spcAft>
              <a:buClrTx/>
              <a:buSzTx/>
              <a:buFontTx/>
              <a:buNone/>
              <a:tabLst/>
              <a:defRPr/>
            </a:pP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	Culto aos Ancestrais.</a:t>
            </a:r>
            <a:endParaRPr kumimoji="0" lang="pt-BR" sz="2600" b="0" i="1" u="none" strike="noStrike" kern="1200" cap="none" spc="0" normalizeH="0" baseline="0" noProof="0" dirty="0">
              <a:ln>
                <a:noFill/>
              </a:ln>
              <a:solidFill>
                <a:srgbClr val="FEB80A">
                  <a:lumMod val="75000"/>
                </a:srgbClr>
              </a:solidFill>
              <a:effectLst/>
              <a:uLnTx/>
              <a:uFillTx/>
              <a:latin typeface="Gill Sans MT"/>
              <a:ea typeface="+mn-ea"/>
              <a:cs typeface="+mn-cs"/>
            </a:endParaRPr>
          </a:p>
        </p:txBody>
      </p:sp>
      <p:sp>
        <p:nvSpPr>
          <p:cNvPr id="6" name="CaixaDeTexto 5"/>
          <p:cNvSpPr txBox="1"/>
          <p:nvPr/>
        </p:nvSpPr>
        <p:spPr>
          <a:xfrm>
            <a:off x="1224181" y="2975427"/>
            <a:ext cx="3297929" cy="1000244"/>
          </a:xfrm>
          <a:prstGeom prst="round2Same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Gill Sans MT"/>
                <a:ea typeface="+mn-ea"/>
                <a:cs typeface="+mn-cs"/>
              </a:rPr>
              <a:t>Desenvolvimento da racionalização.</a:t>
            </a:r>
            <a:endParaRPr kumimoji="0" lang="pt-BR" sz="26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307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098" name="Picture 2" descr="Pinturas rupestres encontradas em Tassili, rigião do Saara"/>
          <p:cNvPicPr>
            <a:picLocks noChangeAspect="1" noChangeArrowheads="1"/>
          </p:cNvPicPr>
          <p:nvPr/>
        </p:nvPicPr>
        <p:blipFill>
          <a:blip r:embed="rId2"/>
          <a:srcRect/>
          <a:stretch>
            <a:fillRect/>
          </a:stretch>
        </p:blipFill>
        <p:spPr bwMode="auto">
          <a:xfrm>
            <a:off x="4640239" y="1301110"/>
            <a:ext cx="4135746" cy="2519867"/>
          </a:xfrm>
          <a:prstGeom prst="rect">
            <a:avLst/>
          </a:prstGeom>
          <a:ln>
            <a:noFill/>
          </a:ln>
          <a:effectLst>
            <a:softEdge rad="112500"/>
          </a:effectLst>
        </p:spPr>
      </p:pic>
      <p:sp>
        <p:nvSpPr>
          <p:cNvPr id="10" name="CaixaDeTexto 9"/>
          <p:cNvSpPr txBox="1"/>
          <p:nvPr/>
        </p:nvSpPr>
        <p:spPr>
          <a:xfrm>
            <a:off x="1224181" y="1301110"/>
            <a:ext cx="3297929" cy="1481257"/>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Gill Sans MT"/>
                <a:ea typeface="+mn-ea"/>
                <a:cs typeface="+mn-cs"/>
              </a:rPr>
              <a:t>Mundo das primeiras formas sedentárias de vida social.</a:t>
            </a:r>
          </a:p>
        </p:txBody>
      </p:sp>
      <p:sp>
        <p:nvSpPr>
          <p:cNvPr id="11" name="CaixaDeTexto 10"/>
          <p:cNvSpPr txBox="1"/>
          <p:nvPr/>
        </p:nvSpPr>
        <p:spPr>
          <a:xfrm>
            <a:off x="4708479" y="3896118"/>
            <a:ext cx="4135746" cy="2807137"/>
          </a:xfrm>
          <a:prstGeom prst="round2Same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Gill Sans MT"/>
                <a:ea typeface="+mn-ea"/>
                <a:cs typeface="+mn-cs"/>
              </a:rPr>
              <a:t>Aprofundamento da crença tribal nos espíritos envolvendo os aspectos e os elementos da natureza: </a:t>
            </a:r>
            <a:r>
              <a:rPr kumimoji="0" lang="pt-BR" sz="2800" b="1" i="0" u="none" strike="noStrike" kern="1200" cap="none" spc="0" normalizeH="0" baseline="0" noProof="0" dirty="0">
                <a:ln>
                  <a:noFill/>
                </a:ln>
                <a:solidFill>
                  <a:prstClr val="black"/>
                </a:solidFill>
                <a:effectLst/>
                <a:uLnTx/>
                <a:uFillTx/>
                <a:latin typeface="Gill Sans MT"/>
                <a:ea typeface="+mn-ea"/>
                <a:cs typeface="+mn-cs"/>
              </a:rPr>
              <a:t>PERSONALIZAÇÃO</a:t>
            </a:r>
            <a:endParaRPr kumimoji="0" lang="pt-BR" sz="2600" b="1"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099" name="Picture 3"/>
          <p:cNvPicPr>
            <a:picLocks noChangeAspect="1" noChangeArrowheads="1"/>
          </p:cNvPicPr>
          <p:nvPr/>
        </p:nvPicPr>
        <p:blipFill>
          <a:blip r:embed="rId3"/>
          <a:srcRect l="3576" t="5035" r="4149" b="8509"/>
          <a:stretch>
            <a:fillRect/>
          </a:stretch>
        </p:blipFill>
        <p:spPr bwMode="auto">
          <a:xfrm>
            <a:off x="1224181" y="4210022"/>
            <a:ext cx="3297929" cy="2348374"/>
          </a:xfrm>
          <a:prstGeom prst="rect">
            <a:avLst/>
          </a:prstGeom>
          <a:ln>
            <a:noFill/>
          </a:ln>
          <a:effectLst>
            <a:softEdge rad="112500"/>
          </a:effectLst>
        </p:spPr>
      </p:pic>
    </p:spTree>
    <p:extLst>
      <p:ext uri="{BB962C8B-B14F-4D97-AF65-F5344CB8AC3E}">
        <p14:creationId xmlns:p14="http://schemas.microsoft.com/office/powerpoint/2010/main" val="249049866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537085" y="381262"/>
            <a:ext cx="7593268" cy="892552"/>
          </a:xfrm>
          <a:prstGeom prst="rect">
            <a:avLst/>
          </a:prstGeom>
          <a:noFill/>
        </p:spPr>
        <p:txBody>
          <a:bodyPr wrap="square" rtlCol="0">
            <a:spAutoFit/>
          </a:bodyPr>
          <a:lstStyle/>
          <a:p>
            <a:pPr marL="3767138" marR="0" lvl="0" indent="-3767138" algn="l"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black"/>
                </a:solidFill>
                <a:effectLst/>
                <a:uLnTx/>
                <a:uFillTx/>
                <a:latin typeface="Gill Sans MT"/>
                <a:ea typeface="+mn-ea"/>
                <a:cs typeface="+mn-cs"/>
              </a:rPr>
              <a:t>b) Horizonte Agrícola </a:t>
            </a:r>
            <a:r>
              <a:rPr kumimoji="0" lang="pt-BR" sz="2600" b="1" i="0" u="none" strike="noStrike" kern="1200" cap="none" spc="0" normalizeH="0" baseline="0" noProof="0" dirty="0">
                <a:ln>
                  <a:noFill/>
                </a:ln>
                <a:solidFill>
                  <a:srgbClr val="C32D2E">
                    <a:lumMod val="75000"/>
                  </a:srgbClr>
                </a:solidFill>
                <a:effectLst/>
                <a:uLnTx/>
                <a:uFillTx/>
                <a:latin typeface="Gill Sans MT"/>
                <a:ea typeface="+mn-ea"/>
                <a:cs typeface="+mn-cs"/>
                <a:sym typeface="Wingdings" pitchFamily="2" charset="2"/>
              </a:rPr>
              <a:t></a:t>
            </a:r>
            <a:r>
              <a:rPr kumimoji="0" lang="pt-BR" sz="2600" b="1" i="0" u="none" strike="noStrike" kern="1200" cap="none" spc="0" normalizeH="0" baseline="0" noProof="0" dirty="0">
                <a:ln>
                  <a:noFill/>
                </a:ln>
                <a:solidFill>
                  <a:prstClr val="black"/>
                </a:solidFill>
                <a:effectLst/>
                <a:uLnTx/>
                <a:uFillTx/>
                <a:latin typeface="Gill Sans MT"/>
                <a:ea typeface="+mn-ea"/>
                <a:cs typeface="+mn-cs"/>
                <a:sym typeface="Wingdings" pitchFamily="2" charset="2"/>
              </a:rPr>
              <a:t> </a:t>
            </a: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Animismo e </a:t>
            </a:r>
          </a:p>
          <a:p>
            <a:pPr marL="3767138" marR="0" lvl="0" indent="-3767138" algn="l" defTabSz="914400" rtl="0" eaLnBrk="1" fontAlgn="auto" latinLnBrk="0" hangingPunct="1">
              <a:lnSpc>
                <a:spcPct val="100000"/>
              </a:lnSpc>
              <a:spcBef>
                <a:spcPts val="0"/>
              </a:spcBef>
              <a:spcAft>
                <a:spcPts val="0"/>
              </a:spcAft>
              <a:buClrTx/>
              <a:buSzTx/>
              <a:buFontTx/>
              <a:buNone/>
              <a:tabLst/>
              <a:defRPr/>
            </a:pP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	Culto aos Ancestrais.</a:t>
            </a:r>
            <a:endParaRPr kumimoji="0" lang="pt-BR" sz="2600" b="0" i="1" u="none" strike="noStrike" kern="1200" cap="none" spc="0" normalizeH="0" baseline="0" noProof="0" dirty="0">
              <a:ln>
                <a:noFill/>
              </a:ln>
              <a:solidFill>
                <a:srgbClr val="FEB80A">
                  <a:lumMod val="75000"/>
                </a:srgbClr>
              </a:solidFill>
              <a:effectLst/>
              <a:uLnTx/>
              <a:uFillTx/>
              <a:latin typeface="Gill Sans MT"/>
              <a:ea typeface="+mn-ea"/>
              <a:cs typeface="+mn-cs"/>
            </a:endParaRPr>
          </a:p>
        </p:txBody>
      </p:sp>
      <p:sp>
        <p:nvSpPr>
          <p:cNvPr id="307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 name="CaixaDeTexto 9"/>
          <p:cNvSpPr txBox="1"/>
          <p:nvPr/>
        </p:nvSpPr>
        <p:spPr>
          <a:xfrm>
            <a:off x="1224181" y="1232870"/>
            <a:ext cx="514413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Gill Sans MT"/>
                <a:ea typeface="+mn-ea"/>
                <a:cs typeface="+mn-cs"/>
              </a:rPr>
              <a:t>O exemplo egípcio: </a:t>
            </a:r>
            <a:r>
              <a:rPr kumimoji="0" lang="pt-BR" sz="2800" b="0" i="1" u="none" strike="noStrike" kern="1200" cap="none" spc="0" normalizeH="0" baseline="0" noProof="0" dirty="0">
                <a:ln>
                  <a:noFill/>
                </a:ln>
                <a:solidFill>
                  <a:prstClr val="black"/>
                </a:solidFill>
                <a:effectLst/>
                <a:uLnTx/>
                <a:uFillTx/>
                <a:latin typeface="Gill Sans MT"/>
                <a:ea typeface="+mn-ea"/>
                <a:cs typeface="+mn-cs"/>
              </a:rPr>
              <a:t>Mitos agrários</a:t>
            </a:r>
            <a:endParaRPr kumimoji="0" lang="pt-BR" sz="2600" b="0" i="1" u="none" strike="noStrike" kern="1200" cap="none" spc="0" normalizeH="0" baseline="0" noProof="0" dirty="0">
              <a:ln>
                <a:noFill/>
              </a:ln>
              <a:solidFill>
                <a:prstClr val="black"/>
              </a:solidFill>
              <a:effectLst/>
              <a:uLnTx/>
              <a:uFillTx/>
              <a:latin typeface="Gill Sans MT"/>
              <a:ea typeface="+mn-ea"/>
              <a:cs typeface="+mn-cs"/>
            </a:endParaRPr>
          </a:p>
        </p:txBody>
      </p:sp>
      <p:pic>
        <p:nvPicPr>
          <p:cNvPr id="15" name="Picture 6"/>
          <p:cNvPicPr>
            <a:picLocks noChangeAspect="1" noChangeArrowheads="1"/>
          </p:cNvPicPr>
          <p:nvPr/>
        </p:nvPicPr>
        <p:blipFill>
          <a:blip r:embed="rId2"/>
          <a:srcRect/>
          <a:stretch>
            <a:fillRect/>
          </a:stretch>
        </p:blipFill>
        <p:spPr bwMode="auto">
          <a:xfrm>
            <a:off x="1550733" y="2074795"/>
            <a:ext cx="1900066" cy="2705694"/>
          </a:xfrm>
          <a:prstGeom prst="rect">
            <a:avLst/>
          </a:prstGeom>
          <a:noFill/>
          <a:ln w="9525">
            <a:noFill/>
            <a:miter lim="800000"/>
            <a:headEnd/>
            <a:tailEnd/>
          </a:ln>
          <a:effectLst/>
        </p:spPr>
      </p:pic>
      <p:pic>
        <p:nvPicPr>
          <p:cNvPr id="6147" name="Picture 3" descr="ESCARAV2"/>
          <p:cNvPicPr>
            <a:picLocks noChangeAspect="1" noChangeArrowheads="1"/>
          </p:cNvPicPr>
          <p:nvPr/>
        </p:nvPicPr>
        <p:blipFill>
          <a:blip r:embed="rId3" cstate="print"/>
          <a:srcRect/>
          <a:stretch>
            <a:fillRect/>
          </a:stretch>
        </p:blipFill>
        <p:spPr bwMode="auto">
          <a:xfrm>
            <a:off x="1473592" y="5274556"/>
            <a:ext cx="1600200" cy="1341437"/>
          </a:xfrm>
          <a:prstGeom prst="rect">
            <a:avLst/>
          </a:prstGeom>
          <a:noFill/>
          <a:ln w="9525">
            <a:noFill/>
            <a:miter lim="800000"/>
            <a:headEnd/>
            <a:tailEnd/>
          </a:ln>
        </p:spPr>
      </p:pic>
      <p:pic>
        <p:nvPicPr>
          <p:cNvPr id="6148" name="Picture 4" descr="APIS"/>
          <p:cNvPicPr>
            <a:picLocks noChangeAspect="1" noChangeArrowheads="1"/>
          </p:cNvPicPr>
          <p:nvPr/>
        </p:nvPicPr>
        <p:blipFill>
          <a:blip r:embed="rId4"/>
          <a:srcRect/>
          <a:stretch>
            <a:fillRect/>
          </a:stretch>
        </p:blipFill>
        <p:spPr bwMode="auto">
          <a:xfrm>
            <a:off x="3384345" y="5215818"/>
            <a:ext cx="1511300" cy="1374775"/>
          </a:xfrm>
          <a:prstGeom prst="rect">
            <a:avLst/>
          </a:prstGeom>
          <a:noFill/>
          <a:ln w="9525">
            <a:noFill/>
            <a:miter lim="800000"/>
            <a:headEnd/>
            <a:tailEnd/>
          </a:ln>
        </p:spPr>
      </p:pic>
      <p:pic>
        <p:nvPicPr>
          <p:cNvPr id="6149" name="Picture 5" descr="ammutpeq"/>
          <p:cNvPicPr>
            <a:picLocks noChangeAspect="1" noChangeArrowheads="1"/>
          </p:cNvPicPr>
          <p:nvPr/>
        </p:nvPicPr>
        <p:blipFill>
          <a:blip r:embed="rId5"/>
          <a:srcRect/>
          <a:stretch>
            <a:fillRect/>
          </a:stretch>
        </p:blipFill>
        <p:spPr bwMode="auto">
          <a:xfrm>
            <a:off x="5206198" y="5215818"/>
            <a:ext cx="1600200" cy="1403350"/>
          </a:xfrm>
          <a:prstGeom prst="rect">
            <a:avLst/>
          </a:prstGeom>
          <a:noFill/>
          <a:ln w="9525">
            <a:noFill/>
            <a:miter lim="800000"/>
            <a:headEnd/>
            <a:tailEnd/>
          </a:ln>
        </p:spPr>
      </p:pic>
      <p:pic>
        <p:nvPicPr>
          <p:cNvPr id="6150" name="Picture 6" descr="sethpeq"/>
          <p:cNvPicPr>
            <a:picLocks noChangeAspect="1" noChangeArrowheads="1"/>
          </p:cNvPicPr>
          <p:nvPr/>
        </p:nvPicPr>
        <p:blipFill>
          <a:blip r:embed="rId6"/>
          <a:srcRect/>
          <a:stretch>
            <a:fillRect/>
          </a:stretch>
        </p:blipFill>
        <p:spPr bwMode="auto">
          <a:xfrm>
            <a:off x="7116952" y="5215818"/>
            <a:ext cx="1209675" cy="1371600"/>
          </a:xfrm>
          <a:prstGeom prst="rect">
            <a:avLst/>
          </a:prstGeom>
          <a:noFill/>
          <a:ln w="9525">
            <a:noFill/>
            <a:miter lim="800000"/>
            <a:headEnd/>
            <a:tailEnd/>
          </a:ln>
        </p:spPr>
      </p:pic>
      <p:pic>
        <p:nvPicPr>
          <p:cNvPr id="6151" name="Picture 7" descr="osiris_isis_horus"/>
          <p:cNvPicPr>
            <a:picLocks noChangeAspect="1" noChangeArrowheads="1"/>
          </p:cNvPicPr>
          <p:nvPr/>
        </p:nvPicPr>
        <p:blipFill>
          <a:blip r:embed="rId7"/>
          <a:srcRect/>
          <a:stretch>
            <a:fillRect/>
          </a:stretch>
        </p:blipFill>
        <p:spPr bwMode="auto">
          <a:xfrm>
            <a:off x="4056911" y="2047499"/>
            <a:ext cx="2311400" cy="2857500"/>
          </a:xfrm>
          <a:prstGeom prst="rect">
            <a:avLst/>
          </a:prstGeom>
          <a:noFill/>
          <a:ln w="9525">
            <a:noFill/>
            <a:miter lim="800000"/>
            <a:headEnd/>
            <a:tailEnd/>
          </a:ln>
        </p:spPr>
      </p:pic>
      <p:pic>
        <p:nvPicPr>
          <p:cNvPr id="6152" name="Picture 8" descr="Osíris"/>
          <p:cNvPicPr>
            <a:picLocks noChangeAspect="1" noChangeArrowheads="1"/>
          </p:cNvPicPr>
          <p:nvPr/>
        </p:nvPicPr>
        <p:blipFill>
          <a:blip r:embed="rId8"/>
          <a:srcRect/>
          <a:stretch>
            <a:fillRect/>
          </a:stretch>
        </p:blipFill>
        <p:spPr bwMode="auto">
          <a:xfrm>
            <a:off x="7281191" y="1755775"/>
            <a:ext cx="1473200" cy="3175000"/>
          </a:xfrm>
          <a:prstGeom prst="rect">
            <a:avLst/>
          </a:prstGeom>
          <a:noFill/>
          <a:ln w="9525">
            <a:noFill/>
            <a:miter lim="800000"/>
            <a:headEnd/>
            <a:tailEnd/>
          </a:ln>
        </p:spPr>
      </p:pic>
      <p:sp>
        <p:nvSpPr>
          <p:cNvPr id="34" name="Retângulo 33"/>
          <p:cNvSpPr/>
          <p:nvPr/>
        </p:nvSpPr>
        <p:spPr>
          <a:xfrm>
            <a:off x="1784657" y="6311391"/>
            <a:ext cx="144943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rial" pitchFamily="34" charset="0"/>
                <a:ea typeface="Times New Roman" pitchFamily="18" charset="0"/>
                <a:cs typeface="Arial" pitchFamily="34" charset="0"/>
              </a:rPr>
              <a:t>Escaravelho </a:t>
            </a:r>
            <a:endParaRPr kumimoji="0" lang="pt-BR" sz="16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6" name="Retângulo 35"/>
          <p:cNvSpPr/>
          <p:nvPr/>
        </p:nvSpPr>
        <p:spPr>
          <a:xfrm>
            <a:off x="5736874" y="6279641"/>
            <a:ext cx="119936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rial" pitchFamily="34" charset="0"/>
                <a:ea typeface="Times New Roman" pitchFamily="18" charset="0"/>
                <a:cs typeface="Arial" pitchFamily="34" charset="0"/>
              </a:rPr>
              <a:t>Crocodilo </a:t>
            </a:r>
            <a:endParaRPr kumimoji="0" lang="pt-BR" sz="16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7" name="Retângulo 36"/>
          <p:cNvSpPr/>
          <p:nvPr/>
        </p:nvSpPr>
        <p:spPr>
          <a:xfrm>
            <a:off x="7694723" y="6279641"/>
            <a:ext cx="69602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rial" pitchFamily="34" charset="0"/>
                <a:ea typeface="Times New Roman" pitchFamily="18" charset="0"/>
                <a:cs typeface="Arial" pitchFamily="34" charset="0"/>
              </a:rPr>
              <a:t>Bode</a:t>
            </a:r>
            <a:endParaRPr kumimoji="0" lang="pt-BR" sz="16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8" name="Retângulo 37"/>
          <p:cNvSpPr/>
          <p:nvPr/>
        </p:nvSpPr>
        <p:spPr>
          <a:xfrm>
            <a:off x="3902240" y="6279641"/>
            <a:ext cx="107433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rial" pitchFamily="34" charset="0"/>
                <a:ea typeface="Times New Roman" pitchFamily="18" charset="0"/>
                <a:cs typeface="Arial" pitchFamily="34" charset="0"/>
              </a:rPr>
              <a:t>Boi Ápis </a:t>
            </a:r>
            <a:endParaRPr kumimoji="0" lang="pt-BR" sz="16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9" name="Retângulo 38"/>
          <p:cNvSpPr/>
          <p:nvPr/>
        </p:nvSpPr>
        <p:spPr>
          <a:xfrm>
            <a:off x="7955371" y="4573686"/>
            <a:ext cx="82586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rial" pitchFamily="34" charset="0"/>
                <a:ea typeface="Times New Roman" pitchFamily="18" charset="0"/>
                <a:cs typeface="+mn-cs"/>
              </a:rPr>
              <a:t> Osíris</a:t>
            </a:r>
            <a:endParaRPr kumimoji="0" lang="pt-BR" sz="16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0" name="Retângulo 39"/>
          <p:cNvSpPr/>
          <p:nvPr/>
        </p:nvSpPr>
        <p:spPr>
          <a:xfrm>
            <a:off x="1272822" y="4624518"/>
            <a:ext cx="2510624" cy="338554"/>
          </a:xfrm>
          <a:prstGeom prst="rect">
            <a:avLst/>
          </a:prstGeom>
        </p:spPr>
        <p:txBody>
          <a:bodyPr wrap="none">
            <a:spAutoFit/>
          </a:bodyPr>
          <a:lstStyle/>
          <a:p>
            <a:pPr marL="0" marR="0" lvl="0" indent="450850" algn="l" defTabSz="914400" rtl="0" eaLnBrk="1" fontAlgn="base" latinLnBrk="0" hangingPunct="1">
              <a:lnSpc>
                <a:spcPct val="100000"/>
              </a:lnSpc>
              <a:spcBef>
                <a:spcPct val="0"/>
              </a:spcBef>
              <a:spcAft>
                <a:spcPct val="0"/>
              </a:spcAft>
              <a:buClrTx/>
              <a:buSzTx/>
              <a:buFontTx/>
              <a:buNone/>
              <a:tabLst>
                <a:tab pos="449263" algn="l"/>
                <a:tab pos="990600" algn="l"/>
              </a:tabLst>
              <a:defRPr/>
            </a:pPr>
            <a:r>
              <a:rPr kumimoji="0" lang="pt-BR" sz="16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Hapi, Deus do Nilo </a:t>
            </a:r>
            <a:endParaRPr kumimoji="0" lang="pt-BR" sz="16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41" name="Retângulo 40"/>
          <p:cNvSpPr/>
          <p:nvPr/>
        </p:nvSpPr>
        <p:spPr>
          <a:xfrm>
            <a:off x="4356686" y="4597221"/>
            <a:ext cx="2047355" cy="338554"/>
          </a:xfrm>
          <a:prstGeom prst="rect">
            <a:avLst/>
          </a:prstGeom>
        </p:spPr>
        <p:txBody>
          <a:bodyPr wrap="non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rial" pitchFamily="34" charset="0"/>
                <a:ea typeface="Times New Roman" pitchFamily="18" charset="0"/>
                <a:cs typeface="+mn-cs"/>
              </a:rPr>
              <a:t>Ísis, Osíris e Hórus</a:t>
            </a:r>
            <a:endParaRPr kumimoji="0" lang="pt-BR" sz="16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261345705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877481" y="381262"/>
            <a:ext cx="7266520" cy="892552"/>
          </a:xfrm>
          <a:prstGeom prst="rect">
            <a:avLst/>
          </a:prstGeom>
          <a:noFill/>
        </p:spPr>
        <p:txBody>
          <a:bodyPr wrap="square" rtlCol="0">
            <a:spAutoFit/>
          </a:bodyPr>
          <a:lstStyle/>
          <a:p>
            <a:pPr marL="3767138" marR="0" lvl="0" indent="-3767138" algn="l"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black"/>
                </a:solidFill>
                <a:effectLst/>
                <a:uLnTx/>
                <a:uFillTx/>
                <a:latin typeface="Gill Sans MT"/>
                <a:ea typeface="+mn-ea"/>
                <a:cs typeface="+mn-cs"/>
              </a:rPr>
              <a:t>b) Horizonte Agrícola </a:t>
            </a:r>
            <a:r>
              <a:rPr kumimoji="0" lang="pt-BR" sz="2600" b="1" i="0" u="none" strike="noStrike" kern="1200" cap="none" spc="0" normalizeH="0" baseline="0" noProof="0" dirty="0">
                <a:ln>
                  <a:noFill/>
                </a:ln>
                <a:solidFill>
                  <a:srgbClr val="C32D2E">
                    <a:lumMod val="75000"/>
                  </a:srgbClr>
                </a:solidFill>
                <a:effectLst/>
                <a:uLnTx/>
                <a:uFillTx/>
                <a:latin typeface="Gill Sans MT"/>
                <a:ea typeface="+mn-ea"/>
                <a:cs typeface="+mn-cs"/>
                <a:sym typeface="Wingdings" pitchFamily="2" charset="2"/>
              </a:rPr>
              <a:t></a:t>
            </a:r>
            <a:r>
              <a:rPr kumimoji="0" lang="pt-BR" sz="2600" b="1" i="0" u="none" strike="noStrike" kern="1200" cap="none" spc="0" normalizeH="0" baseline="0" noProof="0" dirty="0">
                <a:ln>
                  <a:noFill/>
                </a:ln>
                <a:solidFill>
                  <a:prstClr val="black"/>
                </a:solidFill>
                <a:effectLst/>
                <a:uLnTx/>
                <a:uFillTx/>
                <a:latin typeface="Gill Sans MT"/>
                <a:ea typeface="+mn-ea"/>
                <a:cs typeface="+mn-cs"/>
                <a:sym typeface="Wingdings" pitchFamily="2" charset="2"/>
              </a:rPr>
              <a:t> </a:t>
            </a: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Animismo e </a:t>
            </a:r>
          </a:p>
          <a:p>
            <a:pPr marL="3767138" marR="0" lvl="0" indent="-3767138" algn="l" defTabSz="914400" rtl="0" eaLnBrk="1" fontAlgn="auto" latinLnBrk="0" hangingPunct="1">
              <a:lnSpc>
                <a:spcPct val="100000"/>
              </a:lnSpc>
              <a:spcBef>
                <a:spcPts val="0"/>
              </a:spcBef>
              <a:spcAft>
                <a:spcPts val="0"/>
              </a:spcAft>
              <a:buClrTx/>
              <a:buSzTx/>
              <a:buFontTx/>
              <a:buNone/>
              <a:tabLst/>
              <a:defRPr/>
            </a:pP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	Culto aos Ancestrais.</a:t>
            </a:r>
            <a:endParaRPr kumimoji="0" lang="pt-BR" sz="2600" b="0" i="1" u="none" strike="noStrike" kern="1200" cap="none" spc="0" normalizeH="0" baseline="0" noProof="0" dirty="0">
              <a:ln>
                <a:noFill/>
              </a:ln>
              <a:solidFill>
                <a:srgbClr val="FEB80A">
                  <a:lumMod val="75000"/>
                </a:srgbClr>
              </a:solidFill>
              <a:effectLst/>
              <a:uLnTx/>
              <a:uFillTx/>
              <a:latin typeface="Gill Sans MT"/>
              <a:ea typeface="+mn-ea"/>
              <a:cs typeface="+mn-cs"/>
            </a:endParaRPr>
          </a:p>
        </p:txBody>
      </p:sp>
      <p:sp>
        <p:nvSpPr>
          <p:cNvPr id="307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CaixaDeTexto 6"/>
          <p:cNvSpPr txBox="1"/>
          <p:nvPr/>
        </p:nvSpPr>
        <p:spPr>
          <a:xfrm>
            <a:off x="1906577" y="1314758"/>
            <a:ext cx="7128249" cy="1055608"/>
          </a:xfrm>
          <a:prstGeom prst="round2Diag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Gill Sans MT"/>
                <a:ea typeface="+mn-ea"/>
                <a:cs typeface="+mn-cs"/>
              </a:rPr>
              <a:t>Jeová</a:t>
            </a:r>
            <a:r>
              <a:rPr kumimoji="0" lang="pt-BR" sz="2800" b="0" i="0" u="none" strike="noStrike" kern="1200" cap="none" spc="0" normalizeH="0" baseline="0" noProof="0" dirty="0">
                <a:ln>
                  <a:noFill/>
                </a:ln>
                <a:solidFill>
                  <a:prstClr val="black"/>
                </a:solidFill>
                <a:effectLst/>
                <a:uLnTx/>
                <a:uFillTx/>
                <a:latin typeface="Gill Sans MT"/>
                <a:ea typeface="+mn-ea"/>
                <a:cs typeface="+mn-cs"/>
              </a:rPr>
              <a:t>, Deus agrário - Guia e protetor das tribos de Israel  </a:t>
            </a:r>
            <a:endParaRPr kumimoji="0" lang="pt-BR" sz="26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30722" name="Picture 2"/>
          <p:cNvPicPr>
            <a:picLocks noChangeAspect="1" noChangeArrowheads="1"/>
          </p:cNvPicPr>
          <p:nvPr/>
        </p:nvPicPr>
        <p:blipFill>
          <a:blip r:embed="rId2"/>
          <a:srcRect/>
          <a:stretch>
            <a:fillRect/>
          </a:stretch>
        </p:blipFill>
        <p:spPr bwMode="auto">
          <a:xfrm>
            <a:off x="5049674" y="2540064"/>
            <a:ext cx="3572300" cy="2310087"/>
          </a:xfrm>
          <a:prstGeom prst="rect">
            <a:avLst/>
          </a:prstGeom>
          <a:ln>
            <a:noFill/>
          </a:ln>
          <a:effectLst>
            <a:softEdge rad="112500"/>
          </a:effectLst>
        </p:spPr>
      </p:pic>
      <p:sp>
        <p:nvSpPr>
          <p:cNvPr id="10" name="Arredondar Retângulo no Mesmo Canto Lateral 9"/>
          <p:cNvSpPr/>
          <p:nvPr/>
        </p:nvSpPr>
        <p:spPr>
          <a:xfrm>
            <a:off x="1286300" y="5205059"/>
            <a:ext cx="7335673" cy="1451967"/>
          </a:xfrm>
          <a:prstGeom prst="round2Same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Gill Sans MT"/>
                <a:ea typeface="+mn-ea"/>
                <a:cs typeface="+mn-cs"/>
              </a:rPr>
              <a:t>Os judeus deviam oferecer um cordeiro em sacrifício a seu Deus, Yahweh, para celebrar a libertação do povo de Israel do Egito. </a:t>
            </a:r>
          </a:p>
        </p:txBody>
      </p:sp>
      <p:pic>
        <p:nvPicPr>
          <p:cNvPr id="30724" name="Picture 4"/>
          <p:cNvPicPr>
            <a:picLocks noChangeAspect="1" noChangeArrowheads="1"/>
          </p:cNvPicPr>
          <p:nvPr/>
        </p:nvPicPr>
        <p:blipFill>
          <a:blip r:embed="rId3"/>
          <a:srcRect/>
          <a:stretch>
            <a:fillRect/>
          </a:stretch>
        </p:blipFill>
        <p:spPr bwMode="auto">
          <a:xfrm>
            <a:off x="1194178" y="2540064"/>
            <a:ext cx="3364174" cy="2418000"/>
          </a:xfrm>
          <a:prstGeom prst="rect">
            <a:avLst/>
          </a:prstGeom>
          <a:ln>
            <a:noFill/>
          </a:ln>
          <a:effectLst>
            <a:softEdge rad="112500"/>
          </a:effectLst>
        </p:spPr>
      </p:pic>
    </p:spTree>
    <p:extLst>
      <p:ext uri="{BB962C8B-B14F-4D97-AF65-F5344CB8AC3E}">
        <p14:creationId xmlns:p14="http://schemas.microsoft.com/office/powerpoint/2010/main" val="299351036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058203" y="1228553"/>
            <a:ext cx="2967535" cy="2436262"/>
          </a:xfrm>
          <a:prstGeom prst="rect">
            <a:avLst/>
          </a:prstGeom>
          <a:ln>
            <a:noFill/>
          </a:ln>
          <a:effectLst>
            <a:softEdge rad="112500"/>
          </a:effectLst>
        </p:spPr>
      </p:pic>
      <p:sp>
        <p:nvSpPr>
          <p:cNvPr id="5" name="CaixaDeTexto 4"/>
          <p:cNvSpPr txBox="1"/>
          <p:nvPr/>
        </p:nvSpPr>
        <p:spPr>
          <a:xfrm>
            <a:off x="1522632" y="381262"/>
            <a:ext cx="7457591" cy="492443"/>
          </a:xfrm>
          <a:prstGeom prst="rect">
            <a:avLst/>
          </a:prstGeom>
          <a:noFill/>
        </p:spPr>
        <p:txBody>
          <a:bodyPr wrap="square" rtlCol="0">
            <a:spAutoFit/>
          </a:bodyPr>
          <a:lstStyle/>
          <a:p>
            <a:pPr marL="3767138" marR="0" lvl="0" indent="-3767138" algn="l"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black"/>
                </a:solidFill>
                <a:effectLst/>
                <a:uLnTx/>
                <a:uFillTx/>
                <a:latin typeface="Gill Sans MT"/>
                <a:ea typeface="+mn-ea"/>
                <a:cs typeface="+mn-cs"/>
              </a:rPr>
              <a:t>c) Horizonte Civilizado </a:t>
            </a:r>
            <a:r>
              <a:rPr kumimoji="0" lang="pt-BR" sz="2600" b="1" i="0" u="none" strike="noStrike" kern="1200" cap="none" spc="0" normalizeH="0" baseline="0" noProof="0" dirty="0">
                <a:ln>
                  <a:noFill/>
                </a:ln>
                <a:solidFill>
                  <a:srgbClr val="C32D2E">
                    <a:lumMod val="75000"/>
                  </a:srgbClr>
                </a:solidFill>
                <a:effectLst/>
                <a:uLnTx/>
                <a:uFillTx/>
                <a:latin typeface="Gill Sans MT"/>
                <a:ea typeface="+mn-ea"/>
                <a:cs typeface="+mn-cs"/>
                <a:sym typeface="Wingdings" pitchFamily="2" charset="2"/>
              </a:rPr>
              <a:t></a:t>
            </a:r>
            <a:r>
              <a:rPr kumimoji="0" lang="pt-BR" sz="2600" b="1" i="0" u="none" strike="noStrike" kern="1200" cap="none" spc="0" normalizeH="0" baseline="0" noProof="0" dirty="0">
                <a:ln>
                  <a:noFill/>
                </a:ln>
                <a:solidFill>
                  <a:prstClr val="black"/>
                </a:solidFill>
                <a:effectLst/>
                <a:uLnTx/>
                <a:uFillTx/>
                <a:latin typeface="Gill Sans MT"/>
                <a:ea typeface="+mn-ea"/>
                <a:cs typeface="+mn-cs"/>
                <a:sym typeface="Wingdings" pitchFamily="2" charset="2"/>
              </a:rPr>
              <a:t> </a:t>
            </a: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Mediunismo Oracular</a:t>
            </a:r>
            <a:endParaRPr kumimoji="0" lang="pt-BR" sz="2600" b="0" i="1" u="none" strike="noStrike" kern="1200" cap="none" spc="0" normalizeH="0" baseline="0" noProof="0" dirty="0">
              <a:ln>
                <a:noFill/>
              </a:ln>
              <a:solidFill>
                <a:srgbClr val="FEB80A">
                  <a:lumMod val="75000"/>
                </a:srgbClr>
              </a:solidFill>
              <a:effectLst/>
              <a:uLnTx/>
              <a:uFillTx/>
              <a:latin typeface="Gill Sans MT"/>
              <a:ea typeface="+mn-ea"/>
              <a:cs typeface="+mn-cs"/>
            </a:endParaRPr>
          </a:p>
        </p:txBody>
      </p:sp>
      <p:sp>
        <p:nvSpPr>
          <p:cNvPr id="307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3" name="Picture 4" descr="D:\02 - IEMB\08 - Material didático\05 - Textos\10 - Mediunidade\Evolução da mediunidade\03 - Horizonte civilizado - Mediunismo oracular\Oferendas.jpg"/>
          <p:cNvPicPr>
            <a:picLocks noChangeAspect="1" noChangeArrowheads="1"/>
          </p:cNvPicPr>
          <p:nvPr/>
        </p:nvPicPr>
        <p:blipFill>
          <a:blip r:embed="rId3" cstate="print"/>
          <a:srcRect/>
          <a:stretch>
            <a:fillRect/>
          </a:stretch>
        </p:blipFill>
        <p:spPr bwMode="auto">
          <a:xfrm>
            <a:off x="1058203" y="4989974"/>
            <a:ext cx="3848669" cy="1732674"/>
          </a:xfrm>
          <a:prstGeom prst="rect">
            <a:avLst/>
          </a:prstGeom>
          <a:ln>
            <a:noFill/>
          </a:ln>
          <a:effectLst>
            <a:softEdge rad="112500"/>
          </a:effectLst>
        </p:spPr>
      </p:pic>
      <p:pic>
        <p:nvPicPr>
          <p:cNvPr id="32773" name="Picture 5"/>
          <p:cNvPicPr>
            <a:picLocks noChangeAspect="1" noChangeArrowheads="1"/>
          </p:cNvPicPr>
          <p:nvPr/>
        </p:nvPicPr>
        <p:blipFill>
          <a:blip r:embed="rId4"/>
          <a:srcRect/>
          <a:stretch>
            <a:fillRect/>
          </a:stretch>
        </p:blipFill>
        <p:spPr bwMode="auto">
          <a:xfrm>
            <a:off x="6634970" y="914649"/>
            <a:ext cx="1953497" cy="2934832"/>
          </a:xfrm>
          <a:prstGeom prst="rect">
            <a:avLst/>
          </a:prstGeom>
          <a:ln>
            <a:noFill/>
          </a:ln>
          <a:effectLst>
            <a:softEdge rad="112500"/>
          </a:effectLst>
        </p:spPr>
      </p:pic>
      <p:sp>
        <p:nvSpPr>
          <p:cNvPr id="6" name="CaixaDeTexto 5"/>
          <p:cNvSpPr txBox="1"/>
          <p:nvPr/>
        </p:nvSpPr>
        <p:spPr>
          <a:xfrm>
            <a:off x="3350844" y="1433435"/>
            <a:ext cx="3650457" cy="444329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Gill Sans MT"/>
                <a:ea typeface="+mn-ea"/>
                <a:cs typeface="+mn-cs"/>
              </a:rPr>
              <a:t>ORÁCULO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0" i="0" u="none" strike="noStrike" kern="1200" cap="none" spc="0" normalizeH="0" baseline="0" noProof="0" dirty="0">
                <a:ln>
                  <a:noFill/>
                </a:ln>
                <a:solidFill>
                  <a:prstClr val="black"/>
                </a:solidFill>
                <a:effectLst/>
                <a:uLnTx/>
                <a:uFillTx/>
                <a:latin typeface="Gill Sans MT"/>
                <a:ea typeface="+mn-ea"/>
                <a:cs typeface="+mn-cs"/>
              </a:rPr>
              <a:t>Procurado por todos: reis e sábios, guerreiros e comerciantes, homens e mulheres do povo.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0" i="0" u="none" strike="noStrike" kern="1200" cap="none" spc="0" normalizeH="0" baseline="0" noProof="0" dirty="0">
                <a:ln>
                  <a:noFill/>
                </a:ln>
                <a:solidFill>
                  <a:prstClr val="black"/>
                </a:solidFill>
                <a:effectLst/>
                <a:uLnTx/>
                <a:uFillTx/>
                <a:latin typeface="Gill Sans MT"/>
                <a:ea typeface="+mn-ea"/>
                <a:cs typeface="+mn-cs"/>
              </a:rPr>
              <a:t>Centro de orientação de toda a vida urbana e rural, política e religiosa. </a:t>
            </a:r>
          </a:p>
        </p:txBody>
      </p:sp>
      <p:sp>
        <p:nvSpPr>
          <p:cNvPr id="9" name="CaixaDeTexto 8"/>
          <p:cNvSpPr txBox="1"/>
          <p:nvPr/>
        </p:nvSpPr>
        <p:spPr>
          <a:xfrm>
            <a:off x="7272279" y="3664815"/>
            <a:ext cx="1125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Gill Sans MT"/>
                <a:ea typeface="+mn-ea"/>
                <a:cs typeface="+mn-cs"/>
              </a:rPr>
              <a:t>Apolo</a:t>
            </a:r>
          </a:p>
        </p:txBody>
      </p:sp>
      <p:sp>
        <p:nvSpPr>
          <p:cNvPr id="10" name="CaixaDeTexto 9"/>
          <p:cNvSpPr txBox="1"/>
          <p:nvPr/>
        </p:nvSpPr>
        <p:spPr>
          <a:xfrm>
            <a:off x="1246872" y="979070"/>
            <a:ext cx="21284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Gill Sans MT"/>
                <a:ea typeface="+mn-ea"/>
                <a:cs typeface="+mn-cs"/>
              </a:rPr>
              <a:t>Oráculo de Delfos</a:t>
            </a:r>
          </a:p>
        </p:txBody>
      </p:sp>
      <p:sp>
        <p:nvSpPr>
          <p:cNvPr id="13" name="CaixaDeTexto 12"/>
          <p:cNvSpPr txBox="1"/>
          <p:nvPr/>
        </p:nvSpPr>
        <p:spPr>
          <a:xfrm>
            <a:off x="1246872" y="4708701"/>
            <a:ext cx="1295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Gill Sans MT"/>
                <a:ea typeface="+mn-ea"/>
                <a:cs typeface="+mn-cs"/>
              </a:rPr>
              <a:t>Oferendas</a:t>
            </a:r>
          </a:p>
        </p:txBody>
      </p:sp>
      <p:pic>
        <p:nvPicPr>
          <p:cNvPr id="11" name="Picture 4"/>
          <p:cNvPicPr>
            <a:picLocks noChangeAspect="1" noChangeArrowheads="1"/>
          </p:cNvPicPr>
          <p:nvPr/>
        </p:nvPicPr>
        <p:blipFill>
          <a:blip r:embed="rId5">
            <a:lum bright="10000"/>
          </a:blip>
          <a:srcRect t="8460"/>
          <a:stretch>
            <a:fillRect/>
          </a:stretch>
        </p:blipFill>
        <p:spPr bwMode="auto">
          <a:xfrm>
            <a:off x="6597385" y="4012442"/>
            <a:ext cx="1991082" cy="2776494"/>
          </a:xfrm>
          <a:prstGeom prst="rect">
            <a:avLst/>
          </a:prstGeom>
          <a:ln>
            <a:noFill/>
          </a:ln>
          <a:effectLst>
            <a:softEdge rad="112500"/>
          </a:effectLst>
        </p:spPr>
      </p:pic>
    </p:spTree>
    <p:extLst>
      <p:ext uri="{BB962C8B-B14F-4D97-AF65-F5344CB8AC3E}">
        <p14:creationId xmlns:p14="http://schemas.microsoft.com/office/powerpoint/2010/main" val="1068325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1746" name="Text Box 4">
            <a:extLst>
              <a:ext uri="{FF2B5EF4-FFF2-40B4-BE49-F238E27FC236}">
                <a16:creationId xmlns:a16="http://schemas.microsoft.com/office/drawing/2014/main" id="{2C647A83-A5FD-4641-9D19-9DD6DA6B902C}"/>
              </a:ext>
            </a:extLst>
          </p:cNvPr>
          <p:cNvSpPr txBox="1">
            <a:spLocks noChangeArrowheads="1"/>
          </p:cNvSpPr>
          <p:nvPr/>
        </p:nvSpPr>
        <p:spPr bwMode="auto">
          <a:xfrm>
            <a:off x="250825" y="333375"/>
            <a:ext cx="7634288" cy="627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 </a:t>
            </a: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a:t>
            </a:r>
            <a:r>
              <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“A lei natural é a Lei de Deus. É a única verdadeira para a felicidade do homem. Indica-lhe o que deve fazer ou não fazer, e ele só é infeliz porque dela se afasta.”  </a:t>
            </a:r>
            <a:r>
              <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(L.E.- Q.614)</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”É eterna e imutável como o próprio Deus.” </a:t>
            </a:r>
            <a:r>
              <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(L.E- Q. 615)</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40000"/>
              </a:lnSpc>
              <a:spcBef>
                <a:spcPct val="0"/>
              </a:spcBef>
              <a:spcAft>
                <a:spcPct val="0"/>
              </a:spcAft>
              <a:buClrTx/>
              <a:buSzTx/>
              <a:buFontTx/>
              <a:buNone/>
              <a:tabLst/>
              <a:defRPr/>
            </a:pPr>
            <a:endPar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40000"/>
              </a:lnSpc>
              <a:spcBef>
                <a:spcPct val="0"/>
              </a:spcBef>
              <a:spcAft>
                <a:spcPct val="0"/>
              </a:spcAft>
              <a:buClrTx/>
              <a:buSzTx/>
              <a:buFontTx/>
              <a:buNone/>
              <a:tabLst/>
              <a:defRPr/>
            </a:pPr>
            <a:r>
              <a:rPr kumimoji="0" lang="en-US"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”Onde está escrita a Lei de Deus?”    </a:t>
            </a:r>
          </a:p>
          <a:p>
            <a:pPr marL="0" marR="0" lvl="0" indent="0" algn="just" defTabSz="914400" rtl="0" eaLnBrk="1" fontAlgn="base" latinLnBrk="0" hangingPunct="1">
              <a:lnSpc>
                <a:spcPct val="140000"/>
              </a:lnSpc>
              <a:spcBef>
                <a:spcPct val="0"/>
              </a:spcBef>
              <a:spcAft>
                <a:spcPct val="0"/>
              </a:spcAft>
              <a:buClrTx/>
              <a:buSzTx/>
              <a:buFontTx/>
              <a:buNone/>
              <a:tabLst/>
              <a:defRPr/>
            </a:pPr>
            <a:r>
              <a:rPr kumimoji="0" lang="en-US"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Na consciência </a:t>
            </a:r>
            <a:r>
              <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(L.E.- Q.621)</a:t>
            </a:r>
          </a:p>
          <a:p>
            <a:pPr marL="0" marR="0" lvl="0" indent="0" algn="just" defTabSz="914400" rtl="0" eaLnBrk="1" fontAlgn="base" latinLnBrk="0" hangingPunct="1">
              <a:lnSpc>
                <a:spcPct val="140000"/>
              </a:lnSpc>
              <a:spcBef>
                <a:spcPct val="0"/>
              </a:spcBef>
              <a:spcAft>
                <a:spcPct val="0"/>
              </a:spcAft>
              <a:buClrTx/>
              <a:buSzTx/>
              <a:buFontTx/>
              <a:buNone/>
              <a:tabLst/>
              <a:defRPr/>
            </a:pPr>
            <a:endPar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40000"/>
              </a:lnSpc>
              <a:spcBef>
                <a:spcPct val="0"/>
              </a:spcBef>
              <a:spcAft>
                <a:spcPct val="0"/>
              </a:spcAft>
              <a:buClrTx/>
              <a:buSzTx/>
              <a:buFontTx/>
              <a:buNone/>
              <a:tabLst/>
              <a:defRPr/>
            </a:pP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8435" name="Rectangle 5">
            <a:extLst>
              <a:ext uri="{FF2B5EF4-FFF2-40B4-BE49-F238E27FC236}">
                <a16:creationId xmlns:a16="http://schemas.microsoft.com/office/drawing/2014/main" id="{DFE027E5-DCEE-4C8F-8126-8721195FD404}"/>
              </a:ext>
            </a:extLst>
          </p:cNvPr>
          <p:cNvSpPr>
            <a:spLocks noChangeArrowheads="1"/>
          </p:cNvSpPr>
          <p:nvPr/>
        </p:nvSpPr>
        <p:spPr bwMode="auto">
          <a:xfrm>
            <a:off x="250825" y="4365625"/>
            <a:ext cx="7345363" cy="1081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97304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1746">
                                            <p:txEl>
                                              <p:pRg st="2" end="2"/>
                                            </p:txEl>
                                          </p:spTgt>
                                        </p:tgtEl>
                                        <p:attrNameLst>
                                          <p:attrName>style.visibility</p:attrName>
                                        </p:attrNameLst>
                                      </p:cBhvr>
                                      <p:to>
                                        <p:strVal val="visible"/>
                                      </p:to>
                                    </p:set>
                                    <p:animEffect transition="in" filter="fade">
                                      <p:cBhvr>
                                        <p:cTn id="7" dur="1000"/>
                                        <p:tgtEl>
                                          <p:spTgt spid="31746">
                                            <p:txEl>
                                              <p:pRg st="2" end="2"/>
                                            </p:txEl>
                                          </p:spTgt>
                                        </p:tgtEl>
                                      </p:cBhvr>
                                    </p:animEffect>
                                    <p:anim calcmode="lin" valueType="num">
                                      <p:cBhvr>
                                        <p:cTn id="8" dur="1000" fill="hold"/>
                                        <p:tgtEl>
                                          <p:spTgt spid="3174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174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1746">
                                            <p:txEl>
                                              <p:pRg st="4" end="4"/>
                                            </p:txEl>
                                          </p:spTgt>
                                        </p:tgtEl>
                                        <p:attrNameLst>
                                          <p:attrName>style.visibility</p:attrName>
                                        </p:attrNameLst>
                                      </p:cBhvr>
                                      <p:to>
                                        <p:strVal val="visible"/>
                                      </p:to>
                                    </p:set>
                                    <p:animEffect transition="in" filter="wipe(down)">
                                      <p:cBhvr>
                                        <p:cTn id="14" dur="500"/>
                                        <p:tgtEl>
                                          <p:spTgt spid="31746">
                                            <p:txEl>
                                              <p:pRg st="4" end="4"/>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31746">
                                            <p:txEl>
                                              <p:pRg st="7" end="7"/>
                                            </p:txEl>
                                          </p:spTgt>
                                        </p:tgtEl>
                                        <p:attrNameLst>
                                          <p:attrName>style.visibility</p:attrName>
                                        </p:attrNameLst>
                                      </p:cBhvr>
                                      <p:to>
                                        <p:strVal val="visible"/>
                                      </p:to>
                                    </p:set>
                                    <p:animEffect transition="in" filter="fade">
                                      <p:cBhvr>
                                        <p:cTn id="19" dur="1000"/>
                                        <p:tgtEl>
                                          <p:spTgt spid="31746">
                                            <p:txEl>
                                              <p:pRg st="7" end="7"/>
                                            </p:txEl>
                                          </p:spTgt>
                                        </p:tgtEl>
                                      </p:cBhvr>
                                    </p:animEffect>
                                    <p:anim calcmode="lin" valueType="num">
                                      <p:cBhvr>
                                        <p:cTn id="20" dur="1000" fill="hold"/>
                                        <p:tgtEl>
                                          <p:spTgt spid="31746">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31746">
                                            <p:txEl>
                                              <p:pRg st="7" end="7"/>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746">
                                            <p:txEl>
                                              <p:pRg st="8" end="8"/>
                                            </p:txEl>
                                          </p:spTgt>
                                        </p:tgtEl>
                                        <p:attrNameLst>
                                          <p:attrName>style.visibility</p:attrName>
                                        </p:attrNameLst>
                                      </p:cBhvr>
                                      <p:to>
                                        <p:strVal val="visible"/>
                                      </p:to>
                                    </p:set>
                                    <p:animEffect transition="in" filter="fade">
                                      <p:cBhvr>
                                        <p:cTn id="24" dur="1000"/>
                                        <p:tgtEl>
                                          <p:spTgt spid="31746">
                                            <p:txEl>
                                              <p:pRg st="8" end="8"/>
                                            </p:txEl>
                                          </p:spTgt>
                                        </p:tgtEl>
                                      </p:cBhvr>
                                    </p:animEffect>
                                    <p:anim calcmode="lin" valueType="num">
                                      <p:cBhvr>
                                        <p:cTn id="25" dur="1000" fill="hold"/>
                                        <p:tgtEl>
                                          <p:spTgt spid="31746">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3174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rcRect/>
          <a:stretch>
            <a:fillRect/>
          </a:stretch>
        </p:blipFill>
        <p:spPr bwMode="auto">
          <a:xfrm>
            <a:off x="1192135" y="1699422"/>
            <a:ext cx="1978731" cy="3091767"/>
          </a:xfrm>
          <a:prstGeom prst="rect">
            <a:avLst/>
          </a:prstGeom>
          <a:ln>
            <a:noFill/>
          </a:ln>
          <a:effectLst>
            <a:softEdge rad="112500"/>
          </a:effectLst>
        </p:spPr>
      </p:pic>
      <p:sp>
        <p:nvSpPr>
          <p:cNvPr id="5" name="CaixaDeTexto 4"/>
          <p:cNvSpPr txBox="1"/>
          <p:nvPr/>
        </p:nvSpPr>
        <p:spPr>
          <a:xfrm>
            <a:off x="1522632" y="381262"/>
            <a:ext cx="7457591" cy="492443"/>
          </a:xfrm>
          <a:prstGeom prst="rect">
            <a:avLst/>
          </a:prstGeom>
          <a:noFill/>
        </p:spPr>
        <p:txBody>
          <a:bodyPr wrap="square" rtlCol="0">
            <a:spAutoFit/>
          </a:bodyPr>
          <a:lstStyle/>
          <a:p>
            <a:pPr marL="3767138" marR="0" lvl="0" indent="-3767138" algn="l"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black"/>
                </a:solidFill>
                <a:effectLst/>
                <a:uLnTx/>
                <a:uFillTx/>
                <a:latin typeface="Gill Sans MT"/>
                <a:ea typeface="+mn-ea"/>
                <a:cs typeface="+mn-cs"/>
              </a:rPr>
              <a:t>d) Horizonte Profético </a:t>
            </a:r>
            <a:r>
              <a:rPr kumimoji="0" lang="pt-BR" sz="2600" b="1" i="0" u="none" strike="noStrike" kern="1200" cap="none" spc="0" normalizeH="0" baseline="0" noProof="0" dirty="0">
                <a:ln>
                  <a:noFill/>
                </a:ln>
                <a:solidFill>
                  <a:srgbClr val="C32D2E">
                    <a:lumMod val="75000"/>
                  </a:srgbClr>
                </a:solidFill>
                <a:effectLst/>
                <a:uLnTx/>
                <a:uFillTx/>
                <a:latin typeface="Gill Sans MT"/>
                <a:ea typeface="+mn-ea"/>
                <a:cs typeface="+mn-cs"/>
                <a:sym typeface="Wingdings" pitchFamily="2" charset="2"/>
              </a:rPr>
              <a:t></a:t>
            </a:r>
            <a:r>
              <a:rPr kumimoji="0" lang="pt-BR" sz="2600" b="1" i="0" u="none" strike="noStrike" kern="1200" cap="none" spc="0" normalizeH="0" baseline="0" noProof="0" dirty="0">
                <a:ln>
                  <a:noFill/>
                </a:ln>
                <a:solidFill>
                  <a:prstClr val="black"/>
                </a:solidFill>
                <a:effectLst/>
                <a:uLnTx/>
                <a:uFillTx/>
                <a:latin typeface="Gill Sans MT"/>
                <a:ea typeface="+mn-ea"/>
                <a:cs typeface="+mn-cs"/>
                <a:sym typeface="Wingdings" pitchFamily="2" charset="2"/>
              </a:rPr>
              <a:t> </a:t>
            </a: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Mediunismo Bíblico</a:t>
            </a:r>
            <a:endParaRPr kumimoji="0" lang="pt-BR" sz="2600" b="0" i="1" u="none" strike="noStrike" kern="1200" cap="none" spc="0" normalizeH="0" baseline="0" noProof="0" dirty="0">
              <a:ln>
                <a:noFill/>
              </a:ln>
              <a:solidFill>
                <a:srgbClr val="FEB80A">
                  <a:lumMod val="75000"/>
                </a:srgbClr>
              </a:solidFill>
              <a:effectLst/>
              <a:uLnTx/>
              <a:uFillTx/>
              <a:latin typeface="Gill Sans MT"/>
              <a:ea typeface="+mn-ea"/>
              <a:cs typeface="+mn-cs"/>
            </a:endParaRPr>
          </a:p>
        </p:txBody>
      </p:sp>
      <p:sp>
        <p:nvSpPr>
          <p:cNvPr id="6" name="CaixaDeTexto 5"/>
          <p:cNvSpPr txBox="1"/>
          <p:nvPr/>
        </p:nvSpPr>
        <p:spPr>
          <a:xfrm>
            <a:off x="5568287" y="1009930"/>
            <a:ext cx="3297929" cy="5693866"/>
          </a:xfrm>
          <a:prstGeom prst="round1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Gill Sans MT"/>
                <a:ea typeface="+mn-ea"/>
                <a:cs typeface="+mn-cs"/>
              </a:rPr>
              <a:t>Surgem as individualidades dos sábios, dos místicos, profetas; caracteriza-se pela aceitação do monoteísmo, acentuação dos atributos éticos, estabelecimento de ligações diretas do Deus individual com o indivíduo humano. </a:t>
            </a:r>
            <a:endParaRPr kumimoji="0" lang="pt-BR" sz="26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307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33795" name="Picture 3" descr="D:\01 - IEMB\08 - Material didático\09 - Textos\10 - Mediunidade\Evolução da mediunidade\04 - Horizonte profético\Isaías.jpg"/>
          <p:cNvPicPr>
            <a:picLocks noChangeAspect="1" noChangeArrowheads="1"/>
          </p:cNvPicPr>
          <p:nvPr/>
        </p:nvPicPr>
        <p:blipFill>
          <a:blip r:embed="rId3"/>
          <a:srcRect/>
          <a:stretch>
            <a:fillRect/>
          </a:stretch>
        </p:blipFill>
        <p:spPr bwMode="auto">
          <a:xfrm>
            <a:off x="3207228" y="1521494"/>
            <a:ext cx="2262576" cy="3348000"/>
          </a:xfrm>
          <a:prstGeom prst="rect">
            <a:avLst/>
          </a:prstGeom>
          <a:ln>
            <a:noFill/>
          </a:ln>
          <a:effectLst>
            <a:softEdge rad="112500"/>
          </a:effectLst>
        </p:spPr>
      </p:pic>
      <p:sp>
        <p:nvSpPr>
          <p:cNvPr id="7" name="CaixaDeTexto 6"/>
          <p:cNvSpPr txBox="1"/>
          <p:nvPr/>
        </p:nvSpPr>
        <p:spPr>
          <a:xfrm>
            <a:off x="1407312" y="1052057"/>
            <a:ext cx="3417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Gill Sans MT"/>
                <a:ea typeface="+mn-ea"/>
                <a:cs typeface="+mn-cs"/>
              </a:rPr>
              <a:t>Mediunismo Individual</a:t>
            </a:r>
          </a:p>
        </p:txBody>
      </p:sp>
      <p:sp>
        <p:nvSpPr>
          <p:cNvPr id="8" name="CaixaDeTexto 7"/>
          <p:cNvSpPr txBox="1"/>
          <p:nvPr/>
        </p:nvSpPr>
        <p:spPr>
          <a:xfrm>
            <a:off x="2003084" y="4326321"/>
            <a:ext cx="11131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Gill Sans MT"/>
                <a:ea typeface="+mn-ea"/>
                <a:cs typeface="+mn-cs"/>
              </a:rPr>
              <a:t>Jeremias</a:t>
            </a:r>
          </a:p>
        </p:txBody>
      </p:sp>
      <p:sp>
        <p:nvSpPr>
          <p:cNvPr id="9" name="CaixaDeTexto 8"/>
          <p:cNvSpPr txBox="1"/>
          <p:nvPr/>
        </p:nvSpPr>
        <p:spPr>
          <a:xfrm>
            <a:off x="4415133" y="4393074"/>
            <a:ext cx="7633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Gill Sans MT"/>
                <a:ea typeface="+mn-ea"/>
                <a:cs typeface="+mn-cs"/>
              </a:rPr>
              <a:t>Isaías</a:t>
            </a:r>
          </a:p>
        </p:txBody>
      </p:sp>
      <p:sp>
        <p:nvSpPr>
          <p:cNvPr id="10" name="CaixaDeTexto 9"/>
          <p:cNvSpPr txBox="1"/>
          <p:nvPr/>
        </p:nvSpPr>
        <p:spPr>
          <a:xfrm>
            <a:off x="1301319" y="4965031"/>
            <a:ext cx="3986349" cy="1481257"/>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prstClr val="black"/>
                </a:solidFill>
                <a:effectLst/>
                <a:uLnTx/>
                <a:uFillTx/>
                <a:latin typeface="Gill Sans MT"/>
                <a:ea typeface="+mn-ea"/>
                <a:cs typeface="+mn-cs"/>
              </a:rPr>
              <a:t>O </a:t>
            </a:r>
            <a:r>
              <a:rPr kumimoji="0" lang="pt-BR" sz="2700" b="1" i="0" u="none" strike="noStrike" kern="1200" cap="none" spc="0" normalizeH="0" baseline="0" noProof="0" dirty="0">
                <a:ln>
                  <a:noFill/>
                </a:ln>
                <a:solidFill>
                  <a:prstClr val="black"/>
                </a:solidFill>
                <a:effectLst/>
                <a:uLnTx/>
                <a:uFillTx/>
                <a:latin typeface="Gill Sans MT"/>
                <a:ea typeface="+mn-ea"/>
                <a:cs typeface="+mn-cs"/>
              </a:rPr>
              <a:t>profeta</a:t>
            </a:r>
            <a:r>
              <a:rPr kumimoji="0" lang="pt-BR" sz="2700" b="0" i="0" u="none" strike="noStrike" kern="1200" cap="none" spc="0" normalizeH="0" baseline="0" noProof="0" dirty="0">
                <a:ln>
                  <a:noFill/>
                </a:ln>
                <a:solidFill>
                  <a:prstClr val="black"/>
                </a:solidFill>
                <a:effectLst/>
                <a:uLnTx/>
                <a:uFillTx/>
                <a:latin typeface="Gill Sans MT"/>
                <a:ea typeface="+mn-ea"/>
                <a:cs typeface="+mn-cs"/>
              </a:rPr>
              <a:t> apresenta-se como indivíduo social, mediúnico e espiritual.</a:t>
            </a:r>
          </a:p>
        </p:txBody>
      </p:sp>
    </p:spTree>
    <p:extLst>
      <p:ext uri="{BB962C8B-B14F-4D97-AF65-F5344CB8AC3E}">
        <p14:creationId xmlns:p14="http://schemas.microsoft.com/office/powerpoint/2010/main" val="354379338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745" y="3133"/>
            <a:ext cx="10529455" cy="7511748"/>
          </a:xfrm>
          <a:prstGeom prst="rect">
            <a:avLst/>
          </a:prstGeom>
          <a:noFill/>
          <a:ln w="9525">
            <a:noFill/>
            <a:miter lim="800000"/>
            <a:headEnd/>
            <a:tailEnd/>
          </a:ln>
          <a:effectLst/>
          <a:scene3d>
            <a:camera prst="perspectiveFront"/>
            <a:lightRig rig="threePt" dir="t"/>
          </a:scene3d>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16" y="4492156"/>
            <a:ext cx="1461654" cy="473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1654" cy="47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ixaDeTexto 12"/>
          <p:cNvSpPr txBox="1"/>
          <p:nvPr/>
        </p:nvSpPr>
        <p:spPr>
          <a:xfrm>
            <a:off x="1358438" y="1802971"/>
            <a:ext cx="6282921" cy="2677656"/>
          </a:xfrm>
          <a:prstGeom prst="rect">
            <a:avLst/>
          </a:prstGeom>
          <a:noFill/>
          <a:effectLst>
            <a:outerShdw blurRad="50800" dist="50800" dir="5400000" algn="ctr" rotWithShape="0">
              <a:srgbClr val="000000">
                <a:alpha val="50000"/>
              </a:srgbClr>
            </a:outerShdw>
          </a:effectLst>
          <a:scene3d>
            <a:camera prst="isometricOffAxis1Right"/>
            <a:lightRig rig="threePt" dir="t"/>
          </a:scene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imes New Roman"/>
                <a:ea typeface="+mn-ea"/>
                <a:cs typeface="+mn-cs"/>
              </a:rPr>
              <a:t>A  mente humana  abre-se, cada vez mais , para o contato com as expressões  invisíveis, dentro das quais funciona e  se movimenta. Isto é uma fatalidade Evolutiva.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imes New Roman"/>
                <a:ea typeface="+mn-ea"/>
                <a:cs typeface="+mn-cs"/>
              </a:rPr>
              <a:t>Telesforo- A.L-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imes New Roman"/>
                <a:ea typeface="+mn-ea"/>
                <a:cs typeface="+mn-cs"/>
              </a:rPr>
              <a:t>Os Mensageiros(p32).</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4575" y="4492156"/>
            <a:ext cx="1399425" cy="2258290"/>
          </a:xfrm>
          <a:prstGeom prst="rect">
            <a:avLst/>
          </a:prstGeom>
          <a:noFill/>
          <a:ln>
            <a:noFill/>
          </a:ln>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70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500" fill="hold"/>
                                        <p:tgtEl>
                                          <p:spTgt spid="1030"/>
                                        </p:tgtEl>
                                        <p:attrNameLst>
                                          <p:attrName>ppt_x</p:attrName>
                                        </p:attrNameLst>
                                      </p:cBhvr>
                                      <p:tavLst>
                                        <p:tav tm="0">
                                          <p:val>
                                            <p:strVal val="#ppt_x"/>
                                          </p:val>
                                        </p:tav>
                                        <p:tav tm="100000">
                                          <p:val>
                                            <p:strVal val="#ppt_x"/>
                                          </p:val>
                                        </p:tav>
                                      </p:tavLst>
                                    </p:anim>
                                    <p:anim calcmode="lin" valueType="num">
                                      <p:cBhvr additive="base">
                                        <p:cTn id="1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500" fill="hold"/>
                                        <p:tgtEl>
                                          <p:spTgt spid="1027"/>
                                        </p:tgtEl>
                                        <p:attrNameLst>
                                          <p:attrName>ppt_x</p:attrName>
                                        </p:attrNameLst>
                                      </p:cBhvr>
                                      <p:tavLst>
                                        <p:tav tm="0">
                                          <p:val>
                                            <p:strVal val="#ppt_x"/>
                                          </p:val>
                                        </p:tav>
                                        <p:tav tm="100000">
                                          <p:val>
                                            <p:strVal val="#ppt_x"/>
                                          </p:val>
                                        </p:tav>
                                      </p:tavLst>
                                    </p:anim>
                                    <p:anim calcmode="lin" valueType="num">
                                      <p:cBhvr additive="base">
                                        <p:cTn id="2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9"/>
                                        </p:tgtEl>
                                        <p:attrNameLst>
                                          <p:attrName>style.visibility</p:attrName>
                                        </p:attrNameLst>
                                      </p:cBhvr>
                                      <p:to>
                                        <p:strVal val="visible"/>
                                      </p:to>
                                    </p:set>
                                    <p:anim calcmode="lin" valueType="num">
                                      <p:cBhvr additive="base">
                                        <p:cTn id="29" dur="500" fill="hold"/>
                                        <p:tgtEl>
                                          <p:spTgt spid="1029"/>
                                        </p:tgtEl>
                                        <p:attrNameLst>
                                          <p:attrName>ppt_x</p:attrName>
                                        </p:attrNameLst>
                                      </p:cBhvr>
                                      <p:tavLst>
                                        <p:tav tm="0">
                                          <p:val>
                                            <p:strVal val="#ppt_x"/>
                                          </p:val>
                                        </p:tav>
                                        <p:tav tm="100000">
                                          <p:val>
                                            <p:strVal val="#ppt_x"/>
                                          </p:val>
                                        </p:tav>
                                      </p:tavLst>
                                    </p:anim>
                                    <p:anim calcmode="lin" valueType="num">
                                      <p:cBhvr additive="base">
                                        <p:cTn id="30"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686408" y="381262"/>
            <a:ext cx="7457591" cy="492443"/>
          </a:xfrm>
          <a:prstGeom prst="rect">
            <a:avLst/>
          </a:prstGeom>
          <a:noFill/>
        </p:spPr>
        <p:txBody>
          <a:bodyPr wrap="square" rtlCol="0">
            <a:spAutoFit/>
          </a:bodyPr>
          <a:lstStyle/>
          <a:p>
            <a:pPr marL="3767138" marR="0" lvl="0" indent="-3767138" algn="l"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black"/>
                </a:solidFill>
                <a:effectLst/>
                <a:uLnTx/>
                <a:uFillTx/>
                <a:latin typeface="Gill Sans MT"/>
                <a:ea typeface="+mn-ea"/>
                <a:cs typeface="+mn-cs"/>
              </a:rPr>
              <a:t>e) Horizonte Espiritual </a:t>
            </a:r>
            <a:r>
              <a:rPr kumimoji="0" lang="pt-BR" sz="2600" b="1" i="0" u="none" strike="noStrike" kern="1200" cap="none" spc="0" normalizeH="0" baseline="0" noProof="0" dirty="0">
                <a:ln>
                  <a:noFill/>
                </a:ln>
                <a:solidFill>
                  <a:srgbClr val="C32D2E">
                    <a:lumMod val="75000"/>
                  </a:srgbClr>
                </a:solidFill>
                <a:effectLst/>
                <a:uLnTx/>
                <a:uFillTx/>
                <a:latin typeface="Gill Sans MT"/>
                <a:ea typeface="+mn-ea"/>
                <a:cs typeface="+mn-cs"/>
                <a:sym typeface="Wingdings" pitchFamily="2" charset="2"/>
              </a:rPr>
              <a:t></a:t>
            </a:r>
            <a:r>
              <a:rPr kumimoji="0" lang="pt-BR" sz="2600" b="1" i="0" u="none" strike="noStrike" kern="1200" cap="none" spc="0" normalizeH="0" baseline="0" noProof="0" dirty="0">
                <a:ln>
                  <a:noFill/>
                </a:ln>
                <a:solidFill>
                  <a:prstClr val="black"/>
                </a:solidFill>
                <a:effectLst/>
                <a:uLnTx/>
                <a:uFillTx/>
                <a:latin typeface="Gill Sans MT"/>
                <a:ea typeface="+mn-ea"/>
                <a:cs typeface="+mn-cs"/>
                <a:sym typeface="Wingdings" pitchFamily="2" charset="2"/>
              </a:rPr>
              <a:t> </a:t>
            </a:r>
            <a:r>
              <a:rPr kumimoji="0" lang="pt-BR" sz="2600" b="1" i="1" u="none" strike="noStrike" kern="1200" cap="none" spc="0" normalizeH="0" baseline="0" noProof="0" dirty="0">
                <a:ln>
                  <a:noFill/>
                </a:ln>
                <a:solidFill>
                  <a:srgbClr val="FEB80A">
                    <a:lumMod val="75000"/>
                  </a:srgbClr>
                </a:solidFill>
                <a:effectLst/>
                <a:uLnTx/>
                <a:uFillTx/>
                <a:latin typeface="Gill Sans MT"/>
                <a:ea typeface="+mn-ea"/>
                <a:cs typeface="+mn-cs"/>
                <a:sym typeface="Wingdings" pitchFamily="2" charset="2"/>
              </a:rPr>
              <a:t>Mediunidade Positiva</a:t>
            </a:r>
            <a:endParaRPr kumimoji="0" lang="pt-BR" sz="2600" b="0" i="1" u="none" strike="noStrike" kern="1200" cap="none" spc="0" normalizeH="0" baseline="0" noProof="0" dirty="0">
              <a:ln>
                <a:noFill/>
              </a:ln>
              <a:solidFill>
                <a:srgbClr val="FEB80A">
                  <a:lumMod val="75000"/>
                </a:srgbClr>
              </a:solidFill>
              <a:effectLst/>
              <a:uLnTx/>
              <a:uFillTx/>
              <a:latin typeface="Gill Sans MT"/>
              <a:ea typeface="+mn-ea"/>
              <a:cs typeface="+mn-cs"/>
            </a:endParaRPr>
          </a:p>
        </p:txBody>
      </p:sp>
      <p:sp>
        <p:nvSpPr>
          <p:cNvPr id="6" name="CaixaDeTexto 5"/>
          <p:cNvSpPr txBox="1"/>
          <p:nvPr/>
        </p:nvSpPr>
        <p:spPr>
          <a:xfrm>
            <a:off x="1160060" y="1649408"/>
            <a:ext cx="4858603" cy="2247424"/>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11113" algn="r" defTabSz="914400" rtl="0" eaLnBrk="1" fontAlgn="auto" latinLnBrk="0" hangingPunct="1">
              <a:lnSpc>
                <a:spcPct val="100000"/>
              </a:lnSpc>
              <a:spcBef>
                <a:spcPts val="0"/>
              </a:spcBef>
              <a:spcAft>
                <a:spcPts val="0"/>
              </a:spcAft>
              <a:buClrTx/>
              <a:buSzTx/>
              <a:buFont typeface="Wingdings" pitchFamily="2" charset="2"/>
              <a:buNone/>
              <a:tabLst/>
              <a:defRPr/>
            </a:pPr>
            <a:r>
              <a:rPr kumimoji="0" lang="pt-BR" sz="3600" b="0" i="1" u="none" strike="noStrike" kern="1200" cap="none" spc="0" normalizeH="0" baseline="0" noProof="0" dirty="0">
                <a:ln>
                  <a:noFill/>
                </a:ln>
                <a:solidFill>
                  <a:prstClr val="black"/>
                </a:solidFill>
                <a:effectLst/>
                <a:uLnTx/>
                <a:uFillTx/>
                <a:latin typeface="Gill Sans MT"/>
                <a:ea typeface="+mn-ea"/>
                <a:cs typeface="+mn-cs"/>
              </a:rPr>
              <a:t>Deus é a inteligência suprema, causa primária de todas as coisas</a:t>
            </a:r>
            <a:r>
              <a:rPr kumimoji="0" lang="pt-BR" sz="3600" b="0" i="1" u="none" strike="noStrike" kern="1200" cap="none" spc="0" normalizeH="0" baseline="0" noProof="0" dirty="0">
                <a:ln>
                  <a:noFill/>
                </a:ln>
                <a:solidFill>
                  <a:prstClr val="white"/>
                </a:solidFill>
                <a:effectLst/>
                <a:uLnTx/>
                <a:uFillTx/>
                <a:latin typeface="Gill Sans MT"/>
                <a:ea typeface="+mn-ea"/>
                <a:cs typeface="+mn-cs"/>
              </a:rPr>
              <a:t>.</a:t>
            </a:r>
          </a:p>
          <a:p>
            <a:pPr marL="0" marR="0" lvl="0" indent="11113" algn="r" defTabSz="914400" rtl="0" eaLnBrk="1" fontAlgn="auto" latinLnBrk="0" hangingPunct="1">
              <a:lnSpc>
                <a:spcPct val="100000"/>
              </a:lnSpc>
              <a:spcBef>
                <a:spcPts val="0"/>
              </a:spcBef>
              <a:spcAft>
                <a:spcPts val="0"/>
              </a:spcAft>
              <a:buClrTx/>
              <a:buSzTx/>
              <a:buFont typeface="Wingdings" pitchFamily="2" charset="2"/>
              <a:buNone/>
              <a:tabLst/>
              <a:defRPr/>
            </a:pPr>
            <a:endParaRPr kumimoji="0" lang="pt-BR"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07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8" name="Espaço Reservado para Conteúdo 2"/>
          <p:cNvSpPr>
            <a:spLocks noGrp="1"/>
          </p:cNvSpPr>
          <p:nvPr>
            <p:ph idx="1"/>
          </p:nvPr>
        </p:nvSpPr>
        <p:spPr>
          <a:xfrm>
            <a:off x="1288761" y="925307"/>
            <a:ext cx="7498080" cy="724101"/>
          </a:xfrm>
        </p:spPr>
        <p:txBody>
          <a:bodyPr>
            <a:noAutofit/>
          </a:bodyPr>
          <a:lstStyle/>
          <a:p>
            <a:pPr lvl="0">
              <a:lnSpc>
                <a:spcPct val="150000"/>
              </a:lnSpc>
            </a:pPr>
            <a:r>
              <a:rPr lang="pt-BR" sz="2800" b="1" dirty="0">
                <a:solidFill>
                  <a:schemeClr val="accent3"/>
                </a:solidFill>
              </a:rPr>
              <a:t>1) Que é Deus?</a:t>
            </a:r>
            <a:endParaRPr lang="pt-BR" sz="2800" dirty="0">
              <a:solidFill>
                <a:schemeClr val="accent3"/>
              </a:solidFill>
            </a:endParaRPr>
          </a:p>
        </p:txBody>
      </p:sp>
      <p:pic>
        <p:nvPicPr>
          <p:cNvPr id="12" name="Picture 2"/>
          <p:cNvPicPr>
            <a:picLocks noChangeAspect="1" noChangeArrowheads="1"/>
          </p:cNvPicPr>
          <p:nvPr/>
        </p:nvPicPr>
        <p:blipFill>
          <a:blip r:embed="rId2"/>
          <a:srcRect/>
          <a:stretch>
            <a:fillRect/>
          </a:stretch>
        </p:blipFill>
        <p:spPr bwMode="auto">
          <a:xfrm>
            <a:off x="6168788" y="1287358"/>
            <a:ext cx="2618053" cy="19635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Arredondar Retângulo no Mesmo Canto Lateral 12"/>
          <p:cNvSpPr/>
          <p:nvPr/>
        </p:nvSpPr>
        <p:spPr>
          <a:xfrm>
            <a:off x="1288761" y="4645998"/>
            <a:ext cx="7498080" cy="1903690"/>
          </a:xfrm>
          <a:prstGeom prst="round2Same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Gill Sans MT"/>
                <a:ea typeface="+mn-ea"/>
                <a:cs typeface="+mn-cs"/>
              </a:rPr>
              <a:t>Deus não é uma forma humana, não é uma figura mitológica, não é um símbolo. Deus é a realidade fundamental, a Inteligência Suprema, a fonte de que surgem todas as coisas (...) </a:t>
            </a:r>
          </a:p>
        </p:txBody>
      </p:sp>
      <p:sp>
        <p:nvSpPr>
          <p:cNvPr id="9" name="Retângulo 8"/>
          <p:cNvSpPr/>
          <p:nvPr/>
        </p:nvSpPr>
        <p:spPr>
          <a:xfrm>
            <a:off x="3474905" y="3527500"/>
            <a:ext cx="2194190" cy="369332"/>
          </a:xfrm>
          <a:prstGeom prst="rect">
            <a:avLst/>
          </a:prstGeom>
        </p:spPr>
        <p:txBody>
          <a:bodyPr wrap="none">
            <a:spAutoFit/>
          </a:bodyPr>
          <a:lstStyle/>
          <a:p>
            <a:pPr marL="0" marR="0" lvl="0" indent="11113" algn="r" defTabSz="914400" rtl="0" eaLnBrk="1" fontAlgn="auto" latinLnBrk="0" hangingPunct="1">
              <a:lnSpc>
                <a:spcPct val="100000"/>
              </a:lnSpc>
              <a:spcBef>
                <a:spcPts val="0"/>
              </a:spcBef>
              <a:spcAft>
                <a:spcPts val="0"/>
              </a:spcAft>
              <a:buClrTx/>
              <a:buSzTx/>
              <a:buFont typeface="Wingdings" pitchFamily="2" charset="2"/>
              <a:buNone/>
              <a:tabLst/>
              <a:defRPr/>
            </a:pPr>
            <a:r>
              <a:rPr kumimoji="0" lang="pt-BR" sz="1800" b="0" i="0" u="none" strike="noStrike" kern="1200" cap="none" spc="0" normalizeH="0" baseline="0" noProof="0" dirty="0">
                <a:ln>
                  <a:noFill/>
                </a:ln>
                <a:solidFill>
                  <a:prstClr val="black"/>
                </a:solidFill>
                <a:effectLst/>
                <a:uLnTx/>
                <a:uFillTx/>
                <a:latin typeface="Gill Sans MT"/>
                <a:ea typeface="+mn-ea"/>
                <a:cs typeface="+mn-cs"/>
              </a:rPr>
              <a:t>O Livro dos Espíritos</a:t>
            </a:r>
          </a:p>
        </p:txBody>
      </p:sp>
    </p:spTree>
    <p:extLst>
      <p:ext uri="{BB962C8B-B14F-4D97-AF65-F5344CB8AC3E}">
        <p14:creationId xmlns:p14="http://schemas.microsoft.com/office/powerpoint/2010/main" val="118003171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3" name="WordArt 39"/>
          <p:cNvSpPr>
            <a:spLocks noChangeArrowheads="1" noChangeShapeType="1" noTextEdit="1"/>
          </p:cNvSpPr>
          <p:nvPr/>
        </p:nvSpPr>
        <p:spPr bwMode="auto">
          <a:xfrm>
            <a:off x="157163" y="2051050"/>
            <a:ext cx="3324225" cy="4257675"/>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Adoração Exterior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Prece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Politeísmo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Sacrifícios</a:t>
            </a:r>
          </a:p>
        </p:txBody>
      </p:sp>
      <p:sp>
        <p:nvSpPr>
          <p:cNvPr id="16424" name="AutoShape 40"/>
          <p:cNvSpPr>
            <a:spLocks noChangeArrowheads="1"/>
          </p:cNvSpPr>
          <p:nvPr/>
        </p:nvSpPr>
        <p:spPr bwMode="auto">
          <a:xfrm>
            <a:off x="3616325" y="2179638"/>
            <a:ext cx="857250" cy="714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dirty="0">
              <a:ln>
                <a:noFill/>
              </a:ln>
              <a:solidFill>
                <a:srgbClr val="FFFFFF"/>
              </a:solidFill>
              <a:effectLst/>
              <a:highlight>
                <a:srgbClr val="FFFF00"/>
              </a:highlight>
              <a:uLnTx/>
              <a:uFillTx/>
              <a:latin typeface="Times New Roman" pitchFamily="18" charset="0"/>
              <a:ea typeface="+mn-ea"/>
              <a:cs typeface="+mn-cs"/>
            </a:endParaRPr>
          </a:p>
        </p:txBody>
      </p:sp>
      <p:sp>
        <p:nvSpPr>
          <p:cNvPr id="16425" name="AutoShape 41"/>
          <p:cNvSpPr>
            <a:spLocks noChangeArrowheads="1"/>
          </p:cNvSpPr>
          <p:nvPr/>
        </p:nvSpPr>
        <p:spPr bwMode="auto">
          <a:xfrm>
            <a:off x="1538288" y="3271838"/>
            <a:ext cx="857250" cy="714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6426" name="AutoShape 42"/>
          <p:cNvSpPr>
            <a:spLocks noChangeArrowheads="1"/>
          </p:cNvSpPr>
          <p:nvPr/>
        </p:nvSpPr>
        <p:spPr bwMode="auto">
          <a:xfrm>
            <a:off x="2509838" y="4414838"/>
            <a:ext cx="857250" cy="714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B050"/>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6427" name="AutoShape 43"/>
          <p:cNvSpPr>
            <a:spLocks noChangeArrowheads="1"/>
          </p:cNvSpPr>
          <p:nvPr/>
        </p:nvSpPr>
        <p:spPr bwMode="auto">
          <a:xfrm>
            <a:off x="2509838" y="5594350"/>
            <a:ext cx="857250" cy="714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6428" name="Text Box 44"/>
          <p:cNvSpPr txBox="1">
            <a:spLocks noChangeArrowheads="1"/>
          </p:cNvSpPr>
          <p:nvPr/>
        </p:nvSpPr>
        <p:spPr bwMode="auto">
          <a:xfrm>
            <a:off x="4710113" y="2179638"/>
            <a:ext cx="4433887"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pt-BR" altLang="pt-BR" sz="2000" b="0" i="0" u="none" strike="noStrike" kern="1200" cap="none" spc="0" normalizeH="0" baseline="0" noProof="0" dirty="0">
                <a:ln>
                  <a:noFill/>
                </a:ln>
                <a:solidFill>
                  <a:srgbClr val="FFFFFF"/>
                </a:solidFill>
                <a:effectLst/>
                <a:uLnTx/>
                <a:uFillTx/>
                <a:latin typeface="Times New Roman" pitchFamily="18" charset="0"/>
                <a:ea typeface="+mn-ea"/>
                <a:cs typeface="+mn-cs"/>
              </a:rPr>
              <a:t>Se for sem fingimento, tem mérito, Deus não tem preferencia pela forma , mas pela sinceridade  do sentimento.</a:t>
            </a:r>
          </a:p>
        </p:txBody>
      </p:sp>
      <p:sp>
        <p:nvSpPr>
          <p:cNvPr id="16429" name="Text Box 45"/>
          <p:cNvSpPr txBox="1">
            <a:spLocks noChangeArrowheads="1"/>
          </p:cNvSpPr>
          <p:nvPr/>
        </p:nvSpPr>
        <p:spPr bwMode="auto">
          <a:xfrm>
            <a:off x="2814638" y="3278188"/>
            <a:ext cx="605313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2000" b="0" i="0" u="none" strike="noStrike" kern="1200" cap="none" spc="0" normalizeH="0" baseline="0" noProof="0" dirty="0">
                <a:ln>
                  <a:noFill/>
                </a:ln>
                <a:solidFill>
                  <a:srgbClr val="FFFFFF"/>
                </a:solidFill>
                <a:effectLst/>
                <a:uLnTx/>
                <a:uFillTx/>
                <a:latin typeface="Times New Roman" pitchFamily="18" charset="0"/>
                <a:ea typeface="+mn-ea"/>
                <a:cs typeface="+mn-cs"/>
              </a:rPr>
              <a:t>É um ato de adoração </a:t>
            </a:r>
            <a:r>
              <a:rPr kumimoji="0" lang="pt-BR" altLang="pt-BR" sz="2000" b="0" i="0" u="none" strike="noStrike" kern="1200" cap="none" spc="0" normalizeH="0" baseline="0" noProof="0" dirty="0">
                <a:ln>
                  <a:noFill/>
                </a:ln>
                <a:solidFill>
                  <a:srgbClr val="FFFFFF"/>
                </a:solidFill>
                <a:effectLst/>
                <a:uLnTx/>
                <a:uFillTx/>
                <a:latin typeface="Times New Roman" pitchFamily="18" charset="0"/>
                <a:ea typeface="+mn-ea"/>
                <a:cs typeface="+mn-cs"/>
                <a:sym typeface="Wingdings" pitchFamily="2" charset="2"/>
              </a:rPr>
              <a:t> Pedir, louvar e agradecer_ è agradável a Deus; torna o homem melhor, fortalece-o .</a:t>
            </a:r>
            <a:endParaRPr kumimoji="0" lang="pt-BR" altLang="pt-BR"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6430" name="Text Box 46"/>
          <p:cNvSpPr txBox="1">
            <a:spLocks noChangeArrowheads="1"/>
          </p:cNvSpPr>
          <p:nvPr/>
        </p:nvSpPr>
        <p:spPr bwMode="auto">
          <a:xfrm>
            <a:off x="3481388" y="4414838"/>
            <a:ext cx="566261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pt-BR" altLang="pt-BR" sz="2000" b="0" i="0" u="none" strike="noStrike" kern="1200" cap="none" spc="0" normalizeH="0" baseline="0" noProof="0" dirty="0">
                <a:ln>
                  <a:noFill/>
                </a:ln>
                <a:solidFill>
                  <a:srgbClr val="FFFFFF"/>
                </a:solidFill>
                <a:effectLst/>
                <a:uLnTx/>
                <a:uFillTx/>
                <a:latin typeface="Times New Roman" pitchFamily="18" charset="0"/>
                <a:ea typeface="+mn-ea"/>
                <a:cs typeface="+mn-cs"/>
              </a:rPr>
              <a:t>A visão de um Deus único representa o desenvolvimento mental do homem.</a:t>
            </a:r>
          </a:p>
        </p:txBody>
      </p:sp>
      <p:sp>
        <p:nvSpPr>
          <p:cNvPr id="16431" name="Text Box 47"/>
          <p:cNvSpPr txBox="1">
            <a:spLocks noChangeArrowheads="1"/>
          </p:cNvSpPr>
          <p:nvPr/>
        </p:nvSpPr>
        <p:spPr bwMode="auto">
          <a:xfrm>
            <a:off x="3489325" y="5540375"/>
            <a:ext cx="565467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pt-BR" altLang="pt-BR" sz="2400" b="0" i="0" u="none" strike="noStrike" kern="1200" cap="none" spc="0" normalizeH="0" baseline="0" noProof="0" dirty="0">
                <a:ln>
                  <a:noFill/>
                </a:ln>
                <a:solidFill>
                  <a:srgbClr val="FFFFFF"/>
                </a:solidFill>
                <a:effectLst/>
                <a:uLnTx/>
                <a:uFillTx/>
                <a:latin typeface="Times New Roman" pitchFamily="18" charset="0"/>
                <a:ea typeface="+mn-ea"/>
                <a:cs typeface="+mn-cs"/>
              </a:rPr>
              <a:t>Humilhai, dobrai, mortificai. Aí está o verdadeiro cilício.</a:t>
            </a:r>
          </a:p>
        </p:txBody>
      </p:sp>
      <p:sp>
        <p:nvSpPr>
          <p:cNvPr id="16432" name="Text Box 48"/>
          <p:cNvSpPr txBox="1">
            <a:spLocks noChangeArrowheads="1"/>
          </p:cNvSpPr>
          <p:nvPr/>
        </p:nvSpPr>
        <p:spPr bwMode="auto">
          <a:xfrm>
            <a:off x="790460" y="88106"/>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charset="0"/>
                <a:ea typeface="+mn-ea"/>
                <a:cs typeface="+mn-cs"/>
              </a:rPr>
              <a:t>ADORAÇÃO</a:t>
            </a:r>
          </a:p>
          <a:p>
            <a:pPr marL="0" marR="0" lvl="0" indent="0" algn="ctr" defTabSz="914400" rtl="0" eaLnBrk="0" fontAlgn="base" latinLnBrk="0" hangingPunct="0">
              <a:lnSpc>
                <a:spcPct val="100000"/>
              </a:lnSpc>
              <a:spcBef>
                <a:spcPct val="0"/>
              </a:spcBef>
              <a:spcAft>
                <a:spcPct val="20000"/>
              </a:spcAft>
              <a:buClrTx/>
              <a:buSzTx/>
              <a:buFontTx/>
              <a:buNone/>
              <a:tabLst/>
              <a:defRPr/>
            </a:pPr>
            <a:r>
              <a:rPr kumimoji="0" lang="pt-BR" altLang="pt-BR" sz="2000" b="1" i="0" u="none" strike="noStrike" kern="1200" cap="none" spc="0" normalizeH="0" baseline="0" noProof="0" dirty="0">
                <a:ln>
                  <a:noFill/>
                </a:ln>
                <a:solidFill>
                  <a:srgbClr val="FFFFFF"/>
                </a:solidFill>
                <a:effectLst/>
                <a:uLnTx/>
                <a:uFillTx/>
                <a:latin typeface="Arial" charset="0"/>
                <a:ea typeface="+mn-ea"/>
                <a:cs typeface="+mn-cs"/>
              </a:rPr>
              <a:t>Formas de Adoração</a:t>
            </a:r>
          </a:p>
        </p:txBody>
      </p:sp>
      <p:sp>
        <p:nvSpPr>
          <p:cNvPr id="14349" name="CaixaDeTexto 1"/>
          <p:cNvSpPr txBox="1">
            <a:spLocks noChangeArrowheads="1"/>
          </p:cNvSpPr>
          <p:nvPr/>
        </p:nvSpPr>
        <p:spPr bwMode="auto">
          <a:xfrm>
            <a:off x="76200" y="793750"/>
            <a:ext cx="9067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2400" b="0" i="0" u="none" strike="noStrike" kern="1200" cap="none" spc="0" normalizeH="0" baseline="0" noProof="0" dirty="0">
                <a:ln>
                  <a:noFill/>
                </a:ln>
                <a:solidFill>
                  <a:srgbClr val="FFFFFF"/>
                </a:solidFill>
                <a:effectLst/>
                <a:uLnTx/>
                <a:uFillTx/>
                <a:latin typeface="Times New Roman" pitchFamily="18" charset="0"/>
                <a:ea typeface="+mn-ea"/>
                <a:cs typeface="+mn-cs"/>
              </a:rPr>
              <a:t>L.E (652)_</a:t>
            </a:r>
            <a:r>
              <a:rPr kumimoji="0" lang="pt-BR" altLang="pt-BR" sz="2000" b="0" i="0" u="none" strike="noStrike" kern="1200" cap="none" spc="0" normalizeH="0" baseline="0" noProof="0" dirty="0">
                <a:ln>
                  <a:noFill/>
                </a:ln>
                <a:solidFill>
                  <a:srgbClr val="FFFFFF"/>
                </a:solidFill>
                <a:effectLst/>
                <a:uLnTx/>
                <a:uFillTx/>
                <a:latin typeface="Times New Roman" pitchFamily="18" charset="0"/>
                <a:ea typeface="+mn-ea"/>
                <a:cs typeface="+mn-cs"/>
              </a:rPr>
              <a:t>Pode-se considerar a adoração como tendo sua fonte na lei natural </a:t>
            </a:r>
            <a:r>
              <a:rPr kumimoji="0" lang="pt-BR" altLang="pt-BR" sz="1600" b="0" i="0" u="none" strike="noStrike" kern="1200" cap="none" spc="0" normalizeH="0" baseline="0" noProof="0" dirty="0">
                <a:ln>
                  <a:noFill/>
                </a:ln>
                <a:solidFill>
                  <a:srgbClr val="FFFFFF"/>
                </a:solidFill>
                <a:effectLst/>
                <a:uLnTx/>
                <a:uFillTx/>
                <a:latin typeface="Times New Roman" pitchFamily="18"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2000" b="0" i="0" u="none" strike="noStrike" kern="1200" cap="none" spc="0" normalizeH="0" baseline="0" noProof="0" dirty="0">
                <a:ln>
                  <a:noFill/>
                </a:ln>
                <a:solidFill>
                  <a:srgbClr val="FFFFFF"/>
                </a:solidFill>
                <a:effectLst/>
                <a:uLnTx/>
                <a:uFillTx/>
                <a:latin typeface="Times New Roman" pitchFamily="18" charset="0"/>
                <a:ea typeface="+mn-ea"/>
                <a:cs typeface="+mn-cs"/>
              </a:rPr>
              <a:t>R&gt;A adoração, faz parte da lei natural, porque é o resultado de um sentimento inato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2000" b="0" i="0" u="none" strike="noStrike" kern="1200" cap="none" spc="0" normalizeH="0" baseline="0" noProof="0" dirty="0">
                <a:ln>
                  <a:noFill/>
                </a:ln>
                <a:solidFill>
                  <a:srgbClr val="FFFFFF"/>
                </a:solidFill>
                <a:effectLst/>
                <a:uLnTx/>
                <a:uFillTx/>
                <a:latin typeface="Times New Roman" pitchFamily="18" charset="0"/>
                <a:ea typeface="+mn-ea"/>
                <a:cs typeface="+mn-cs"/>
              </a:rPr>
              <a:t> no homem; por isso a encontramos  entre todo os povos, embora sob formas diferente.</a:t>
            </a:r>
          </a:p>
        </p:txBody>
      </p:sp>
    </p:spTree>
    <p:extLst>
      <p:ext uri="{BB962C8B-B14F-4D97-AF65-F5344CB8AC3E}">
        <p14:creationId xmlns:p14="http://schemas.microsoft.com/office/powerpoint/2010/main" val="38871160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432"/>
                                        </p:tgtEl>
                                        <p:attrNameLst>
                                          <p:attrName>style.visibility</p:attrName>
                                        </p:attrNameLst>
                                      </p:cBhvr>
                                      <p:to>
                                        <p:strVal val="visible"/>
                                      </p:to>
                                    </p:set>
                                    <p:animEffect transition="in" filter="blinds(horizontal)">
                                      <p:cBhvr>
                                        <p:cTn id="7" dur="500"/>
                                        <p:tgtEl>
                                          <p:spTgt spid="164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423"/>
                                        </p:tgtEl>
                                        <p:attrNameLst>
                                          <p:attrName>style.visibility</p:attrName>
                                        </p:attrNameLst>
                                      </p:cBhvr>
                                      <p:to>
                                        <p:strVal val="visible"/>
                                      </p:to>
                                    </p:set>
                                    <p:anim calcmode="lin" valueType="num">
                                      <p:cBhvr additive="base">
                                        <p:cTn id="12" dur="500" fill="hold"/>
                                        <p:tgtEl>
                                          <p:spTgt spid="16423"/>
                                        </p:tgtEl>
                                        <p:attrNameLst>
                                          <p:attrName>ppt_x</p:attrName>
                                        </p:attrNameLst>
                                      </p:cBhvr>
                                      <p:tavLst>
                                        <p:tav tm="0">
                                          <p:val>
                                            <p:strVal val="0-#ppt_w/2"/>
                                          </p:val>
                                        </p:tav>
                                        <p:tav tm="100000">
                                          <p:val>
                                            <p:strVal val="#ppt_x"/>
                                          </p:val>
                                        </p:tav>
                                      </p:tavLst>
                                    </p:anim>
                                    <p:anim calcmode="lin" valueType="num">
                                      <p:cBhvr additive="base">
                                        <p:cTn id="13" dur="500" fill="hold"/>
                                        <p:tgtEl>
                                          <p:spTgt spid="164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16424"/>
                                        </p:tgtEl>
                                        <p:attrNameLst>
                                          <p:attrName>style.visibility</p:attrName>
                                        </p:attrNameLst>
                                      </p:cBhvr>
                                      <p:to>
                                        <p:strVal val="visible"/>
                                      </p:to>
                                    </p:set>
                                    <p:anim calcmode="lin" valueType="num">
                                      <p:cBhvr additive="base">
                                        <p:cTn id="18" dur="500" fill="hold"/>
                                        <p:tgtEl>
                                          <p:spTgt spid="16424"/>
                                        </p:tgtEl>
                                        <p:attrNameLst>
                                          <p:attrName>ppt_x</p:attrName>
                                        </p:attrNameLst>
                                      </p:cBhvr>
                                      <p:tavLst>
                                        <p:tav tm="0">
                                          <p:val>
                                            <p:strVal val="0-#ppt_w/2"/>
                                          </p:val>
                                        </p:tav>
                                        <p:tav tm="100000">
                                          <p:val>
                                            <p:strVal val="#ppt_x"/>
                                          </p:val>
                                        </p:tav>
                                      </p:tavLst>
                                    </p:anim>
                                    <p:anim calcmode="lin" valueType="num">
                                      <p:cBhvr additive="base">
                                        <p:cTn id="19" dur="500" fill="hold"/>
                                        <p:tgtEl>
                                          <p:spTgt spid="164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428"/>
                                        </p:tgtEl>
                                        <p:attrNameLst>
                                          <p:attrName>style.visibility</p:attrName>
                                        </p:attrNameLst>
                                      </p:cBhvr>
                                      <p:to>
                                        <p:strVal val="visible"/>
                                      </p:to>
                                    </p:set>
                                    <p:anim calcmode="lin" valueType="num">
                                      <p:cBhvr additive="base">
                                        <p:cTn id="24" dur="500" fill="hold"/>
                                        <p:tgtEl>
                                          <p:spTgt spid="16428"/>
                                        </p:tgtEl>
                                        <p:attrNameLst>
                                          <p:attrName>ppt_x</p:attrName>
                                        </p:attrNameLst>
                                      </p:cBhvr>
                                      <p:tavLst>
                                        <p:tav tm="0">
                                          <p:val>
                                            <p:strVal val="0-#ppt_w/2"/>
                                          </p:val>
                                        </p:tav>
                                        <p:tav tm="100000">
                                          <p:val>
                                            <p:strVal val="#ppt_x"/>
                                          </p:val>
                                        </p:tav>
                                      </p:tavLst>
                                    </p:anim>
                                    <p:anim calcmode="lin" valueType="num">
                                      <p:cBhvr additive="base">
                                        <p:cTn id="25" dur="500" fill="hold"/>
                                        <p:tgtEl>
                                          <p:spTgt spid="16428"/>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16425"/>
                                        </p:tgtEl>
                                        <p:attrNameLst>
                                          <p:attrName>style.visibility</p:attrName>
                                        </p:attrNameLst>
                                      </p:cBhvr>
                                      <p:to>
                                        <p:strVal val="visible"/>
                                      </p:to>
                                    </p:set>
                                    <p:anim calcmode="lin" valueType="num">
                                      <p:cBhvr additive="base">
                                        <p:cTn id="30" dur="500" fill="hold"/>
                                        <p:tgtEl>
                                          <p:spTgt spid="16425"/>
                                        </p:tgtEl>
                                        <p:attrNameLst>
                                          <p:attrName>ppt_x</p:attrName>
                                        </p:attrNameLst>
                                      </p:cBhvr>
                                      <p:tavLst>
                                        <p:tav tm="0">
                                          <p:val>
                                            <p:strVal val="0-#ppt_w/2"/>
                                          </p:val>
                                        </p:tav>
                                        <p:tav tm="100000">
                                          <p:val>
                                            <p:strVal val="#ppt_x"/>
                                          </p:val>
                                        </p:tav>
                                      </p:tavLst>
                                    </p:anim>
                                    <p:anim calcmode="lin" valueType="num">
                                      <p:cBhvr additive="base">
                                        <p:cTn id="31" dur="500" fill="hold"/>
                                        <p:tgtEl>
                                          <p:spTgt spid="16425"/>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429"/>
                                        </p:tgtEl>
                                        <p:attrNameLst>
                                          <p:attrName>style.visibility</p:attrName>
                                        </p:attrNameLst>
                                      </p:cBhvr>
                                      <p:to>
                                        <p:strVal val="visible"/>
                                      </p:to>
                                    </p:set>
                                    <p:anim calcmode="lin" valueType="num">
                                      <p:cBhvr additive="base">
                                        <p:cTn id="36" dur="500" fill="hold"/>
                                        <p:tgtEl>
                                          <p:spTgt spid="16429"/>
                                        </p:tgtEl>
                                        <p:attrNameLst>
                                          <p:attrName>ppt_x</p:attrName>
                                        </p:attrNameLst>
                                      </p:cBhvr>
                                      <p:tavLst>
                                        <p:tav tm="0">
                                          <p:val>
                                            <p:strVal val="0-#ppt_w/2"/>
                                          </p:val>
                                        </p:tav>
                                        <p:tav tm="100000">
                                          <p:val>
                                            <p:strVal val="#ppt_x"/>
                                          </p:val>
                                        </p:tav>
                                      </p:tavLst>
                                    </p:anim>
                                    <p:anim calcmode="lin" valueType="num">
                                      <p:cBhvr additive="base">
                                        <p:cTn id="37" dur="500" fill="hold"/>
                                        <p:tgtEl>
                                          <p:spTgt spid="16429"/>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p:cTn id="41" dur="1" fill="hold">
                                          <p:stCondLst>
                                            <p:cond delay="0"/>
                                          </p:stCondLst>
                                        </p:cTn>
                                        <p:tgtEl>
                                          <p:spTgt spid="16426"/>
                                        </p:tgtEl>
                                        <p:attrNameLst>
                                          <p:attrName>style.visibility</p:attrName>
                                        </p:attrNameLst>
                                      </p:cBhvr>
                                      <p:to>
                                        <p:strVal val="visible"/>
                                      </p:to>
                                    </p:set>
                                    <p:anim calcmode="lin" valueType="num">
                                      <p:cBhvr additive="base">
                                        <p:cTn id="42" dur="500" fill="hold"/>
                                        <p:tgtEl>
                                          <p:spTgt spid="16426"/>
                                        </p:tgtEl>
                                        <p:attrNameLst>
                                          <p:attrName>ppt_x</p:attrName>
                                        </p:attrNameLst>
                                      </p:cBhvr>
                                      <p:tavLst>
                                        <p:tav tm="0">
                                          <p:val>
                                            <p:strVal val="0-#ppt_w/2"/>
                                          </p:val>
                                        </p:tav>
                                        <p:tav tm="100000">
                                          <p:val>
                                            <p:strVal val="#ppt_x"/>
                                          </p:val>
                                        </p:tav>
                                      </p:tavLst>
                                    </p:anim>
                                    <p:anim calcmode="lin" valueType="num">
                                      <p:cBhvr additive="base">
                                        <p:cTn id="43" dur="500" fill="hold"/>
                                        <p:tgtEl>
                                          <p:spTgt spid="16426"/>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430"/>
                                        </p:tgtEl>
                                        <p:attrNameLst>
                                          <p:attrName>style.visibility</p:attrName>
                                        </p:attrNameLst>
                                      </p:cBhvr>
                                      <p:to>
                                        <p:strVal val="visible"/>
                                      </p:to>
                                    </p:set>
                                    <p:anim calcmode="lin" valueType="num">
                                      <p:cBhvr additive="base">
                                        <p:cTn id="48" dur="500" fill="hold"/>
                                        <p:tgtEl>
                                          <p:spTgt spid="16430"/>
                                        </p:tgtEl>
                                        <p:attrNameLst>
                                          <p:attrName>ppt_x</p:attrName>
                                        </p:attrNameLst>
                                      </p:cBhvr>
                                      <p:tavLst>
                                        <p:tav tm="0">
                                          <p:val>
                                            <p:strVal val="0-#ppt_w/2"/>
                                          </p:val>
                                        </p:tav>
                                        <p:tav tm="100000">
                                          <p:val>
                                            <p:strVal val="#ppt_x"/>
                                          </p:val>
                                        </p:tav>
                                      </p:tavLst>
                                    </p:anim>
                                    <p:anim calcmode="lin" valueType="num">
                                      <p:cBhvr additive="base">
                                        <p:cTn id="49" dur="500" fill="hold"/>
                                        <p:tgtEl>
                                          <p:spTgt spid="16430"/>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16427"/>
                                        </p:tgtEl>
                                        <p:attrNameLst>
                                          <p:attrName>style.visibility</p:attrName>
                                        </p:attrNameLst>
                                      </p:cBhvr>
                                      <p:to>
                                        <p:strVal val="visible"/>
                                      </p:to>
                                    </p:set>
                                    <p:anim calcmode="lin" valueType="num">
                                      <p:cBhvr additive="base">
                                        <p:cTn id="54" dur="500" fill="hold"/>
                                        <p:tgtEl>
                                          <p:spTgt spid="16427"/>
                                        </p:tgtEl>
                                        <p:attrNameLst>
                                          <p:attrName>ppt_x</p:attrName>
                                        </p:attrNameLst>
                                      </p:cBhvr>
                                      <p:tavLst>
                                        <p:tav tm="0">
                                          <p:val>
                                            <p:strVal val="0-#ppt_w/2"/>
                                          </p:val>
                                        </p:tav>
                                        <p:tav tm="100000">
                                          <p:val>
                                            <p:strVal val="#ppt_x"/>
                                          </p:val>
                                        </p:tav>
                                      </p:tavLst>
                                    </p:anim>
                                    <p:anim calcmode="lin" valueType="num">
                                      <p:cBhvr additive="base">
                                        <p:cTn id="55" dur="500" fill="hold"/>
                                        <p:tgtEl>
                                          <p:spTgt spid="16427"/>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6431"/>
                                        </p:tgtEl>
                                        <p:attrNameLst>
                                          <p:attrName>style.visibility</p:attrName>
                                        </p:attrNameLst>
                                      </p:cBhvr>
                                      <p:to>
                                        <p:strVal val="visible"/>
                                      </p:to>
                                    </p:set>
                                    <p:anim calcmode="lin" valueType="num">
                                      <p:cBhvr additive="base">
                                        <p:cTn id="60" dur="500" fill="hold"/>
                                        <p:tgtEl>
                                          <p:spTgt spid="16431"/>
                                        </p:tgtEl>
                                        <p:attrNameLst>
                                          <p:attrName>ppt_x</p:attrName>
                                        </p:attrNameLst>
                                      </p:cBhvr>
                                      <p:tavLst>
                                        <p:tav tm="0">
                                          <p:val>
                                            <p:strVal val="0-#ppt_w/2"/>
                                          </p:val>
                                        </p:tav>
                                        <p:tav tm="100000">
                                          <p:val>
                                            <p:strVal val="#ppt_x"/>
                                          </p:val>
                                        </p:tav>
                                      </p:tavLst>
                                    </p:anim>
                                    <p:anim calcmode="lin" valueType="num">
                                      <p:cBhvr additive="base">
                                        <p:cTn id="61" dur="500" fill="hold"/>
                                        <p:tgtEl>
                                          <p:spTgt spid="164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3" grpId="0" animBg="1"/>
      <p:bldP spid="16428" grpId="0" autoUpdateAnimBg="0"/>
      <p:bldP spid="16429" grpId="0" autoUpdateAnimBg="0"/>
      <p:bldP spid="16430" grpId="0" autoUpdateAnimBg="0"/>
      <p:bldP spid="16431" grpId="0" autoUpdateAnimBg="0"/>
      <p:bldP spid="16432" grpId="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8" name="Imagem 7" descr="deus5.jpg"/>
          <p:cNvPicPr>
            <a:picLocks noChangeAspect="1"/>
          </p:cNvPicPr>
          <p:nvPr/>
        </p:nvPicPr>
        <p:blipFill>
          <a:blip r:embed="rId2" cstate="print"/>
          <a:stretch>
            <a:fillRect/>
          </a:stretch>
        </p:blipFill>
        <p:spPr>
          <a:xfrm flipH="1">
            <a:off x="0" y="0"/>
            <a:ext cx="9144000" cy="6858000"/>
          </a:xfrm>
          <a:prstGeom prst="rect">
            <a:avLst/>
          </a:prstGeom>
        </p:spPr>
      </p:pic>
      <p:sp>
        <p:nvSpPr>
          <p:cNvPr id="7" name="Text Box 9"/>
          <p:cNvSpPr txBox="1">
            <a:spLocks noChangeArrowheads="1"/>
          </p:cNvSpPr>
          <p:nvPr/>
        </p:nvSpPr>
        <p:spPr bwMode="auto">
          <a:xfrm>
            <a:off x="0" y="0"/>
            <a:ext cx="4788024" cy="567847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4800" b="1" i="0" u="none" strike="noStrike" kern="0" cap="none" spc="0" normalizeH="0" baseline="0" noProof="0" dirty="0">
                <a:ln>
                  <a:noFill/>
                </a:ln>
                <a:solidFill>
                  <a:prstClr val="white"/>
                </a:solidFill>
                <a:effectLst/>
                <a:uLnTx/>
                <a:uFillTx/>
                <a:latin typeface="Calibri"/>
                <a:ea typeface="+mn-ea"/>
                <a:cs typeface="+mn-cs"/>
              </a:rPr>
              <a:t>A Prece:</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4800" b="1" i="0" u="none" strike="noStrike" kern="0" cap="none" spc="0" normalizeH="0" baseline="0" noProof="0" dirty="0">
                <a:ln>
                  <a:noFill/>
                </a:ln>
                <a:solidFill>
                  <a:prstClr val="white"/>
                </a:solidFill>
                <a:effectLst/>
                <a:uLnTx/>
                <a:uFillTx/>
                <a:latin typeface="Calibri"/>
                <a:ea typeface="+mn-ea"/>
                <a:cs typeface="+mn-cs"/>
              </a:rPr>
              <a:t> importância, benefícios e a maneira correta de orar.</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pt-BR" sz="4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1800" b="1" i="0" u="none" strike="noStrike" kern="0" cap="none" spc="0" normalizeH="0" baseline="0" noProof="0" dirty="0">
                <a:ln>
                  <a:noFill/>
                </a:ln>
                <a:solidFill>
                  <a:prstClr val="white"/>
                </a:solidFill>
                <a:effectLst/>
                <a:uLnTx/>
                <a:uFillTx/>
                <a:latin typeface="Calibri"/>
                <a:ea typeface="+mn-ea"/>
                <a:cs typeface="+mn-cs"/>
              </a:rPr>
              <a:t>LEONARDO PEREIRA</a:t>
            </a:r>
          </a:p>
        </p:txBody>
      </p:sp>
    </p:spTree>
    <p:extLst>
      <p:ext uri="{BB962C8B-B14F-4D97-AF65-F5344CB8AC3E}">
        <p14:creationId xmlns:p14="http://schemas.microsoft.com/office/powerpoint/2010/main" val="114116173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1"/>
          <p:cNvSpPr>
            <a:spLocks noChangeArrowheads="1"/>
          </p:cNvSpPr>
          <p:nvPr/>
        </p:nvSpPr>
        <p:spPr bwMode="auto">
          <a:xfrm>
            <a:off x="0" y="1124744"/>
            <a:ext cx="8929718" cy="2523768"/>
          </a:xfrm>
          <a:prstGeom prst="rect">
            <a:avLst/>
          </a:prstGeom>
          <a:solidFill>
            <a:srgbClr val="FFC000"/>
          </a:solid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Wingdings"/>
              <a:buChar char="v"/>
              <a:tabLst/>
              <a:defRPr/>
            </a:pPr>
            <a:r>
              <a:rPr kumimoji="0" lang="pt-BR" sz="1800" b="0" i="0" u="none" strike="noStrike" kern="0" cap="none" spc="0" normalizeH="0" baseline="0" noProof="0" dirty="0">
                <a:ln>
                  <a:noFill/>
                </a:ln>
                <a:solidFill>
                  <a:srgbClr val="C00000"/>
                </a:solidFill>
                <a:effectLst/>
                <a:uLnTx/>
                <a:uFillTx/>
                <a:latin typeface="Arial Black" pitchFamily="34" charset="0"/>
                <a:ea typeface="+mn-ea"/>
                <a:cs typeface="+mn-cs"/>
              </a:rPr>
              <a:t>  </a:t>
            </a:r>
            <a:r>
              <a:rPr kumimoji="0" lang="pt-BR" sz="2000" b="1" i="0" u="none" strike="noStrike" kern="0" cap="none" spc="0" normalizeH="0" baseline="0" noProof="0" dirty="0">
                <a:ln>
                  <a:noFill/>
                </a:ln>
                <a:solidFill>
                  <a:sysClr val="windowText" lastClr="000000"/>
                </a:solidFill>
                <a:effectLst/>
                <a:uLnTx/>
                <a:uFillTx/>
                <a:latin typeface="Arial Black" pitchFamily="34" charset="0"/>
                <a:ea typeface="+mn-ea"/>
                <a:cs typeface="+mn-cs"/>
              </a:rPr>
              <a:t>É um processo de comunicação em duas vias, que estabelecido, nos traz como retorno a energização positiva do plano espiritual superior. O fato de orar verdadeiramente, renova, fortifica, sendo um dos maiores recursos que a bondade Divina colocou a nossa disposição, como fonte de refazimento, como porto seguro nos momentos de tempestade.</a:t>
            </a:r>
          </a:p>
          <a:p>
            <a:pPr marL="0" marR="0" lvl="0" indent="0" algn="just" defTabSz="914400" rtl="0" eaLnBrk="1" fontAlgn="auto" latinLnBrk="0" hangingPunct="1">
              <a:lnSpc>
                <a:spcPct val="100000"/>
              </a:lnSpc>
              <a:spcBef>
                <a:spcPts val="0"/>
              </a:spcBef>
              <a:spcAft>
                <a:spcPts val="0"/>
              </a:spcAft>
              <a:buClrTx/>
              <a:buSzTx/>
              <a:buFont typeface="Wingdings"/>
              <a:buChar char="v"/>
              <a:tabLst/>
              <a:defRPr/>
            </a:pPr>
            <a:endParaRPr kumimoji="0" lang="pt-BR" sz="1800" b="0" i="0" u="none" strike="noStrike" kern="0" cap="none" spc="0" normalizeH="0" baseline="0" noProof="0" dirty="0">
              <a:ln>
                <a:noFill/>
              </a:ln>
              <a:solidFill>
                <a:srgbClr val="C00000"/>
              </a:solidFill>
              <a:effectLst/>
              <a:uLnTx/>
              <a:uFillTx/>
              <a:latin typeface="Arial Black" pitchFamily="34" charset="0"/>
              <a:ea typeface="+mn-ea"/>
              <a:cs typeface="+mn-cs"/>
            </a:endParaRPr>
          </a:p>
        </p:txBody>
      </p:sp>
      <p:grpSp>
        <p:nvGrpSpPr>
          <p:cNvPr id="5" name="Grupo 5"/>
          <p:cNvGrpSpPr>
            <a:grpSpLocks/>
          </p:cNvGrpSpPr>
          <p:nvPr/>
        </p:nvGrpSpPr>
        <p:grpSpPr bwMode="auto">
          <a:xfrm>
            <a:off x="2643174" y="285728"/>
            <a:ext cx="3581400" cy="685800"/>
            <a:chOff x="1571612" y="285720"/>
            <a:chExt cx="3581400" cy="685800"/>
          </a:xfrm>
        </p:grpSpPr>
        <p:sp>
          <p:nvSpPr>
            <p:cNvPr id="6" name="Oval 1027"/>
            <p:cNvSpPr>
              <a:spLocks noChangeArrowheads="1"/>
            </p:cNvSpPr>
            <p:nvPr/>
          </p:nvSpPr>
          <p:spPr bwMode="auto">
            <a:xfrm>
              <a:off x="1571612" y="285720"/>
              <a:ext cx="3581400" cy="685800"/>
            </a:xfrm>
            <a:prstGeom prst="ellipse">
              <a:avLst/>
            </a:prstGeom>
            <a:solidFill>
              <a:srgbClr val="FFCC00"/>
            </a:solid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rgbClr val="FF0000"/>
                </a:solidFill>
                <a:effectLst/>
                <a:uLnTx/>
                <a:uFillTx/>
                <a:latin typeface="Calibri"/>
                <a:ea typeface="+mn-ea"/>
                <a:cs typeface="+mn-cs"/>
              </a:endParaRPr>
            </a:p>
          </p:txBody>
        </p:sp>
        <p:sp>
          <p:nvSpPr>
            <p:cNvPr id="7" name="WordArt 1026"/>
            <p:cNvSpPr>
              <a:spLocks noChangeArrowheads="1" noChangeShapeType="1" noTextEdit="1"/>
            </p:cNvSpPr>
            <p:nvPr/>
          </p:nvSpPr>
          <p:spPr bwMode="auto">
            <a:xfrm>
              <a:off x="2143116" y="328586"/>
              <a:ext cx="2257425" cy="457200"/>
            </a:xfrm>
            <a:prstGeom prst="rect">
              <a:avLst/>
            </a:prstGeom>
          </p:spPr>
          <p:txBody>
            <a:bodyPr wrap="none" fromWordArt="1">
              <a:prstTxWarp prst="textInflateTop">
                <a:avLst>
                  <a:gd name="adj" fmla="val 31917"/>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0" cap="none" spc="0" normalizeH="0" baseline="0" noProof="0" dirty="0">
                  <a:ln w="12700">
                    <a:solidFill>
                      <a:srgbClr val="B2B2B2"/>
                    </a:solidFill>
                    <a:round/>
                    <a:headEnd/>
                    <a:tailEnd/>
                  </a:ln>
                  <a:solidFill>
                    <a:srgbClr val="FF0000"/>
                  </a:solidFill>
                  <a:effectLst/>
                  <a:uLnTx/>
                  <a:uFillTx/>
                  <a:latin typeface="Arial Black"/>
                  <a:ea typeface="+mn-ea"/>
                  <a:cs typeface="+mn-cs"/>
                </a:rPr>
                <a:t>A</a:t>
              </a:r>
              <a:r>
                <a:rPr kumimoji="0" lang="pt-BR" sz="3600" b="1" i="0" u="none" strike="noStrike" kern="10" cap="none" spc="0" normalizeH="0" baseline="0" noProof="0" dirty="0">
                  <a:ln w="12700">
                    <a:solidFill>
                      <a:srgbClr val="B2B2B2"/>
                    </a:solidFill>
                    <a:round/>
                    <a:headEnd/>
                    <a:tailEnd/>
                  </a:ln>
                  <a:solidFill>
                    <a:srgbClr val="FF0000"/>
                  </a:solidFill>
                  <a:effectLst>
                    <a:outerShdw dist="35921" dir="2700000" sy="50000" rotWithShape="0">
                      <a:srgbClr val="875B0D"/>
                    </a:outerShdw>
                  </a:effectLst>
                  <a:uLnTx/>
                  <a:uFillTx/>
                  <a:latin typeface="Arial Black"/>
                  <a:ea typeface="+mn-ea"/>
                  <a:cs typeface="+mn-cs"/>
                </a:rPr>
                <a:t> </a:t>
              </a:r>
              <a:r>
                <a:rPr kumimoji="0" lang="pt-BR" sz="3600" b="1" i="0" u="none" strike="noStrike" kern="10" cap="none" spc="0" normalizeH="0" baseline="0" noProof="0" dirty="0">
                  <a:ln w="12700">
                    <a:solidFill>
                      <a:srgbClr val="B2B2B2"/>
                    </a:solidFill>
                    <a:round/>
                    <a:headEnd/>
                    <a:tailEnd/>
                  </a:ln>
                  <a:solidFill>
                    <a:srgbClr val="FF0000"/>
                  </a:solidFill>
                  <a:effectLst/>
                  <a:uLnTx/>
                  <a:uFillTx/>
                  <a:latin typeface="Arial Black"/>
                  <a:ea typeface="+mn-ea"/>
                  <a:cs typeface="+mn-cs"/>
                </a:rPr>
                <a:t>PRECE</a:t>
              </a:r>
            </a:p>
          </p:txBody>
        </p:sp>
      </p:grpSp>
      <p:grpSp>
        <p:nvGrpSpPr>
          <p:cNvPr id="8" name="Grupo 13"/>
          <p:cNvGrpSpPr>
            <a:grpSpLocks/>
          </p:cNvGrpSpPr>
          <p:nvPr/>
        </p:nvGrpSpPr>
        <p:grpSpPr bwMode="auto">
          <a:xfrm>
            <a:off x="2000232" y="3000372"/>
            <a:ext cx="4643438" cy="3643313"/>
            <a:chOff x="1371600" y="228600"/>
            <a:chExt cx="6934200" cy="6629400"/>
          </a:xfrm>
        </p:grpSpPr>
        <p:grpSp>
          <p:nvGrpSpPr>
            <p:cNvPr id="9" name="Group 77"/>
            <p:cNvGrpSpPr>
              <a:grpSpLocks/>
            </p:cNvGrpSpPr>
            <p:nvPr/>
          </p:nvGrpSpPr>
          <p:grpSpPr bwMode="auto">
            <a:xfrm>
              <a:off x="1371600" y="3048000"/>
              <a:ext cx="2336800" cy="3810000"/>
              <a:chOff x="864" y="1920"/>
              <a:chExt cx="1472" cy="2400"/>
            </a:xfrm>
          </p:grpSpPr>
          <p:sp>
            <p:nvSpPr>
              <p:cNvPr id="19" name="Oval 63"/>
              <p:cNvSpPr>
                <a:spLocks noChangeArrowheads="1"/>
              </p:cNvSpPr>
              <p:nvPr/>
            </p:nvSpPr>
            <p:spPr bwMode="auto">
              <a:xfrm>
                <a:off x="864" y="1920"/>
                <a:ext cx="1472" cy="2400"/>
              </a:xfrm>
              <a:prstGeom prst="ellipse">
                <a:avLst/>
              </a:prstGeom>
              <a:solidFill>
                <a:srgbClr val="FF99FF">
                  <a:alpha val="50195"/>
                </a:srgbClr>
              </a:solidFill>
              <a:ln w="12700">
                <a:solidFill>
                  <a:schemeClr val="tx1"/>
                </a:solidFill>
                <a:round/>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aphicFrame>
            <p:nvGraphicFramePr>
              <p:cNvPr id="20" name="Object 4"/>
              <p:cNvGraphicFramePr>
                <a:graphicFrameLocks/>
              </p:cNvGraphicFramePr>
              <p:nvPr/>
            </p:nvGraphicFramePr>
            <p:xfrm>
              <a:off x="1296" y="2112"/>
              <a:ext cx="598" cy="1952"/>
            </p:xfrm>
            <a:graphic>
              <a:graphicData uri="http://schemas.openxmlformats.org/presentationml/2006/ole">
                <mc:AlternateContent xmlns:mc="http://schemas.openxmlformats.org/markup-compatibility/2006">
                  <mc:Choice xmlns:v="urn:schemas-microsoft-com:vml" Requires="v">
                    <p:oleObj spid="_x0000_s2062" name="Clip" r:id="rId3" imgW="1679400" imgH="4927320" progId="">
                      <p:embed/>
                    </p:oleObj>
                  </mc:Choice>
                  <mc:Fallback>
                    <p:oleObj name="Clip" r:id="rId3" imgW="1679400" imgH="4927320" progId="">
                      <p:embed/>
                      <p:pic>
                        <p:nvPicPr>
                          <p:cNvPr id="2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 y="2112"/>
                            <a:ext cx="598" cy="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 name="AutoShape 68"/>
            <p:cNvSpPr>
              <a:spLocks noChangeArrowheads="1"/>
            </p:cNvSpPr>
            <p:nvPr/>
          </p:nvSpPr>
          <p:spPr bwMode="auto">
            <a:xfrm rot="2900114">
              <a:off x="2959100" y="3638550"/>
              <a:ext cx="381000" cy="1371600"/>
            </a:xfrm>
            <a:prstGeom prst="upArrow">
              <a:avLst>
                <a:gd name="adj1" fmla="val 50000"/>
                <a:gd name="adj2" fmla="val 90000"/>
              </a:avLst>
            </a:prstGeom>
            <a:gradFill rotWithShape="0">
              <a:gsLst>
                <a:gs pos="0">
                  <a:srgbClr val="FF3399"/>
                </a:gs>
                <a:gs pos="25000">
                  <a:srgbClr val="FF6633"/>
                </a:gs>
                <a:gs pos="50000">
                  <a:srgbClr val="FFFF00"/>
                </a:gs>
                <a:gs pos="75000">
                  <a:srgbClr val="01A78F"/>
                </a:gs>
                <a:gs pos="100000">
                  <a:srgbClr val="3366FF"/>
                </a:gs>
              </a:gsLst>
              <a:lin ang="5400000" scaled="1"/>
            </a:gradFill>
            <a:ln w="12700">
              <a:solidFill>
                <a:schemeClr val="tx1"/>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AutoShape 73"/>
            <p:cNvSpPr>
              <a:spLocks noChangeArrowheads="1"/>
            </p:cNvSpPr>
            <p:nvPr/>
          </p:nvSpPr>
          <p:spPr bwMode="auto">
            <a:xfrm rot="2900114">
              <a:off x="4076700" y="2628900"/>
              <a:ext cx="381000" cy="1371600"/>
            </a:xfrm>
            <a:prstGeom prst="upArrow">
              <a:avLst>
                <a:gd name="adj1" fmla="val 50000"/>
                <a:gd name="adj2" fmla="val 90000"/>
              </a:avLst>
            </a:prstGeom>
            <a:gradFill rotWithShape="0">
              <a:gsLst>
                <a:gs pos="0">
                  <a:srgbClr val="FF3399"/>
                </a:gs>
                <a:gs pos="25000">
                  <a:srgbClr val="FF6633"/>
                </a:gs>
                <a:gs pos="50000">
                  <a:srgbClr val="FFFF00"/>
                </a:gs>
                <a:gs pos="75000">
                  <a:srgbClr val="01A78F"/>
                </a:gs>
                <a:gs pos="100000">
                  <a:srgbClr val="3366FF"/>
                </a:gs>
              </a:gsLst>
              <a:lin ang="5400000" scaled="1"/>
            </a:gradFill>
            <a:ln w="12700">
              <a:solidFill>
                <a:schemeClr val="tx1"/>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 name="AutoShape 74"/>
            <p:cNvSpPr>
              <a:spLocks noChangeArrowheads="1"/>
            </p:cNvSpPr>
            <p:nvPr/>
          </p:nvSpPr>
          <p:spPr bwMode="auto">
            <a:xfrm rot="2900114">
              <a:off x="5219700" y="1638300"/>
              <a:ext cx="381000" cy="1371600"/>
            </a:xfrm>
            <a:prstGeom prst="upArrow">
              <a:avLst>
                <a:gd name="adj1" fmla="val 50000"/>
                <a:gd name="adj2" fmla="val 90000"/>
              </a:avLst>
            </a:prstGeom>
            <a:gradFill rotWithShape="0">
              <a:gsLst>
                <a:gs pos="0">
                  <a:srgbClr val="FF3399"/>
                </a:gs>
                <a:gs pos="25000">
                  <a:srgbClr val="FF6633"/>
                </a:gs>
                <a:gs pos="50000">
                  <a:srgbClr val="FFFF00"/>
                </a:gs>
                <a:gs pos="75000">
                  <a:srgbClr val="01A78F"/>
                </a:gs>
                <a:gs pos="100000">
                  <a:srgbClr val="3366FF"/>
                </a:gs>
              </a:gsLst>
              <a:lin ang="5400000" scaled="1"/>
            </a:gradFill>
            <a:ln w="12700">
              <a:solidFill>
                <a:schemeClr val="tx1"/>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 name="AutoShape 75"/>
            <p:cNvSpPr>
              <a:spLocks noChangeArrowheads="1"/>
            </p:cNvSpPr>
            <p:nvPr/>
          </p:nvSpPr>
          <p:spPr bwMode="auto">
            <a:xfrm rot="2900114">
              <a:off x="6286500" y="723900"/>
              <a:ext cx="381000" cy="1371600"/>
            </a:xfrm>
            <a:prstGeom prst="upArrow">
              <a:avLst>
                <a:gd name="adj1" fmla="val 50000"/>
                <a:gd name="adj2" fmla="val 90000"/>
              </a:avLst>
            </a:prstGeom>
            <a:gradFill rotWithShape="0">
              <a:gsLst>
                <a:gs pos="0">
                  <a:srgbClr val="FF3399"/>
                </a:gs>
                <a:gs pos="25000">
                  <a:srgbClr val="FF6633"/>
                </a:gs>
                <a:gs pos="50000">
                  <a:srgbClr val="FFFF00"/>
                </a:gs>
                <a:gs pos="75000">
                  <a:srgbClr val="01A78F"/>
                </a:gs>
                <a:gs pos="100000">
                  <a:srgbClr val="3366FF"/>
                </a:gs>
              </a:gsLst>
              <a:lin ang="5400000" scaled="1"/>
            </a:gradFill>
            <a:ln w="12700">
              <a:solidFill>
                <a:schemeClr val="tx1"/>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AutoShape 76"/>
            <p:cNvSpPr>
              <a:spLocks noChangeArrowheads="1"/>
            </p:cNvSpPr>
            <p:nvPr/>
          </p:nvSpPr>
          <p:spPr bwMode="auto">
            <a:xfrm rot="2900114">
              <a:off x="7429500" y="-266700"/>
              <a:ext cx="381000" cy="1371600"/>
            </a:xfrm>
            <a:prstGeom prst="upArrow">
              <a:avLst>
                <a:gd name="adj1" fmla="val 50000"/>
                <a:gd name="adj2" fmla="val 90000"/>
              </a:avLst>
            </a:prstGeom>
            <a:gradFill rotWithShape="0">
              <a:gsLst>
                <a:gs pos="0">
                  <a:srgbClr val="FF3399"/>
                </a:gs>
                <a:gs pos="25000">
                  <a:srgbClr val="FF6633"/>
                </a:gs>
                <a:gs pos="50000">
                  <a:srgbClr val="FFFF00"/>
                </a:gs>
                <a:gs pos="75000">
                  <a:srgbClr val="01A78F"/>
                </a:gs>
                <a:gs pos="100000">
                  <a:srgbClr val="3366FF"/>
                </a:gs>
              </a:gsLst>
              <a:lin ang="5400000" scaled="1"/>
            </a:gradFill>
            <a:ln w="12700">
              <a:solidFill>
                <a:schemeClr val="tx1"/>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AutoShape 78"/>
            <p:cNvSpPr>
              <a:spLocks noChangeArrowheads="1"/>
            </p:cNvSpPr>
            <p:nvPr/>
          </p:nvSpPr>
          <p:spPr bwMode="auto">
            <a:xfrm rot="-7899886">
              <a:off x="6210300" y="-114300"/>
              <a:ext cx="381000" cy="1371600"/>
            </a:xfrm>
            <a:prstGeom prst="upArrow">
              <a:avLst>
                <a:gd name="adj1" fmla="val 50000"/>
                <a:gd name="adj2" fmla="val 90000"/>
              </a:avLst>
            </a:prstGeom>
            <a:gradFill rotWithShape="0">
              <a:gsLst>
                <a:gs pos="0">
                  <a:srgbClr val="FF3399"/>
                </a:gs>
                <a:gs pos="25000">
                  <a:srgbClr val="FF6633"/>
                </a:gs>
                <a:gs pos="50000">
                  <a:srgbClr val="FFFF00"/>
                </a:gs>
                <a:gs pos="75000">
                  <a:srgbClr val="01A78F"/>
                </a:gs>
                <a:gs pos="100000">
                  <a:srgbClr val="3366FF"/>
                </a:gs>
              </a:gsLst>
              <a:lin ang="5400000" scaled="1"/>
            </a:gradFill>
            <a:ln w="12700">
              <a:solidFill>
                <a:schemeClr val="tx1"/>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AutoShape 80"/>
            <p:cNvSpPr>
              <a:spLocks noChangeArrowheads="1"/>
            </p:cNvSpPr>
            <p:nvPr/>
          </p:nvSpPr>
          <p:spPr bwMode="auto">
            <a:xfrm rot="-7899886">
              <a:off x="5067300" y="876300"/>
              <a:ext cx="381000" cy="1371600"/>
            </a:xfrm>
            <a:prstGeom prst="upArrow">
              <a:avLst>
                <a:gd name="adj1" fmla="val 50000"/>
                <a:gd name="adj2" fmla="val 90000"/>
              </a:avLst>
            </a:prstGeom>
            <a:gradFill rotWithShape="0">
              <a:gsLst>
                <a:gs pos="0">
                  <a:srgbClr val="FF3399"/>
                </a:gs>
                <a:gs pos="25000">
                  <a:srgbClr val="FF6633"/>
                </a:gs>
                <a:gs pos="50000">
                  <a:srgbClr val="FFFF00"/>
                </a:gs>
                <a:gs pos="75000">
                  <a:srgbClr val="01A78F"/>
                </a:gs>
                <a:gs pos="100000">
                  <a:srgbClr val="3366FF"/>
                </a:gs>
              </a:gsLst>
              <a:lin ang="5400000" scaled="1"/>
            </a:gradFill>
            <a:ln w="12700">
              <a:solidFill>
                <a:schemeClr val="tx1"/>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 name="AutoShape 81"/>
            <p:cNvSpPr>
              <a:spLocks noChangeArrowheads="1"/>
            </p:cNvSpPr>
            <p:nvPr/>
          </p:nvSpPr>
          <p:spPr bwMode="auto">
            <a:xfrm rot="-7899886">
              <a:off x="3924300" y="1866900"/>
              <a:ext cx="381000" cy="1371600"/>
            </a:xfrm>
            <a:prstGeom prst="upArrow">
              <a:avLst>
                <a:gd name="adj1" fmla="val 50000"/>
                <a:gd name="adj2" fmla="val 90000"/>
              </a:avLst>
            </a:prstGeom>
            <a:gradFill rotWithShape="0">
              <a:gsLst>
                <a:gs pos="0">
                  <a:srgbClr val="FF3399"/>
                </a:gs>
                <a:gs pos="25000">
                  <a:srgbClr val="FF6633"/>
                </a:gs>
                <a:gs pos="50000">
                  <a:srgbClr val="FFFF00"/>
                </a:gs>
                <a:gs pos="75000">
                  <a:srgbClr val="01A78F"/>
                </a:gs>
                <a:gs pos="100000">
                  <a:srgbClr val="3366FF"/>
                </a:gs>
              </a:gsLst>
              <a:lin ang="5400000" scaled="1"/>
            </a:gradFill>
            <a:ln w="12700">
              <a:solidFill>
                <a:schemeClr val="tx1"/>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 name="AutoShape 82"/>
            <p:cNvSpPr>
              <a:spLocks noChangeArrowheads="1"/>
            </p:cNvSpPr>
            <p:nvPr/>
          </p:nvSpPr>
          <p:spPr bwMode="auto">
            <a:xfrm rot="-7899886">
              <a:off x="2781300" y="2781300"/>
              <a:ext cx="381000" cy="1371600"/>
            </a:xfrm>
            <a:prstGeom prst="upArrow">
              <a:avLst>
                <a:gd name="adj1" fmla="val 50000"/>
                <a:gd name="adj2" fmla="val 90000"/>
              </a:avLst>
            </a:prstGeom>
            <a:gradFill rotWithShape="0">
              <a:gsLst>
                <a:gs pos="0">
                  <a:srgbClr val="FF3399"/>
                </a:gs>
                <a:gs pos="25000">
                  <a:srgbClr val="FF6633"/>
                </a:gs>
                <a:gs pos="50000">
                  <a:srgbClr val="FFFF00"/>
                </a:gs>
                <a:gs pos="75000">
                  <a:srgbClr val="01A78F"/>
                </a:gs>
                <a:gs pos="100000">
                  <a:srgbClr val="3366FF"/>
                </a:gs>
              </a:gsLst>
              <a:lin ang="5400000" scaled="1"/>
            </a:gradFill>
            <a:ln w="12700">
              <a:solidFill>
                <a:schemeClr val="tx1"/>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26515290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29"/>
          <p:cNvSpPr txBox="1">
            <a:spLocks noChangeArrowheads="1"/>
          </p:cNvSpPr>
          <p:nvPr/>
        </p:nvSpPr>
        <p:spPr bwMode="auto">
          <a:xfrm>
            <a:off x="1071538" y="1714488"/>
            <a:ext cx="6929486" cy="1446550"/>
          </a:xfrm>
          <a:prstGeom prst="rect">
            <a:avLst/>
          </a:prstGeom>
          <a:solidFill>
            <a:srgbClr val="FF9999"/>
          </a:solidFill>
          <a:ln w="57150">
            <a:solidFill>
              <a:srgbClr val="660033"/>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CC0000"/>
                </a:solidFill>
                <a:effectLst/>
                <a:uLnTx/>
                <a:uFillTx/>
                <a:latin typeface="Arial Black" pitchFamily="34" charset="0"/>
                <a:ea typeface="+mn-ea"/>
                <a:cs typeface="+mn-cs"/>
                <a:sym typeface="Wingdings 3" pitchFamily="18" charset="2"/>
              </a:rPr>
              <a:t></a:t>
            </a:r>
            <a:r>
              <a:rPr kumimoji="0" lang="pt-BR" sz="2200" b="1" i="0" u="none" strike="noStrike" kern="0" cap="none" spc="0" normalizeH="0" baseline="0" noProof="0" dirty="0">
                <a:ln>
                  <a:noFill/>
                </a:ln>
                <a:solidFill>
                  <a:srgbClr val="000066"/>
                </a:solidFill>
                <a:effectLst/>
                <a:uLnTx/>
                <a:uFillTx/>
                <a:latin typeface="Arial Black" pitchFamily="34" charset="0"/>
                <a:ea typeface="+mn-ea"/>
                <a:cs typeface="+mn-cs"/>
              </a:rPr>
              <a:t> ATO DE ADORAÇÃO A DEUS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CC0000"/>
                </a:solidFill>
                <a:effectLst/>
                <a:uLnTx/>
                <a:uFillTx/>
                <a:latin typeface="Arial Black" pitchFamily="34" charset="0"/>
                <a:ea typeface="+mn-ea"/>
                <a:cs typeface="+mn-cs"/>
                <a:sym typeface="Wingdings 3" pitchFamily="18" charset="2"/>
              </a:rPr>
              <a:t> </a:t>
            </a:r>
            <a:r>
              <a:rPr kumimoji="0" lang="pt-BR" sz="2200" b="1" i="0" u="none" strike="noStrike" kern="0" cap="none" spc="0" normalizeH="0" baseline="0" noProof="0" dirty="0">
                <a:ln>
                  <a:noFill/>
                </a:ln>
                <a:solidFill>
                  <a:srgbClr val="002060"/>
                </a:solidFill>
                <a:effectLst/>
                <a:uLnTx/>
                <a:uFillTx/>
                <a:latin typeface="Arial Black" pitchFamily="34" charset="0"/>
                <a:ea typeface="+mn-ea"/>
                <a:cs typeface="+mn-cs"/>
                <a:sym typeface="Wingdings 3" pitchFamily="18" charset="2"/>
              </a:rPr>
              <a:t>UMA FORMA </a:t>
            </a:r>
            <a:r>
              <a:rPr kumimoji="0" lang="pt-BR" sz="2200" b="1" i="0" u="none" strike="noStrike" kern="0" cap="none" spc="0" normalizeH="0" baseline="0" noProof="0" dirty="0">
                <a:ln>
                  <a:noFill/>
                </a:ln>
                <a:solidFill>
                  <a:srgbClr val="000066"/>
                </a:solidFill>
                <a:effectLst/>
                <a:uLnTx/>
                <a:uFillTx/>
                <a:latin typeface="Arial Black" pitchFamily="34" charset="0"/>
                <a:ea typeface="+mn-ea"/>
                <a:cs typeface="+mn-cs"/>
              </a:rPr>
              <a:t>DE COMUNICAÇÃO COM DEUS E COM A ESPIRITUALIDADE SUPERIOR</a:t>
            </a:r>
            <a:r>
              <a:rPr kumimoji="0" lang="pt-BR" sz="2000" b="1" i="0" u="none" strike="noStrike" kern="0" cap="none" spc="0" normalizeH="0" baseline="0" noProof="0" dirty="0">
                <a:ln>
                  <a:noFill/>
                </a:ln>
                <a:solidFill>
                  <a:srgbClr val="003366"/>
                </a:solidFill>
                <a:effectLst>
                  <a:outerShdw blurRad="38100" dist="38100" dir="2700000" algn="tl">
                    <a:srgbClr val="000000"/>
                  </a:outerShdw>
                </a:effectLst>
                <a:uLnTx/>
                <a:uFillTx/>
                <a:latin typeface="Arial Black"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200" b="1" i="0" u="none" strike="noStrike" kern="0" cap="none" spc="0" normalizeH="0" baseline="0" noProof="0" dirty="0">
              <a:ln>
                <a:noFill/>
              </a:ln>
              <a:solidFill>
                <a:srgbClr val="000066"/>
              </a:solidFill>
              <a:effectLst/>
              <a:uLnTx/>
              <a:uFillTx/>
              <a:latin typeface="Arial Black" pitchFamily="34" charset="0"/>
              <a:ea typeface="+mn-ea"/>
              <a:cs typeface="+mn-cs"/>
            </a:endParaRPr>
          </a:p>
        </p:txBody>
      </p:sp>
      <p:sp>
        <p:nvSpPr>
          <p:cNvPr id="9" name="Oval 1030"/>
          <p:cNvSpPr>
            <a:spLocks noChangeArrowheads="1"/>
          </p:cNvSpPr>
          <p:nvPr/>
        </p:nvSpPr>
        <p:spPr bwMode="auto">
          <a:xfrm>
            <a:off x="2214546" y="3714752"/>
            <a:ext cx="4724400" cy="609600"/>
          </a:xfrm>
          <a:prstGeom prst="ellipse">
            <a:avLst/>
          </a:prstGeom>
          <a:solidFill>
            <a:srgbClr val="FFCC00"/>
          </a:solidFill>
          <a:ln w="38100">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CC0000"/>
                </a:solidFill>
                <a:effectLst/>
                <a:uLnTx/>
                <a:uFillTx/>
                <a:latin typeface="Arial Black" pitchFamily="34" charset="0"/>
                <a:ea typeface="+mn-ea"/>
                <a:cs typeface="+mn-cs"/>
              </a:rPr>
              <a:t>ORAR A DEUS</a:t>
            </a:r>
          </a:p>
        </p:txBody>
      </p:sp>
      <p:sp>
        <p:nvSpPr>
          <p:cNvPr id="10" name="Text Box 1031"/>
          <p:cNvSpPr txBox="1">
            <a:spLocks noChangeArrowheads="1"/>
          </p:cNvSpPr>
          <p:nvPr/>
        </p:nvSpPr>
        <p:spPr bwMode="auto">
          <a:xfrm>
            <a:off x="1357290" y="4857760"/>
            <a:ext cx="6653213" cy="1154113"/>
          </a:xfrm>
          <a:prstGeom prst="rect">
            <a:avLst/>
          </a:prstGeom>
          <a:solidFill>
            <a:srgbClr val="FF9999"/>
          </a:solidFill>
          <a:ln w="57150">
            <a:solidFill>
              <a:srgbClr val="660033"/>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CC0000"/>
                </a:solidFill>
                <a:effectLst/>
                <a:uLnTx/>
                <a:uFillTx/>
                <a:latin typeface="Arial Black" pitchFamily="34" charset="0"/>
                <a:ea typeface="+mn-ea"/>
                <a:cs typeface="+mn-cs"/>
                <a:sym typeface="Wingdings 3" pitchFamily="18" charset="2"/>
              </a:rPr>
              <a:t></a:t>
            </a:r>
            <a:r>
              <a:rPr kumimoji="0" lang="pt-BR" sz="2200" b="1" i="0" u="none" strike="noStrike" kern="0" cap="none" spc="0" normalizeH="0" baseline="0" noProof="0" dirty="0">
                <a:ln>
                  <a:noFill/>
                </a:ln>
                <a:solidFill>
                  <a:srgbClr val="FFCC00"/>
                </a:solidFill>
                <a:effectLst/>
                <a:uLnTx/>
                <a:uFillTx/>
                <a:latin typeface="Arial Black" pitchFamily="34" charset="0"/>
                <a:ea typeface="+mn-ea"/>
                <a:cs typeface="+mn-cs"/>
                <a:sym typeface="Wingdings 3" pitchFamily="18" charset="2"/>
              </a:rPr>
              <a:t> </a:t>
            </a:r>
            <a:r>
              <a:rPr kumimoji="0" lang="pt-BR" sz="2200" b="1" i="0" u="none" strike="noStrike" kern="0" cap="none" spc="0" normalizeH="0" baseline="0" noProof="0" dirty="0">
                <a:ln>
                  <a:noFill/>
                </a:ln>
                <a:solidFill>
                  <a:srgbClr val="000066"/>
                </a:solidFill>
                <a:effectLst/>
                <a:uLnTx/>
                <a:uFillTx/>
                <a:latin typeface="Arial Black" pitchFamily="34" charset="0"/>
                <a:ea typeface="+mn-ea"/>
                <a:cs typeface="+mn-cs"/>
              </a:rPr>
              <a:t>É PENSAR NELE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CC0000"/>
                </a:solidFill>
                <a:effectLst/>
                <a:uLnTx/>
                <a:uFillTx/>
                <a:latin typeface="Arial Black" pitchFamily="34" charset="0"/>
                <a:ea typeface="+mn-ea"/>
                <a:cs typeface="+mn-cs"/>
                <a:sym typeface="Wingdings 3" pitchFamily="18" charset="2"/>
              </a:rPr>
              <a:t></a:t>
            </a:r>
            <a:r>
              <a:rPr kumimoji="0" lang="pt-BR" sz="2200" b="1" i="0" u="none" strike="noStrike" kern="0" cap="none" spc="0" normalizeH="0" baseline="0" noProof="0" dirty="0">
                <a:ln>
                  <a:noFill/>
                </a:ln>
                <a:solidFill>
                  <a:srgbClr val="000066"/>
                </a:solidFill>
                <a:effectLst/>
                <a:uLnTx/>
                <a:uFillTx/>
                <a:latin typeface="Arial Black" pitchFamily="34" charset="0"/>
                <a:ea typeface="+mn-ea"/>
                <a:cs typeface="+mn-cs"/>
              </a:rPr>
              <a:t> É APROXIMAR-SE DELE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CC0000"/>
                </a:solidFill>
                <a:effectLst/>
                <a:uLnTx/>
                <a:uFillTx/>
                <a:latin typeface="Arial Black" pitchFamily="34" charset="0"/>
                <a:ea typeface="+mn-ea"/>
                <a:cs typeface="+mn-cs"/>
                <a:sym typeface="Wingdings 3" pitchFamily="18" charset="2"/>
              </a:rPr>
              <a:t></a:t>
            </a:r>
            <a:r>
              <a:rPr kumimoji="0" lang="pt-BR" sz="2200" b="1" i="0" u="none" strike="noStrike" kern="0" cap="none" spc="0" normalizeH="0" baseline="0" noProof="0" dirty="0">
                <a:ln>
                  <a:noFill/>
                </a:ln>
                <a:solidFill>
                  <a:srgbClr val="000066"/>
                </a:solidFill>
                <a:effectLst/>
                <a:uLnTx/>
                <a:uFillTx/>
                <a:latin typeface="Arial Black" pitchFamily="34" charset="0"/>
                <a:ea typeface="+mn-ea"/>
                <a:cs typeface="+mn-cs"/>
              </a:rPr>
              <a:t> É PÔR-SE EM COMUNICAÇÃO COM ELE  </a:t>
            </a:r>
          </a:p>
        </p:txBody>
      </p:sp>
      <p:sp>
        <p:nvSpPr>
          <p:cNvPr id="11" name="Text Box 1032"/>
          <p:cNvSpPr txBox="1">
            <a:spLocks noChangeArrowheads="1"/>
          </p:cNvSpPr>
          <p:nvPr/>
        </p:nvSpPr>
        <p:spPr bwMode="auto">
          <a:xfrm>
            <a:off x="2285984" y="6215082"/>
            <a:ext cx="4810125" cy="3206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990033"/>
                </a:solidFill>
                <a:effectLst/>
                <a:uLnTx/>
                <a:uFillTx/>
                <a:latin typeface="Arial Black" pitchFamily="34" charset="0"/>
                <a:ea typeface="+mn-ea"/>
                <a:cs typeface="+mn-cs"/>
              </a:rPr>
              <a:t>(O LIVRO DOS ESPÍRITOS – ALLAN KARDEC)</a:t>
            </a:r>
          </a:p>
        </p:txBody>
      </p:sp>
      <p:sp>
        <p:nvSpPr>
          <p:cNvPr id="13" name="CaixaDeTexto 12"/>
          <p:cNvSpPr txBox="1"/>
          <p:nvPr/>
        </p:nvSpPr>
        <p:spPr>
          <a:xfrm>
            <a:off x="0" y="0"/>
            <a:ext cx="55007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A PRECE É ...</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16799484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9"/>
          <p:cNvSpPr txBox="1">
            <a:spLocks noChangeArrowheads="1"/>
          </p:cNvSpPr>
          <p:nvPr/>
        </p:nvSpPr>
        <p:spPr bwMode="auto">
          <a:xfrm>
            <a:off x="142844" y="2179796"/>
            <a:ext cx="8824943" cy="4678204"/>
          </a:xfrm>
          <a:prstGeom prst="rect">
            <a:avLst/>
          </a:prstGeom>
          <a:solidFill>
            <a:srgbClr val="FF9999"/>
          </a:solidFill>
          <a:ln w="57150">
            <a:solidFill>
              <a:srgbClr val="660033"/>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sng" strike="noStrike" kern="0" cap="none" spc="0" normalizeH="0" baseline="0" noProof="0" dirty="0">
              <a:ln>
                <a:noFill/>
              </a:ln>
              <a:solidFill>
                <a:srgbClr val="000099"/>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sng"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Arial" charset="0"/>
              </a:rPr>
              <a:t>PEDIDO:</a:t>
            </a:r>
            <a:r>
              <a:rPr kumimoji="0" lang="pt-BR" sz="2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Arial" charset="0"/>
              </a:rPr>
              <a:t> POR NÓS OU POR OUTRA PESSOA</a:t>
            </a:r>
          </a:p>
          <a:p>
            <a:pPr marL="457200" marR="0" lvl="0" indent="-457200" algn="just" defTabSz="914400" rtl="0" eaLnBrk="1" fontAlgn="auto" latinLnBrk="0" hangingPunct="1">
              <a:lnSpc>
                <a:spcPct val="100000"/>
              </a:lnSpc>
              <a:spcBef>
                <a:spcPts val="0"/>
              </a:spcBef>
              <a:spcAft>
                <a:spcPts val="0"/>
              </a:spcAft>
              <a:buClrTx/>
              <a:buSzTx/>
              <a:buFont typeface="+mj-lt"/>
              <a:buAutoNum type="alphaUcPeriod"/>
              <a:tabLst/>
              <a:defRPr/>
            </a:pPr>
            <a:r>
              <a:rPr kumimoji="0" lang="pt-BR" sz="2000" b="1" i="0" u="none" strike="noStrike" kern="0" cap="none" spc="0" normalizeH="0" baseline="0" noProof="0" dirty="0">
                <a:ln>
                  <a:noFill/>
                </a:ln>
                <a:solidFill>
                  <a:srgbClr val="000099"/>
                </a:solidFill>
                <a:effectLst/>
                <a:uLnTx/>
                <a:uFillTx/>
                <a:latin typeface="Arial" charset="0"/>
                <a:ea typeface="+mn-ea"/>
                <a:cs typeface="Arial" charset="0"/>
              </a:rPr>
              <a:t> é necessário saber o que pedir, o que se deve e o que não se deve pedir;</a:t>
            </a:r>
          </a:p>
          <a:p>
            <a:pPr marL="457200" marR="0" lvl="0" indent="-457200" algn="just" defTabSz="914400" rtl="0" eaLnBrk="1" fontAlgn="auto" latinLnBrk="0" hangingPunct="1">
              <a:lnSpc>
                <a:spcPct val="100000"/>
              </a:lnSpc>
              <a:spcBef>
                <a:spcPts val="0"/>
              </a:spcBef>
              <a:spcAft>
                <a:spcPts val="0"/>
              </a:spcAft>
              <a:buClrTx/>
              <a:buSzTx/>
              <a:buFont typeface="+mj-lt"/>
              <a:buAutoNum type="alphaUcPeriod"/>
              <a:tabLst/>
              <a:defRPr/>
            </a:pPr>
            <a:r>
              <a:rPr kumimoji="0" lang="pt-BR" sz="2000" b="1" i="0" u="none" strike="noStrike" kern="0" cap="none" spc="0" normalizeH="0" baseline="0" noProof="0" dirty="0">
                <a:ln>
                  <a:noFill/>
                </a:ln>
                <a:solidFill>
                  <a:srgbClr val="000099"/>
                </a:solidFill>
                <a:effectLst/>
                <a:uLnTx/>
                <a:uFillTx/>
                <a:latin typeface="Arial" charset="0"/>
                <a:ea typeface="+mn-ea"/>
                <a:cs typeface="Arial" charset="0"/>
              </a:rPr>
              <a:t>é muito importante perceber a resposta, que muitas vezes não é a que nós queremos, mas é a que nós necessitamos.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sng"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Arial" charset="0"/>
              </a:rPr>
              <a:t>AGRADECIMENTO</a:t>
            </a:r>
            <a:r>
              <a:rPr kumimoji="0" lang="pt-BR" sz="2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Arial" charset="0"/>
              </a:rPr>
              <a:t> OU RECONHECIMENTO</a:t>
            </a:r>
          </a:p>
          <a:p>
            <a:pPr marL="457200" marR="0" lvl="0" indent="-457200" algn="just" defTabSz="914400" rtl="0" eaLnBrk="1" fontAlgn="auto" latinLnBrk="0" hangingPunct="1">
              <a:lnSpc>
                <a:spcPct val="100000"/>
              </a:lnSpc>
              <a:spcBef>
                <a:spcPts val="0"/>
              </a:spcBef>
              <a:spcAft>
                <a:spcPts val="0"/>
              </a:spcAft>
              <a:buClrTx/>
              <a:buSzTx/>
              <a:buFont typeface="+mj-lt"/>
              <a:buAutoNum type="alphaUcPeriod"/>
              <a:tabLst/>
              <a:defRPr/>
            </a:pPr>
            <a:r>
              <a:rPr kumimoji="0" lang="pt-BR" sz="2000" b="1" i="0" u="none" strike="noStrike" kern="0" cap="none" spc="0" normalizeH="0" baseline="0" noProof="0" dirty="0">
                <a:ln>
                  <a:noFill/>
                </a:ln>
                <a:solidFill>
                  <a:srgbClr val="000099"/>
                </a:solidFill>
                <a:effectLst/>
                <a:uLnTx/>
                <a:uFillTx/>
                <a:latin typeface="Arial" charset="0"/>
                <a:ea typeface="+mn-ea"/>
                <a:cs typeface="Arial" charset="0"/>
              </a:rPr>
              <a:t>agradecer àquilo que temos, que recebemos, as oportunidades, os talentos, as bênçãos.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sng"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Arial" charset="0"/>
              </a:rPr>
              <a:t>LOUVOR</a:t>
            </a:r>
            <a:r>
              <a:rPr kumimoji="0" lang="pt-BR" sz="2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Arial" charset="0"/>
              </a:rPr>
              <a:t>,CONTEMPLAÇÃO OU GLORIFICAÇÃO</a:t>
            </a:r>
          </a:p>
          <a:p>
            <a:pPr marL="457200" marR="0" lvl="0" indent="-457200" algn="just" defTabSz="914400" rtl="0" eaLnBrk="1" fontAlgn="auto" latinLnBrk="0" hangingPunct="1">
              <a:lnSpc>
                <a:spcPct val="100000"/>
              </a:lnSpc>
              <a:spcBef>
                <a:spcPts val="0"/>
              </a:spcBef>
              <a:spcAft>
                <a:spcPts val="0"/>
              </a:spcAft>
              <a:buClrTx/>
              <a:buSzTx/>
              <a:buFont typeface="+mj-lt"/>
              <a:buAutoNum type="alphaUcPeriod"/>
              <a:tabLst/>
              <a:defRPr/>
            </a:pPr>
            <a:r>
              <a:rPr kumimoji="0" lang="pt-BR" sz="2000" b="1" i="0" u="none" strike="noStrike" kern="0" cap="none" spc="0" normalizeH="0" baseline="0" noProof="0" dirty="0">
                <a:ln>
                  <a:noFill/>
                </a:ln>
                <a:solidFill>
                  <a:srgbClr val="000099"/>
                </a:solidFill>
                <a:effectLst/>
                <a:uLnTx/>
                <a:uFillTx/>
                <a:latin typeface="Arial" charset="0"/>
                <a:ea typeface="+mn-ea"/>
                <a:cs typeface="Arial" charset="0"/>
              </a:rPr>
              <a:t>prece de louvor a Deus pela beleza, pela natureza, pela perfeição, por puro amor ao pai, é uma mensagem de carinho, de afeto e de ternura, por entender o que é amar a Deus sobre todas as coisas.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rgbClr val="000099"/>
              </a:solidFill>
              <a:effectLst/>
              <a:uLnTx/>
              <a:uFillTx/>
              <a:latin typeface="Arial" charset="0"/>
              <a:ea typeface="+mn-ea"/>
              <a:cs typeface="Arial" charset="0"/>
            </a:endParaRPr>
          </a:p>
          <a:p>
            <a:pPr marL="0" marR="0" lvl="1" indent="0" algn="l" defTabSz="914400" rtl="0" eaLnBrk="1" fontAlgn="auto" latinLnBrk="0" hangingPunct="1">
              <a:lnSpc>
                <a:spcPct val="100000"/>
              </a:lnSpc>
              <a:spcBef>
                <a:spcPts val="0"/>
              </a:spcBef>
              <a:spcAft>
                <a:spcPts val="0"/>
              </a:spcAft>
              <a:buClr>
                <a:srgbClr val="003300"/>
              </a:buClr>
              <a:buSzTx/>
              <a:buFontTx/>
              <a:buNone/>
              <a:tabLst/>
              <a:defRPr/>
            </a:pPr>
            <a:endParaRPr kumimoji="0" lang="pt-BR" sz="1800" b="0" i="0" u="none" strike="noStrike" kern="0" cap="none" spc="0" normalizeH="0" baseline="0" noProof="0" dirty="0">
              <a:ln>
                <a:noFill/>
              </a:ln>
              <a:solidFill>
                <a:srgbClr val="000099"/>
              </a:solidFill>
              <a:effectLst/>
              <a:uLnTx/>
              <a:uFillTx/>
              <a:latin typeface="Arial Black" pitchFamily="34" charset="0"/>
              <a:ea typeface="+mn-ea"/>
              <a:cs typeface="+mn-cs"/>
            </a:endParaRPr>
          </a:p>
        </p:txBody>
      </p:sp>
      <p:grpSp>
        <p:nvGrpSpPr>
          <p:cNvPr id="3" name="Grupo 16"/>
          <p:cNvGrpSpPr>
            <a:grpSpLocks/>
          </p:cNvGrpSpPr>
          <p:nvPr/>
        </p:nvGrpSpPr>
        <p:grpSpPr bwMode="auto">
          <a:xfrm>
            <a:off x="1538310" y="214290"/>
            <a:ext cx="6248400" cy="1785950"/>
            <a:chOff x="304800" y="442898"/>
            <a:chExt cx="6248400" cy="2057400"/>
          </a:xfrm>
        </p:grpSpPr>
        <p:sp>
          <p:nvSpPr>
            <p:cNvPr id="4" name="Line 11"/>
            <p:cNvSpPr>
              <a:spLocks noChangeShapeType="1"/>
            </p:cNvSpPr>
            <p:nvPr/>
          </p:nvSpPr>
          <p:spPr bwMode="auto">
            <a:xfrm>
              <a:off x="3429000" y="1128698"/>
              <a:ext cx="2514600" cy="990600"/>
            </a:xfrm>
            <a:prstGeom prst="line">
              <a:avLst/>
            </a:prstGeom>
            <a:noFill/>
            <a:ln w="38100">
              <a:solidFill>
                <a:srgbClr val="CC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Line 10"/>
            <p:cNvSpPr>
              <a:spLocks noChangeShapeType="1"/>
            </p:cNvSpPr>
            <p:nvPr/>
          </p:nvSpPr>
          <p:spPr bwMode="auto">
            <a:xfrm flipH="1">
              <a:off x="3429000" y="1128698"/>
              <a:ext cx="0" cy="1066800"/>
            </a:xfrm>
            <a:prstGeom prst="line">
              <a:avLst/>
            </a:prstGeom>
            <a:noFill/>
            <a:ln w="38100">
              <a:solidFill>
                <a:srgbClr val="CC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Oval 3"/>
            <p:cNvSpPr>
              <a:spLocks noChangeArrowheads="1"/>
            </p:cNvSpPr>
            <p:nvPr/>
          </p:nvSpPr>
          <p:spPr bwMode="auto">
            <a:xfrm>
              <a:off x="533400" y="442898"/>
              <a:ext cx="5791200" cy="685800"/>
            </a:xfrm>
            <a:prstGeom prst="ellipse">
              <a:avLst/>
            </a:prstGeom>
            <a:solidFill>
              <a:srgbClr val="FFCC00"/>
            </a:solid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WordArt 2" descr="Malha roxa"/>
            <p:cNvSpPr>
              <a:spLocks noChangeArrowheads="1" noChangeShapeType="1" noTextEdit="1"/>
            </p:cNvSpPr>
            <p:nvPr/>
          </p:nvSpPr>
          <p:spPr bwMode="auto">
            <a:xfrm>
              <a:off x="1343025" y="557198"/>
              <a:ext cx="4143375" cy="3429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0" cap="none" spc="0" normalizeH="0" baseline="0" noProof="0" dirty="0">
                  <a:ln w="9525">
                    <a:solidFill>
                      <a:srgbClr val="CC0000"/>
                    </a:solidFill>
                    <a:round/>
                    <a:headEnd/>
                    <a:tailEnd/>
                  </a:ln>
                  <a:blipFill dpi="0" rotWithShape="0">
                    <a:blip r:embed="rId2"/>
                    <a:srcRect/>
                    <a:tile tx="0" ty="0" sx="100000" sy="100000" flip="none" algn="tl"/>
                  </a:blipFill>
                  <a:effectLst/>
                  <a:uLnTx/>
                  <a:uFillTx/>
                  <a:latin typeface="Arial Black"/>
                  <a:ea typeface="+mn-ea"/>
                  <a:cs typeface="+mn-cs"/>
                </a:rPr>
                <a:t>OBJETIVOS DA PRECE</a:t>
              </a:r>
            </a:p>
          </p:txBody>
        </p:sp>
        <p:sp>
          <p:nvSpPr>
            <p:cNvPr id="8" name="Rectangle 4"/>
            <p:cNvSpPr>
              <a:spLocks noChangeArrowheads="1"/>
            </p:cNvSpPr>
            <p:nvPr/>
          </p:nvSpPr>
          <p:spPr bwMode="auto">
            <a:xfrm>
              <a:off x="304800" y="1966898"/>
              <a:ext cx="1981200" cy="533400"/>
            </a:xfrm>
            <a:prstGeom prst="rect">
              <a:avLst/>
            </a:prstGeom>
            <a:gradFill rotWithShape="0">
              <a:gsLst>
                <a:gs pos="0">
                  <a:srgbClr val="FFFF00"/>
                </a:gs>
                <a:gs pos="100000">
                  <a:srgbClr val="CC9900"/>
                </a:gs>
              </a:gsLst>
              <a:path path="shape">
                <a:fillToRect l="50000" t="50000" r="50000" b="50000"/>
              </a:path>
            </a:gradFill>
            <a:ln w="57150">
              <a:solidFill>
                <a:srgbClr val="CC000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0099"/>
                  </a:solidFill>
                  <a:effectLst/>
                  <a:uLnTx/>
                  <a:uFillTx/>
                  <a:latin typeface="Arial Black" pitchFamily="34" charset="0"/>
                  <a:ea typeface="+mn-ea"/>
                  <a:cs typeface="+mn-cs"/>
                </a:rPr>
                <a:t>LOUVAR</a:t>
              </a:r>
            </a:p>
          </p:txBody>
        </p:sp>
        <p:sp>
          <p:nvSpPr>
            <p:cNvPr id="9" name="Rectangle 5"/>
            <p:cNvSpPr>
              <a:spLocks noChangeArrowheads="1"/>
            </p:cNvSpPr>
            <p:nvPr/>
          </p:nvSpPr>
          <p:spPr bwMode="auto">
            <a:xfrm>
              <a:off x="2438400" y="1966898"/>
              <a:ext cx="1981200" cy="533400"/>
            </a:xfrm>
            <a:prstGeom prst="rect">
              <a:avLst/>
            </a:prstGeom>
            <a:gradFill rotWithShape="0">
              <a:gsLst>
                <a:gs pos="0">
                  <a:srgbClr val="FFFF00"/>
                </a:gs>
                <a:gs pos="100000">
                  <a:srgbClr val="CC9900"/>
                </a:gs>
              </a:gsLst>
              <a:path path="shape">
                <a:fillToRect l="50000" t="50000" r="50000" b="50000"/>
              </a:path>
            </a:gradFill>
            <a:ln w="57150">
              <a:solidFill>
                <a:srgbClr val="CC000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0099"/>
                  </a:solidFill>
                  <a:effectLst/>
                  <a:uLnTx/>
                  <a:uFillTx/>
                  <a:latin typeface="Arial Black" pitchFamily="34" charset="0"/>
                  <a:ea typeface="+mn-ea"/>
                  <a:cs typeface="+mn-cs"/>
                </a:rPr>
                <a:t>PEDIR</a:t>
              </a:r>
            </a:p>
          </p:txBody>
        </p:sp>
        <p:sp>
          <p:nvSpPr>
            <p:cNvPr id="10" name="Rectangle 6"/>
            <p:cNvSpPr>
              <a:spLocks noChangeArrowheads="1"/>
            </p:cNvSpPr>
            <p:nvPr/>
          </p:nvSpPr>
          <p:spPr bwMode="auto">
            <a:xfrm>
              <a:off x="4572000" y="1966898"/>
              <a:ext cx="1981200" cy="533400"/>
            </a:xfrm>
            <a:prstGeom prst="rect">
              <a:avLst/>
            </a:prstGeom>
            <a:gradFill rotWithShape="0">
              <a:gsLst>
                <a:gs pos="0">
                  <a:srgbClr val="FFFF00"/>
                </a:gs>
                <a:gs pos="100000">
                  <a:srgbClr val="CC9900"/>
                </a:gs>
              </a:gsLst>
              <a:path path="shape">
                <a:fillToRect l="50000" t="50000" r="50000" b="50000"/>
              </a:path>
            </a:gradFill>
            <a:ln w="57150">
              <a:solidFill>
                <a:srgbClr val="CC000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100" b="1" i="0" u="none" strike="noStrike" kern="0" cap="none" spc="0" normalizeH="0" baseline="0" noProof="0" dirty="0">
                  <a:ln>
                    <a:noFill/>
                  </a:ln>
                  <a:solidFill>
                    <a:srgbClr val="000099"/>
                  </a:solidFill>
                  <a:effectLst/>
                  <a:uLnTx/>
                  <a:uFillTx/>
                  <a:latin typeface="Arial Black" pitchFamily="34" charset="0"/>
                  <a:ea typeface="+mn-ea"/>
                  <a:cs typeface="+mn-cs"/>
                </a:rPr>
                <a:t>AGRADECER</a:t>
              </a:r>
            </a:p>
          </p:txBody>
        </p:sp>
        <p:sp>
          <p:nvSpPr>
            <p:cNvPr id="11" name="Line 11"/>
            <p:cNvSpPr>
              <a:spLocks noChangeShapeType="1"/>
            </p:cNvSpPr>
            <p:nvPr/>
          </p:nvSpPr>
          <p:spPr bwMode="auto">
            <a:xfrm flipV="1">
              <a:off x="1714488" y="1142976"/>
              <a:ext cx="1714512" cy="857256"/>
            </a:xfrm>
            <a:prstGeom prst="line">
              <a:avLst/>
            </a:prstGeom>
            <a:noFill/>
            <a:ln w="38100">
              <a:solidFill>
                <a:srgbClr val="CC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169992610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6286512" cy="928670"/>
          </a:xfrm>
        </p:spPr>
        <p:style>
          <a:lnRef idx="1">
            <a:schemeClr val="dk1"/>
          </a:lnRef>
          <a:fillRef idx="3">
            <a:schemeClr val="dk1"/>
          </a:fillRef>
          <a:effectRef idx="2">
            <a:schemeClr val="dk1"/>
          </a:effectRef>
          <a:fontRef idx="minor">
            <a:schemeClr val="lt1"/>
          </a:fontRef>
        </p:style>
        <p:txBody>
          <a:bodyPr>
            <a:normAutofit fontScale="90000"/>
          </a:bodyPr>
          <a:lstStyle/>
          <a:p>
            <a:br>
              <a:rPr lang="pt-BR" b="1" dirty="0"/>
            </a:br>
            <a:r>
              <a:rPr lang="pt-BR" b="1" dirty="0"/>
              <a:t>2. Importância da Prece</a:t>
            </a:r>
            <a:br>
              <a:rPr lang="pt-BR" b="1" dirty="0"/>
            </a:br>
            <a:endParaRPr lang="pt-BR" dirty="0"/>
          </a:p>
        </p:txBody>
      </p:sp>
      <p:sp>
        <p:nvSpPr>
          <p:cNvPr id="3" name="Subtítulo 2"/>
          <p:cNvSpPr>
            <a:spLocks noGrp="1"/>
          </p:cNvSpPr>
          <p:nvPr>
            <p:ph type="subTitle" idx="1"/>
          </p:nvPr>
        </p:nvSpPr>
        <p:spPr>
          <a:xfrm>
            <a:off x="0" y="908720"/>
            <a:ext cx="6300192" cy="5949280"/>
          </a:xfrm>
        </p:spPr>
        <p:txBody>
          <a:bodyPr>
            <a:normAutofit fontScale="85000" lnSpcReduction="10000"/>
          </a:bodyPr>
          <a:lstStyle/>
          <a:p>
            <a:pPr marL="342900" indent="-342900">
              <a:spcBef>
                <a:spcPct val="50000"/>
              </a:spcBef>
            </a:pPr>
            <a:r>
              <a:rPr lang="pt-BR" b="1" dirty="0">
                <a:solidFill>
                  <a:schemeClr val="tx1"/>
                </a:solidFill>
              </a:rPr>
              <a:t>Pela prece, obtém, o homem o concurso dos bons Espíritos, que acorrem a sustentá-lo em suas boas resoluções e a inspirar-lhe idéias s</a:t>
            </a:r>
            <a:r>
              <a:rPr lang="pt-BR" b="1" dirty="0">
                <a:solidFill>
                  <a:schemeClr val="tx1"/>
                </a:solidFill>
                <a:cs typeface="Arial" charset="0"/>
              </a:rPr>
              <a:t>ã</a:t>
            </a:r>
            <a:r>
              <a:rPr lang="pt-BR" b="1" dirty="0">
                <a:solidFill>
                  <a:schemeClr val="tx1"/>
                </a:solidFill>
              </a:rPr>
              <a:t>s. Ele adquire, desse modo, a força moral necessária a vencer as dificuldades e a volver ao caminho reto, se dele se afastou. </a:t>
            </a:r>
          </a:p>
          <a:p>
            <a:pPr marL="342900" indent="-342900">
              <a:spcBef>
                <a:spcPct val="50000"/>
              </a:spcBef>
            </a:pPr>
            <a:r>
              <a:rPr lang="pt-BR" b="1" dirty="0">
                <a:solidFill>
                  <a:schemeClr val="tx1"/>
                </a:solidFill>
              </a:rPr>
              <a:t>Por esse meio, pode também desviar de si os males que atrairia pelas suas próprias faltas. Est</a:t>
            </a:r>
            <a:r>
              <a:rPr lang="pt-BR" b="1" dirty="0">
                <a:solidFill>
                  <a:schemeClr val="tx1"/>
                </a:solidFill>
                <a:cs typeface="Arial" charset="0"/>
              </a:rPr>
              <a:t>á</a:t>
            </a:r>
            <a:r>
              <a:rPr lang="pt-BR" b="1" dirty="0">
                <a:solidFill>
                  <a:schemeClr val="tx1"/>
                </a:solidFill>
              </a:rPr>
              <a:t> no pensamento o poder da prece, que por nada depende nem das palavras, nem do momento em que seja feita. Pode-se orar em toda parte, e a qualquer hora, a s</a:t>
            </a:r>
            <a:r>
              <a:rPr lang="pt-BR" b="1" dirty="0">
                <a:solidFill>
                  <a:schemeClr val="tx1"/>
                </a:solidFill>
                <a:cs typeface="Arial" charset="0"/>
              </a:rPr>
              <a:t>ó</a:t>
            </a:r>
            <a:r>
              <a:rPr lang="pt-BR" b="1" dirty="0">
                <a:solidFill>
                  <a:schemeClr val="tx1"/>
                </a:solidFill>
              </a:rPr>
              <a:t>s ou em comum. </a:t>
            </a:r>
          </a:p>
          <a:p>
            <a:endParaRPr lang="pt-BR" dirty="0"/>
          </a:p>
        </p:txBody>
      </p:sp>
      <p:pic>
        <p:nvPicPr>
          <p:cNvPr id="4" name="Picture 2"/>
          <p:cNvPicPr>
            <a:picLocks noChangeAspect="1" noChangeArrowheads="1"/>
          </p:cNvPicPr>
          <p:nvPr/>
        </p:nvPicPr>
        <p:blipFill>
          <a:blip r:embed="rId2" cstate="print"/>
          <a:srcRect/>
          <a:stretch>
            <a:fillRect/>
          </a:stretch>
        </p:blipFill>
        <p:spPr bwMode="auto">
          <a:xfrm>
            <a:off x="6286512" y="0"/>
            <a:ext cx="2857488" cy="6858000"/>
          </a:xfrm>
          <a:prstGeom prst="rect">
            <a:avLst/>
          </a:prstGeom>
          <a:noFill/>
          <a:ln w="9525">
            <a:noFill/>
            <a:miter lim="800000"/>
            <a:headEnd/>
            <a:tailEnd/>
          </a:ln>
        </p:spPr>
      </p:pic>
    </p:spTree>
    <p:extLst>
      <p:ext uri="{BB962C8B-B14F-4D97-AF65-F5344CB8AC3E}">
        <p14:creationId xmlns:p14="http://schemas.microsoft.com/office/powerpoint/2010/main" val="30429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1214422"/>
          </a:xfrm>
        </p:spPr>
        <p:style>
          <a:lnRef idx="2">
            <a:schemeClr val="dk1"/>
          </a:lnRef>
          <a:fillRef idx="1">
            <a:schemeClr val="lt1"/>
          </a:fillRef>
          <a:effectRef idx="0">
            <a:schemeClr val="dk1"/>
          </a:effectRef>
          <a:fontRef idx="minor">
            <a:schemeClr val="dk1"/>
          </a:fontRef>
        </p:style>
        <p:txBody>
          <a:bodyPr>
            <a:normAutofit fontScale="90000"/>
          </a:bodyPr>
          <a:lstStyle/>
          <a:p>
            <a:br>
              <a:rPr lang="pt-BR" b="1" dirty="0"/>
            </a:br>
            <a:r>
              <a:rPr lang="pt-BR" b="1" dirty="0"/>
              <a:t>3. A Maneira correta de orar, segundo o entendimento Espírita.</a:t>
            </a:r>
            <a:br>
              <a:rPr lang="pt-BR" b="1" dirty="0"/>
            </a:br>
            <a:endParaRPr lang="pt-BR" dirty="0"/>
          </a:p>
        </p:txBody>
      </p:sp>
      <p:sp>
        <p:nvSpPr>
          <p:cNvPr id="3" name="Subtítulo 2"/>
          <p:cNvSpPr>
            <a:spLocks noGrp="1"/>
          </p:cNvSpPr>
          <p:nvPr>
            <p:ph type="subTitle" idx="1"/>
          </p:nvPr>
        </p:nvSpPr>
        <p:spPr>
          <a:xfrm>
            <a:off x="0" y="1357298"/>
            <a:ext cx="9144000" cy="5500702"/>
          </a:xfrm>
        </p:spPr>
        <p:txBody>
          <a:bodyPr>
            <a:normAutofit/>
          </a:bodyPr>
          <a:lstStyle/>
          <a:p>
            <a:r>
              <a:rPr lang="pt-BR" sz="4000" b="1" dirty="0">
                <a:solidFill>
                  <a:schemeClr val="tx1"/>
                </a:solidFill>
              </a:rPr>
              <a:t>A verdadeira prece não deve ser recitada, mas sentida. Não deve ser cômodo processo de movimentação de lábios, emoldurado, muita vez, por belas palavras, mas uma expressão de sentimento vivo, real, a fim de que realizemos legitima comunhão com a Espiritualidade Maior. </a:t>
            </a:r>
          </a:p>
          <a:p>
            <a:endParaRPr lang="pt-BR" dirty="0"/>
          </a:p>
        </p:txBody>
      </p:sp>
    </p:spTree>
    <p:extLst>
      <p:ext uri="{BB962C8B-B14F-4D97-AF65-F5344CB8AC3E}">
        <p14:creationId xmlns:p14="http://schemas.microsoft.com/office/powerpoint/2010/main" val="40204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7E367BC5-390F-4535-8952-B1CAE700CA0D}"/>
              </a:ext>
            </a:extLst>
          </p:cNvPr>
          <p:cNvSpPr txBox="1">
            <a:spLocks noChangeArrowheads="1"/>
          </p:cNvSpPr>
          <p:nvPr/>
        </p:nvSpPr>
        <p:spPr bwMode="auto">
          <a:xfrm>
            <a:off x="250825" y="333375"/>
            <a:ext cx="7634288" cy="561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 </a:t>
            </a: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a:t>
            </a:r>
            <a:r>
              <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“Entre as leis divinas, umas regulam o movimento e as relações da matéria bruta: as leis físicas, cujo estudo pertence ao domínio da ciência. As outras dizem respeito especialmente ao homem considerado em si mesmo e nas relações com Deus e com os semelhantes. Contêm as regras da vida do corpo, bem como as da vida da alma: são as leis morais.”  </a:t>
            </a:r>
            <a:r>
              <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(L.E-Q. 617)</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40000"/>
              </a:lnSpc>
              <a:spcBef>
                <a:spcPct val="0"/>
              </a:spcBef>
              <a:spcAft>
                <a:spcPct val="0"/>
              </a:spcAft>
              <a:buClrTx/>
              <a:buSzTx/>
              <a:buFontTx/>
              <a:buNone/>
              <a:tabLst/>
              <a:defRPr/>
            </a:pPr>
            <a:r>
              <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 regulam a conduta dos Espíritos.</a:t>
            </a:r>
          </a:p>
          <a:p>
            <a:pPr marL="0" marR="0" lvl="0" indent="0" algn="just" defTabSz="914400" rtl="0" eaLnBrk="1" fontAlgn="base" latinLnBrk="0" hangingPunct="1">
              <a:lnSpc>
                <a:spcPct val="140000"/>
              </a:lnSpc>
              <a:spcBef>
                <a:spcPct val="0"/>
              </a:spcBef>
              <a:spcAft>
                <a:spcPct val="0"/>
              </a:spcAft>
              <a:buClrTx/>
              <a:buSzTx/>
              <a:buFontTx/>
              <a:buNone/>
              <a:tabLst/>
              <a:defRPr/>
            </a:pPr>
            <a:r>
              <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físicas regulam o mundo material.</a:t>
            </a:r>
          </a:p>
          <a:p>
            <a:pPr marL="0" marR="0" lvl="0" indent="0" algn="just" defTabSz="914400" rtl="0" eaLnBrk="1" fontAlgn="base" latinLnBrk="0" hangingPunct="1">
              <a:lnSpc>
                <a:spcPct val="140000"/>
              </a:lnSpc>
              <a:spcBef>
                <a:spcPct val="0"/>
              </a:spcBef>
              <a:spcAft>
                <a:spcPct val="0"/>
              </a:spcAft>
              <a:buClrTx/>
              <a:buSzTx/>
              <a:buFontTx/>
              <a:buNone/>
              <a:tabLst/>
              <a:defRPr/>
            </a:pP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19459" name="Rectangle 5">
            <a:extLst>
              <a:ext uri="{FF2B5EF4-FFF2-40B4-BE49-F238E27FC236}">
                <a16:creationId xmlns:a16="http://schemas.microsoft.com/office/drawing/2014/main" id="{239D98E9-15EE-4556-B091-EE4A7D24753F}"/>
              </a:ext>
            </a:extLst>
          </p:cNvPr>
          <p:cNvSpPr>
            <a:spLocks noChangeArrowheads="1"/>
          </p:cNvSpPr>
          <p:nvPr/>
        </p:nvSpPr>
        <p:spPr bwMode="auto">
          <a:xfrm>
            <a:off x="250825" y="4292600"/>
            <a:ext cx="7345363" cy="1081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87815787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189571"/>
            <a:ext cx="9144000" cy="6858000"/>
          </a:xfrm>
        </p:spPr>
        <p:txBody>
          <a:bodyPr>
            <a:normAutofit lnSpcReduction="10000"/>
          </a:bodyPr>
          <a:lstStyle/>
          <a:p>
            <a:r>
              <a:rPr lang="pt-BR" b="1" dirty="0">
                <a:solidFill>
                  <a:schemeClr val="tx1"/>
                </a:solidFill>
              </a:rPr>
              <a:t>A prece outra coisa não é senão uma conversa que entretemos com Deus, Nosso Pai; com Jesus, Nosso Mestre e Senhor, com nossos amigos espirituais. </a:t>
            </a:r>
          </a:p>
          <a:p>
            <a:r>
              <a:rPr lang="pt-BR" b="1" dirty="0">
                <a:solidFill>
                  <a:schemeClr val="tx1"/>
                </a:solidFill>
              </a:rPr>
              <a:t>É dialogo silencioso, humilde, contrito, revestido de unção e fervor, em que o filho, pequenino e imperfeito, fala com o Pai, Poderoso e Bom, Perfeição das Perfeições. </a:t>
            </a:r>
          </a:p>
          <a:p>
            <a:r>
              <a:rPr lang="pt-BR" b="1" dirty="0">
                <a:solidFill>
                  <a:schemeClr val="tx1"/>
                </a:solidFill>
              </a:rPr>
              <a:t>Quando o espírita ora, sabe, por antecipação, que sua prece não opera modificações na Lei, que é imutável; altera-nos, contudo, o mundo intimo, que se retempera, valorosamente, de modo a enfrentarmos com galhardia as provas, que se atenuam ao influxo da comunhão com o Mundo Espiritual Superior. </a:t>
            </a:r>
          </a:p>
          <a:p>
            <a:endParaRPr lang="pt-BR" dirty="0"/>
          </a:p>
        </p:txBody>
      </p:sp>
    </p:spTree>
    <p:extLst>
      <p:ext uri="{BB962C8B-B14F-4D97-AF65-F5344CB8AC3E}">
        <p14:creationId xmlns:p14="http://schemas.microsoft.com/office/powerpoint/2010/main" val="251809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0"/>
            <a:ext cx="5786446" cy="6858000"/>
          </a:xfrm>
        </p:spPr>
        <p:txBody>
          <a:bodyPr>
            <a:normAutofit/>
          </a:bodyPr>
          <a:lstStyle/>
          <a:p>
            <a:r>
              <a:rPr lang="pt-BR" b="1" dirty="0">
                <a:solidFill>
                  <a:schemeClr val="tx1"/>
                </a:solidFill>
              </a:rPr>
              <a:t>Jesus definiu, claramente, a maneira correta de orar, que pode ser entendida como as qualidades que a prece deve ter. Ele nos recomenda que, quando orarmos, </a:t>
            </a:r>
            <a:r>
              <a:rPr lang="pt-BR" b="1" dirty="0">
                <a:solidFill>
                  <a:srgbClr val="C00000"/>
                </a:solidFill>
                <a:effectLst>
                  <a:outerShdw blurRad="38100" dist="38100" dir="2700000" algn="tl">
                    <a:srgbClr val="000000">
                      <a:alpha val="43137"/>
                    </a:srgbClr>
                  </a:outerShdw>
                </a:effectLst>
              </a:rPr>
              <a:t>não nos devemos p</a:t>
            </a:r>
            <a:r>
              <a:rPr lang="pt-BR" b="1" dirty="0">
                <a:solidFill>
                  <a:srgbClr val="C00000"/>
                </a:solidFill>
                <a:effectLst>
                  <a:outerShdw blurRad="38100" dist="38100" dir="2700000" algn="tl">
                    <a:srgbClr val="000000">
                      <a:alpha val="43137"/>
                    </a:srgbClr>
                  </a:outerShdw>
                </a:effectLst>
                <a:cs typeface="Arial" charset="0"/>
              </a:rPr>
              <a:t>ô</a:t>
            </a:r>
            <a:r>
              <a:rPr lang="pt-BR" b="1" dirty="0">
                <a:solidFill>
                  <a:srgbClr val="C00000"/>
                </a:solidFill>
                <a:effectLst>
                  <a:outerShdw blurRad="38100" dist="38100" dir="2700000" algn="tl">
                    <a:srgbClr val="000000">
                      <a:alpha val="43137"/>
                    </a:srgbClr>
                  </a:outerShdw>
                </a:effectLst>
              </a:rPr>
              <a:t>r em evidencia</a:t>
            </a:r>
            <a:r>
              <a:rPr lang="pt-BR" b="1" dirty="0">
                <a:solidFill>
                  <a:schemeClr val="tx1"/>
                </a:solidFill>
              </a:rPr>
              <a:t>, mas orar em secreto. Que </a:t>
            </a:r>
            <a:r>
              <a:rPr lang="pt-BR" b="1" dirty="0">
                <a:solidFill>
                  <a:srgbClr val="C00000"/>
                </a:solidFill>
                <a:effectLst>
                  <a:outerShdw blurRad="38100" dist="38100" dir="2700000" algn="tl">
                    <a:srgbClr val="000000">
                      <a:alpha val="43137"/>
                    </a:srgbClr>
                  </a:outerShdw>
                </a:effectLst>
              </a:rPr>
              <a:t>não é pela multiplicidade das palavras que seremos atendido</a:t>
            </a:r>
            <a:r>
              <a:rPr lang="pt-BR" b="1" dirty="0">
                <a:solidFill>
                  <a:schemeClr val="tx1"/>
                </a:solidFill>
              </a:rPr>
              <a:t>s, mas pela sinceridade delas. </a:t>
            </a:r>
          </a:p>
        </p:txBody>
      </p:sp>
      <p:pic>
        <p:nvPicPr>
          <p:cNvPr id="4" name="Imagem 3" descr="jesusora.jpg"/>
          <p:cNvPicPr>
            <a:picLocks noChangeAspect="1"/>
          </p:cNvPicPr>
          <p:nvPr/>
        </p:nvPicPr>
        <p:blipFill>
          <a:blip r:embed="rId2" cstate="print"/>
          <a:stretch>
            <a:fillRect/>
          </a:stretch>
        </p:blipFill>
        <p:spPr>
          <a:xfrm>
            <a:off x="5786446" y="0"/>
            <a:ext cx="3383857" cy="6858000"/>
          </a:xfrm>
          <a:prstGeom prst="rect">
            <a:avLst/>
          </a:prstGeom>
        </p:spPr>
      </p:pic>
    </p:spTree>
    <p:extLst>
      <p:ext uri="{BB962C8B-B14F-4D97-AF65-F5344CB8AC3E}">
        <p14:creationId xmlns:p14="http://schemas.microsoft.com/office/powerpoint/2010/main" val="126420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0"/>
            <a:ext cx="5786446" cy="6858000"/>
          </a:xfrm>
        </p:spPr>
        <p:txBody>
          <a:bodyPr>
            <a:normAutofit/>
          </a:bodyPr>
          <a:lstStyle/>
          <a:p>
            <a:r>
              <a:rPr lang="pt-BR" b="1" dirty="0">
                <a:solidFill>
                  <a:schemeClr val="tx1"/>
                </a:solidFill>
              </a:rPr>
              <a:t>Recomenda-nos, também, </a:t>
            </a:r>
            <a:r>
              <a:rPr lang="pt-BR" b="1" dirty="0">
                <a:solidFill>
                  <a:srgbClr val="C00000"/>
                </a:solidFill>
                <a:effectLst>
                  <a:outerShdw blurRad="38100" dist="38100" dir="2700000" algn="tl">
                    <a:srgbClr val="000000">
                      <a:alpha val="43137"/>
                    </a:srgbClr>
                  </a:outerShdw>
                </a:effectLst>
              </a:rPr>
              <a:t>perdoar</a:t>
            </a:r>
            <a:r>
              <a:rPr lang="pt-BR" b="1" dirty="0">
                <a:solidFill>
                  <a:schemeClr val="tx1"/>
                </a:solidFill>
              </a:rPr>
              <a:t> qualquer coisa que tenhamos contra o nosso próximo, antes de orar, visto que a prece agradável a Deus parte de um coração purificado pelo sentimento de caridade. </a:t>
            </a:r>
            <a:r>
              <a:rPr lang="pt-BR" b="1" i="1" dirty="0">
                <a:solidFill>
                  <a:schemeClr val="tx1"/>
                </a:solidFill>
              </a:rPr>
              <a:t>Esclarece, por fim, que a prece deve ser revestida de </a:t>
            </a:r>
            <a:r>
              <a:rPr lang="pt-BR" b="1" i="1" dirty="0">
                <a:solidFill>
                  <a:srgbClr val="C00000"/>
                </a:solidFill>
                <a:effectLst>
                  <a:outerShdw blurRad="38100" dist="38100" dir="2700000" algn="tl">
                    <a:srgbClr val="000000">
                      <a:alpha val="43137"/>
                    </a:srgbClr>
                  </a:outerShdw>
                </a:effectLst>
              </a:rPr>
              <a:t>humildade</a:t>
            </a:r>
            <a:r>
              <a:rPr lang="pt-BR" b="1" i="1" dirty="0">
                <a:solidFill>
                  <a:schemeClr val="tx1"/>
                </a:solidFill>
              </a:rPr>
              <a:t>, procurando cada um ver os seus próprios erros e não os do próximo</a:t>
            </a:r>
            <a:r>
              <a:rPr lang="pt-BR" b="1" dirty="0">
                <a:solidFill>
                  <a:schemeClr val="tx1"/>
                </a:solidFill>
              </a:rPr>
              <a:t>. </a:t>
            </a:r>
          </a:p>
          <a:p>
            <a:endParaRPr lang="pt-BR" b="1" dirty="0">
              <a:solidFill>
                <a:schemeClr val="tx1"/>
              </a:solidFill>
            </a:endParaRPr>
          </a:p>
        </p:txBody>
      </p:sp>
      <p:pic>
        <p:nvPicPr>
          <p:cNvPr id="4" name="Imagem 3" descr="jesusora.jpg"/>
          <p:cNvPicPr>
            <a:picLocks noChangeAspect="1"/>
          </p:cNvPicPr>
          <p:nvPr/>
        </p:nvPicPr>
        <p:blipFill>
          <a:blip r:embed="rId2" cstate="print"/>
          <a:stretch>
            <a:fillRect/>
          </a:stretch>
        </p:blipFill>
        <p:spPr>
          <a:xfrm>
            <a:off x="5786446" y="0"/>
            <a:ext cx="3383857" cy="6858000"/>
          </a:xfrm>
          <a:prstGeom prst="rect">
            <a:avLst/>
          </a:prstGeom>
        </p:spPr>
      </p:pic>
    </p:spTree>
    <p:extLst>
      <p:ext uri="{BB962C8B-B14F-4D97-AF65-F5344CB8AC3E}">
        <p14:creationId xmlns:p14="http://schemas.microsoft.com/office/powerpoint/2010/main" val="260095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0"/>
            <a:ext cx="5786446" cy="6858000"/>
          </a:xfrm>
        </p:spPr>
        <p:txBody>
          <a:bodyPr>
            <a:normAutofit lnSpcReduction="10000"/>
          </a:bodyPr>
          <a:lstStyle/>
          <a:p>
            <a:r>
              <a:rPr lang="pt-BR" b="1" dirty="0">
                <a:solidFill>
                  <a:srgbClr val="C00000"/>
                </a:solidFill>
                <a:effectLst>
                  <a:outerShdw blurRad="38100" dist="38100" dir="2700000" algn="tl">
                    <a:srgbClr val="000000">
                      <a:alpha val="43137"/>
                    </a:srgbClr>
                  </a:outerShdw>
                </a:effectLst>
              </a:rPr>
              <a:t>Quando Jesus nos recomenda orar secretamente (“entrai para o vosso quarto e, fechada a porta, orai ao vosso Pai em secreto”, nas palavras de Mateus), </a:t>
            </a:r>
            <a:r>
              <a:rPr lang="pt-BR" b="1" dirty="0">
                <a:solidFill>
                  <a:schemeClr val="tx1"/>
                </a:solidFill>
              </a:rPr>
              <a:t>não est</a:t>
            </a:r>
            <a:r>
              <a:rPr lang="pt-BR" b="1" dirty="0">
                <a:solidFill>
                  <a:schemeClr val="tx1"/>
                </a:solidFill>
                <a:cs typeface="Arial" charset="0"/>
              </a:rPr>
              <a:t>á</a:t>
            </a:r>
            <a:r>
              <a:rPr lang="pt-BR" b="1" dirty="0">
                <a:solidFill>
                  <a:schemeClr val="tx1"/>
                </a:solidFill>
              </a:rPr>
              <a:t> estabelecendo um posicionamento ou postura especial, física ou mística, para entrar em comunhão com Deus. Afinal, não podemos esquecer que existe uma multidão de pessoas no planeta que não possui nem mesmo um modesto quarto para se recolher.</a:t>
            </a:r>
          </a:p>
          <a:p>
            <a:endParaRPr lang="pt-BR" b="1" dirty="0">
              <a:solidFill>
                <a:schemeClr val="tx1"/>
              </a:solidFill>
            </a:endParaRPr>
          </a:p>
        </p:txBody>
      </p:sp>
      <p:pic>
        <p:nvPicPr>
          <p:cNvPr id="4" name="Imagem 3" descr="jesusora.jpg"/>
          <p:cNvPicPr>
            <a:picLocks noChangeAspect="1"/>
          </p:cNvPicPr>
          <p:nvPr/>
        </p:nvPicPr>
        <p:blipFill>
          <a:blip r:embed="rId2" cstate="print"/>
          <a:stretch>
            <a:fillRect/>
          </a:stretch>
        </p:blipFill>
        <p:spPr>
          <a:xfrm>
            <a:off x="5786446" y="0"/>
            <a:ext cx="3383857" cy="6858000"/>
          </a:xfrm>
          <a:prstGeom prst="rect">
            <a:avLst/>
          </a:prstGeom>
        </p:spPr>
      </p:pic>
    </p:spTree>
    <p:extLst>
      <p:ext uri="{BB962C8B-B14F-4D97-AF65-F5344CB8AC3E}">
        <p14:creationId xmlns:p14="http://schemas.microsoft.com/office/powerpoint/2010/main" val="282605235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643306" y="0"/>
            <a:ext cx="5286412" cy="6858000"/>
          </a:xfrm>
        </p:spPr>
        <p:txBody>
          <a:bodyPr>
            <a:normAutofit/>
          </a:bodyPr>
          <a:lstStyle/>
          <a:p>
            <a:endParaRPr lang="pt-BR" b="1" dirty="0">
              <a:solidFill>
                <a:schemeClr val="tx1"/>
              </a:solidFill>
            </a:endParaRPr>
          </a:p>
          <a:p>
            <a:r>
              <a:rPr lang="pt-BR" b="1" dirty="0">
                <a:solidFill>
                  <a:schemeClr val="tx1"/>
                </a:solidFill>
              </a:rPr>
              <a:t>O que Jesus pretende é que busquemos o recolhimento para, a s</a:t>
            </a:r>
            <a:r>
              <a:rPr lang="pt-BR" b="1" dirty="0">
                <a:solidFill>
                  <a:schemeClr val="tx1"/>
                </a:solidFill>
                <a:cs typeface="Arial" charset="0"/>
              </a:rPr>
              <a:t>ó</a:t>
            </a:r>
            <a:r>
              <a:rPr lang="pt-BR" b="1" dirty="0">
                <a:solidFill>
                  <a:schemeClr val="tx1"/>
                </a:solidFill>
              </a:rPr>
              <a:t>s, dialogarmos com Deus. No insulamento, a oração flui com maior maturidade, sem interferências, sem preocupações com formulas e formas, favorecendo a comunhão legitima com a Espiritualidade (...)</a:t>
            </a:r>
          </a:p>
          <a:p>
            <a:endParaRPr lang="pt-BR" dirty="0"/>
          </a:p>
        </p:txBody>
      </p:sp>
      <p:pic>
        <p:nvPicPr>
          <p:cNvPr id="4" name="Imagem 3" descr="bem e mal2.jpg"/>
          <p:cNvPicPr>
            <a:picLocks noChangeAspect="1"/>
          </p:cNvPicPr>
          <p:nvPr/>
        </p:nvPicPr>
        <p:blipFill>
          <a:blip r:embed="rId2" cstate="print"/>
          <a:stretch>
            <a:fillRect/>
          </a:stretch>
        </p:blipFill>
        <p:spPr>
          <a:xfrm flipH="1">
            <a:off x="-2" y="0"/>
            <a:ext cx="3627661" cy="6858000"/>
          </a:xfrm>
          <a:prstGeom prst="rect">
            <a:avLst/>
          </a:prstGeom>
        </p:spPr>
      </p:pic>
    </p:spTree>
    <p:extLst>
      <p:ext uri="{BB962C8B-B14F-4D97-AF65-F5344CB8AC3E}">
        <p14:creationId xmlns:p14="http://schemas.microsoft.com/office/powerpoint/2010/main" val="195997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643306" y="0"/>
            <a:ext cx="5286412" cy="6858000"/>
          </a:xfrm>
        </p:spPr>
        <p:txBody>
          <a:bodyPr>
            <a:normAutofit fontScale="92500"/>
          </a:bodyPr>
          <a:lstStyle/>
          <a:p>
            <a:endParaRPr lang="pt-BR" b="1" dirty="0">
              <a:solidFill>
                <a:schemeClr val="tx1"/>
              </a:solidFill>
            </a:endParaRPr>
          </a:p>
          <a:p>
            <a:r>
              <a:rPr lang="pt-BR" b="1" dirty="0">
                <a:solidFill>
                  <a:schemeClr val="tx1"/>
                </a:solidFill>
              </a:rPr>
              <a:t>Nesses instantes, orienta Jesus, não nos preocupemos em falar muito, como se as respostas estivessem condicionadas </a:t>
            </a:r>
            <a:r>
              <a:rPr lang="pt-BR" b="1" dirty="0">
                <a:solidFill>
                  <a:schemeClr val="tx1"/>
                </a:solidFill>
                <a:cs typeface="Arial" charset="0"/>
              </a:rPr>
              <a:t>à</a:t>
            </a:r>
            <a:r>
              <a:rPr lang="pt-BR" b="1" dirty="0">
                <a:solidFill>
                  <a:schemeClr val="tx1"/>
                </a:solidFill>
              </a:rPr>
              <a:t> prolixidade, ou se fossemos haveis advogados empenhados em convencer o Céu a ajudar-nos. O essencial não é orar muito, mas orar bem. As preces muito longas, alem de cansativas, podem revelar uma forma de ostentação, que é sempre contraria </a:t>
            </a:r>
            <a:r>
              <a:rPr lang="pt-BR" b="1" dirty="0">
                <a:solidFill>
                  <a:schemeClr val="tx1"/>
                </a:solidFill>
                <a:cs typeface="Arial" charset="0"/>
              </a:rPr>
              <a:t>à</a:t>
            </a:r>
            <a:r>
              <a:rPr lang="pt-BR" b="1" dirty="0">
                <a:solidFill>
                  <a:schemeClr val="tx1"/>
                </a:solidFill>
              </a:rPr>
              <a:t> humildade.</a:t>
            </a:r>
          </a:p>
          <a:p>
            <a:endParaRPr lang="pt-BR" dirty="0"/>
          </a:p>
        </p:txBody>
      </p:sp>
      <p:pic>
        <p:nvPicPr>
          <p:cNvPr id="4" name="Imagem 3" descr="bem e mal2.jpg"/>
          <p:cNvPicPr>
            <a:picLocks noChangeAspect="1"/>
          </p:cNvPicPr>
          <p:nvPr/>
        </p:nvPicPr>
        <p:blipFill>
          <a:blip r:embed="rId2" cstate="print"/>
          <a:stretch>
            <a:fillRect/>
          </a:stretch>
        </p:blipFill>
        <p:spPr>
          <a:xfrm flipH="1">
            <a:off x="-2" y="0"/>
            <a:ext cx="3627661" cy="6858000"/>
          </a:xfrm>
          <a:prstGeom prst="rect">
            <a:avLst/>
          </a:prstGeom>
        </p:spPr>
      </p:pic>
    </p:spTree>
    <p:extLst>
      <p:ext uri="{BB962C8B-B14F-4D97-AF65-F5344CB8AC3E}">
        <p14:creationId xmlns:p14="http://schemas.microsoft.com/office/powerpoint/2010/main" val="103191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29"/>
          <p:cNvSpPr txBox="1">
            <a:spLocks noChangeArrowheads="1"/>
          </p:cNvSpPr>
          <p:nvPr/>
        </p:nvSpPr>
        <p:spPr bwMode="auto">
          <a:xfrm>
            <a:off x="500034" y="2071678"/>
            <a:ext cx="8286808" cy="4493538"/>
          </a:xfrm>
          <a:prstGeom prst="rect">
            <a:avLst/>
          </a:prstGeom>
          <a:solidFill>
            <a:srgbClr val="FF9999"/>
          </a:solidFill>
          <a:ln w="57150">
            <a:solidFill>
              <a:srgbClr val="660033"/>
            </a:solidFill>
            <a:miter lim="800000"/>
            <a:headEnd/>
            <a:tailEnd/>
          </a:ln>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pt-BR" sz="2400" b="1" i="0" u="sng" strike="noStrike" kern="0" cap="none" spc="0" normalizeH="0" baseline="0" noProof="0" dirty="0">
                <a:ln>
                  <a:noFill/>
                </a:ln>
                <a:solidFill>
                  <a:sysClr val="windowText" lastClr="000000"/>
                </a:solidFill>
                <a:effectLst/>
                <a:uLnTx/>
                <a:uFillTx/>
                <a:latin typeface="Arial Black" pitchFamily="34" charset="0"/>
                <a:ea typeface="+mn-ea"/>
                <a:cs typeface="+mn-cs"/>
              </a:rPr>
              <a:t>SINTONIA CORRETA:</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endParaRPr>
          </a:p>
          <a:p>
            <a:pPr marL="0" marR="0" lvl="2" indent="0" algn="l" defTabSz="914400" rtl="0" eaLnBrk="1" fontAlgn="auto" latinLnBrk="0" hangingPunct="1">
              <a:lnSpc>
                <a:spcPct val="100000"/>
              </a:lnSpc>
              <a:spcBef>
                <a:spcPts val="0"/>
              </a:spcBef>
              <a:spcAft>
                <a:spcPts val="0"/>
              </a:spcAft>
              <a:buClr>
                <a:srgbClr val="660033"/>
              </a:buClr>
              <a:buSzPct val="80000"/>
              <a:buFont typeface="Wingdings"/>
              <a:buChar char="v"/>
              <a:tabLst/>
              <a:defRPr/>
            </a:pPr>
            <a:r>
              <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rPr>
              <a:t>Tem-se que “sintonizar” para quem oramos, “endereçar” corretamente a nossa prece;</a:t>
            </a:r>
          </a:p>
          <a:p>
            <a:pPr marL="0" marR="0" lvl="2" indent="0" algn="l" defTabSz="914400" rtl="0" eaLnBrk="1" fontAlgn="auto" latinLnBrk="0" hangingPunct="1">
              <a:lnSpc>
                <a:spcPct val="100000"/>
              </a:lnSpc>
              <a:spcBef>
                <a:spcPts val="0"/>
              </a:spcBef>
              <a:spcAft>
                <a:spcPts val="0"/>
              </a:spcAft>
              <a:buClr>
                <a:srgbClr val="660033"/>
              </a:buClr>
              <a:buSzPct val="80000"/>
              <a:buFont typeface="Wingdings"/>
              <a:buChar char="v"/>
              <a:tabLst/>
              <a:defRPr/>
            </a:pPr>
            <a:endPar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endParaRPr>
          </a:p>
          <a:p>
            <a:pPr marL="0" marR="0" lvl="2" indent="0" algn="l" defTabSz="914400" rtl="0" eaLnBrk="1" fontAlgn="auto" latinLnBrk="0" hangingPunct="1">
              <a:lnSpc>
                <a:spcPct val="100000"/>
              </a:lnSpc>
              <a:spcBef>
                <a:spcPts val="0"/>
              </a:spcBef>
              <a:spcAft>
                <a:spcPts val="0"/>
              </a:spcAft>
              <a:buClr>
                <a:srgbClr val="660033"/>
              </a:buClr>
              <a:buSzPct val="80000"/>
              <a:buFont typeface="Wingdings"/>
              <a:buChar char="v"/>
              <a:tabLst/>
              <a:defRPr/>
            </a:pPr>
            <a:r>
              <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rPr>
              <a:t>Para tal, temos que mentalizar a quem oramos. Se oramos a Deus, o mentalizaremos através de seus atributos, e não através de uma imagem ou figura;</a:t>
            </a:r>
          </a:p>
          <a:p>
            <a:pPr marL="0" marR="0" lvl="2" indent="0" algn="l" defTabSz="914400" rtl="0" eaLnBrk="1" fontAlgn="auto" latinLnBrk="0" hangingPunct="1">
              <a:lnSpc>
                <a:spcPct val="100000"/>
              </a:lnSpc>
              <a:spcBef>
                <a:spcPts val="0"/>
              </a:spcBef>
              <a:spcAft>
                <a:spcPts val="0"/>
              </a:spcAft>
              <a:buClr>
                <a:srgbClr val="660033"/>
              </a:buClr>
              <a:buSzPct val="80000"/>
              <a:buFont typeface="Wingdings"/>
              <a:buChar char="v"/>
              <a:tabLst/>
              <a:defRPr/>
            </a:pPr>
            <a:endPar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endParaRPr>
          </a:p>
          <a:p>
            <a:pPr marL="0" marR="0" lvl="2" indent="0" algn="l" defTabSz="914400" rtl="0" eaLnBrk="1" fontAlgn="auto" latinLnBrk="0" hangingPunct="1">
              <a:lnSpc>
                <a:spcPct val="100000"/>
              </a:lnSpc>
              <a:spcBef>
                <a:spcPts val="0"/>
              </a:spcBef>
              <a:spcAft>
                <a:spcPts val="0"/>
              </a:spcAft>
              <a:buClr>
                <a:srgbClr val="660033"/>
              </a:buClr>
              <a:buSzPct val="80000"/>
              <a:buFont typeface="Wingdings"/>
              <a:buChar char="v"/>
              <a:tabLst/>
              <a:defRPr/>
            </a:pPr>
            <a:r>
              <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rPr>
              <a:t>Não basta “orar por orar”.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200" b="1" i="0" u="none" strike="noStrike" kern="0" cap="none" spc="0" normalizeH="0" baseline="0" noProof="0" dirty="0">
              <a:ln>
                <a:noFill/>
              </a:ln>
              <a:solidFill>
                <a:srgbClr val="000066"/>
              </a:solidFill>
              <a:effectLst/>
              <a:uLnTx/>
              <a:uFillTx/>
              <a:latin typeface="Arial Black" pitchFamily="34" charset="0"/>
              <a:ea typeface="+mn-ea"/>
              <a:cs typeface="+mn-cs"/>
            </a:endParaRPr>
          </a:p>
        </p:txBody>
      </p:sp>
      <p:sp>
        <p:nvSpPr>
          <p:cNvPr id="8" name="Retângulo 8"/>
          <p:cNvSpPr>
            <a:spLocks noChangeArrowheads="1"/>
          </p:cNvSpPr>
          <p:nvPr/>
        </p:nvSpPr>
        <p:spPr bwMode="auto">
          <a:xfrm>
            <a:off x="1142976" y="1142984"/>
            <a:ext cx="7286676" cy="52322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itchFamily="34" charset="0"/>
                <a:ea typeface="+mn-ea"/>
                <a:cs typeface="+mn-cs"/>
              </a:rPr>
              <a:t>PROPICIA O MÁXIMO EFEITO QUANDO:</a:t>
            </a:r>
          </a:p>
        </p:txBody>
      </p:sp>
      <p:sp>
        <p:nvSpPr>
          <p:cNvPr id="11" name="CaixaDeTexto 10"/>
          <p:cNvSpPr txBox="1"/>
          <p:nvPr/>
        </p:nvSpPr>
        <p:spPr>
          <a:xfrm>
            <a:off x="2857488" y="0"/>
            <a:ext cx="28575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A PRECE..</a:t>
            </a:r>
            <a:r>
              <a:rPr kumimoji="0" lang="pt-BR" sz="4800" b="0" i="0" u="none" strike="noStrike" kern="0" cap="none" spc="0" normalizeH="0" baseline="0" noProof="0" dirty="0">
                <a:ln>
                  <a:noFill/>
                </a:ln>
                <a:solidFill>
                  <a:sysClr val="windowText" lastClr="000000"/>
                </a:solidFill>
                <a:effectLst/>
                <a:uLnTx/>
                <a:uFillTx/>
                <a:latin typeface="Calibri"/>
                <a:ea typeface="+mn-ea"/>
                <a:cs typeface="+mn-cs"/>
              </a:rPr>
              <a:t>.</a:t>
            </a:r>
          </a:p>
        </p:txBody>
      </p:sp>
    </p:spTree>
    <p:extLst>
      <p:ext uri="{BB962C8B-B14F-4D97-AF65-F5344CB8AC3E}">
        <p14:creationId xmlns:p14="http://schemas.microsoft.com/office/powerpoint/2010/main" val="15284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85720" y="428604"/>
            <a:ext cx="8572560" cy="6241709"/>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3200" b="1" i="0" u="sng" strike="noStrike" kern="0" cap="none" spc="0" normalizeH="0" baseline="0" noProof="0" dirty="0">
                <a:ln>
                  <a:noFill/>
                </a:ln>
                <a:solidFill>
                  <a:sysClr val="windowText" lastClr="000000"/>
                </a:solidFill>
                <a:effectLst/>
                <a:uLnTx/>
                <a:uFillTx/>
                <a:latin typeface="Arial Black" pitchFamily="34" charset="0"/>
                <a:ea typeface="+mn-ea"/>
                <a:cs typeface="+mn-cs"/>
              </a:rPr>
              <a:t>FORÇA PARA ATINGIR AQUELE A QUEM ORAMOS</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pt-BR" sz="3200" b="1" i="0" u="sng" strike="noStrike" kern="0" cap="none" spc="0" normalizeH="0" baseline="0" noProof="0" dirty="0">
              <a:ln>
                <a:noFill/>
              </a:ln>
              <a:solidFill>
                <a:sysClr val="windowText" lastClr="000000"/>
              </a:solidFill>
              <a:effectLst/>
              <a:uLnTx/>
              <a:uFillTx/>
              <a:latin typeface="Arial Black" pitchFamily="34" charset="0"/>
              <a:ea typeface="+mn-ea"/>
              <a:cs typeface="+mn-cs"/>
            </a:endParaRPr>
          </a:p>
          <a:p>
            <a:pPr marL="0" marR="0" lvl="1" indent="0" algn="l" defTabSz="914400" rtl="0" eaLnBrk="1" fontAlgn="auto" latinLnBrk="0" hangingPunct="1">
              <a:lnSpc>
                <a:spcPct val="40000"/>
              </a:lnSpc>
              <a:spcBef>
                <a:spcPts val="0"/>
              </a:spcBef>
              <a:spcAft>
                <a:spcPts val="0"/>
              </a:spcAft>
              <a:buClrTx/>
              <a:buSzTx/>
              <a:buFont typeface="Wingdings"/>
              <a:buChar char="v"/>
              <a:tabLst/>
              <a:defRPr/>
            </a:pPr>
            <a:endParaRPr kumimoji="0" lang="pt-BR" sz="3200" b="1" i="0" u="none" strike="noStrike" kern="0" cap="none" spc="0" normalizeH="0" baseline="0" noProof="0" dirty="0">
              <a:ln>
                <a:noFill/>
              </a:ln>
              <a:solidFill>
                <a:sysClr val="windowText" lastClr="000000"/>
              </a:solidFill>
              <a:effectLst/>
              <a:uLnTx/>
              <a:uFillTx/>
              <a:latin typeface="Arial Black" pitchFamily="34" charset="0"/>
              <a:ea typeface="+mn-ea"/>
              <a:cs typeface="+mn-cs"/>
            </a:endParaRPr>
          </a:p>
          <a:p>
            <a:pPr marL="0" marR="0" lvl="2" indent="0" algn="l" defTabSz="914400" rtl="0" eaLnBrk="1" fontAlgn="auto" latinLnBrk="0" hangingPunct="1">
              <a:lnSpc>
                <a:spcPct val="100000"/>
              </a:lnSpc>
              <a:spcBef>
                <a:spcPts val="0"/>
              </a:spcBef>
              <a:spcAft>
                <a:spcPts val="0"/>
              </a:spcAft>
              <a:buClr>
                <a:srgbClr val="660033"/>
              </a:buClr>
              <a:buSzPct val="80000"/>
              <a:buFont typeface="Wingdings"/>
              <a:buChar char="v"/>
              <a:tabLst/>
              <a:defRPr/>
            </a:pPr>
            <a:r>
              <a:rPr kumimoji="0" lang="pt-BR" sz="3200" b="1" i="0" u="none" strike="noStrike" kern="0" cap="none" spc="0" normalizeH="0" baseline="0" noProof="0" dirty="0">
                <a:ln>
                  <a:noFill/>
                </a:ln>
                <a:solidFill>
                  <a:sysClr val="windowText" lastClr="000000"/>
                </a:solidFill>
                <a:effectLst/>
                <a:uLnTx/>
                <a:uFillTx/>
                <a:latin typeface="Arial Black" pitchFamily="34" charset="0"/>
                <a:ea typeface="+mn-ea"/>
                <a:cs typeface="+mn-cs"/>
              </a:rPr>
              <a:t> Fatores determinantes:</a:t>
            </a:r>
          </a:p>
          <a:p>
            <a:pPr marL="0" marR="0" lvl="2" indent="0" algn="l" defTabSz="914400" rtl="0" eaLnBrk="1" fontAlgn="auto" latinLnBrk="0" hangingPunct="1">
              <a:lnSpc>
                <a:spcPct val="100000"/>
              </a:lnSpc>
              <a:spcBef>
                <a:spcPts val="0"/>
              </a:spcBef>
              <a:spcAft>
                <a:spcPts val="0"/>
              </a:spcAft>
              <a:buClr>
                <a:srgbClr val="660033"/>
              </a:buClr>
              <a:buSzPct val="80000"/>
              <a:buFont typeface="Wingdings"/>
              <a:buChar char="v"/>
              <a:tabLst/>
              <a:defRPr/>
            </a:pPr>
            <a:endParaRPr kumimoji="0" lang="pt-BR" sz="3200" b="1" i="0" u="none" strike="noStrike" kern="0" cap="none" spc="0" normalizeH="0" baseline="0" noProof="0" dirty="0">
              <a:ln>
                <a:noFill/>
              </a:ln>
              <a:solidFill>
                <a:sysClr val="windowText" lastClr="000000"/>
              </a:solidFill>
              <a:effectLst/>
              <a:uLnTx/>
              <a:uFillTx/>
              <a:latin typeface="Arial Black" pitchFamily="34" charset="0"/>
              <a:ea typeface="+mn-ea"/>
              <a:cs typeface="+mn-cs"/>
            </a:endParaRPr>
          </a:p>
          <a:p>
            <a:pPr marL="0" marR="0" lvl="2" indent="0" algn="just" defTabSz="914400" rtl="0" eaLnBrk="1" fontAlgn="auto" latinLnBrk="0" hangingPunct="1">
              <a:lnSpc>
                <a:spcPct val="40000"/>
              </a:lnSpc>
              <a:spcBef>
                <a:spcPts val="0"/>
              </a:spcBef>
              <a:spcAft>
                <a:spcPts val="0"/>
              </a:spcAft>
              <a:buClrTx/>
              <a:buSzTx/>
              <a:buFont typeface="Wingdings"/>
              <a:buChar char="v"/>
              <a:tabLst/>
              <a:defRPr/>
            </a:pPr>
            <a:endParaRPr kumimoji="0" lang="pt-BR" sz="3200" b="1" i="0" u="none" strike="noStrike" kern="0" cap="none" spc="0" normalizeH="0" baseline="0" noProof="0" dirty="0">
              <a:ln>
                <a:noFill/>
              </a:ln>
              <a:solidFill>
                <a:sysClr val="windowText" lastClr="000000"/>
              </a:solidFill>
              <a:effectLst/>
              <a:uLnTx/>
              <a:uFillTx/>
              <a:latin typeface="Arial Black" pitchFamily="34" charset="0"/>
              <a:ea typeface="+mn-ea"/>
              <a:cs typeface="+mn-cs"/>
            </a:endParaRPr>
          </a:p>
          <a:p>
            <a:pPr marL="0" marR="0" lvl="3" indent="0" algn="just" defTabSz="914400" rtl="0" eaLnBrk="1" fontAlgn="auto" latinLnBrk="0" hangingPunct="1">
              <a:lnSpc>
                <a:spcPct val="100000"/>
              </a:lnSpc>
              <a:spcBef>
                <a:spcPts val="0"/>
              </a:spcBef>
              <a:spcAft>
                <a:spcPts val="0"/>
              </a:spcAft>
              <a:buClr>
                <a:srgbClr val="003300"/>
              </a:buClr>
              <a:buSzPct val="80000"/>
              <a:buFont typeface="Wingdings"/>
              <a:buChar char="v"/>
              <a:tabLst/>
              <a:defRPr/>
            </a:pPr>
            <a:r>
              <a:rPr kumimoji="0" lang="pt-BR"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itchFamily="34" charset="0"/>
                <a:ea typeface="+mn-ea"/>
                <a:cs typeface="+mn-cs"/>
              </a:rPr>
              <a:t>O mérito de quem ora;</a:t>
            </a:r>
          </a:p>
          <a:p>
            <a:pPr marL="0" marR="0" lvl="3" indent="0" algn="just" defTabSz="914400" rtl="0" eaLnBrk="1" fontAlgn="auto" latinLnBrk="0" hangingPunct="1">
              <a:lnSpc>
                <a:spcPct val="100000"/>
              </a:lnSpc>
              <a:spcBef>
                <a:spcPts val="0"/>
              </a:spcBef>
              <a:spcAft>
                <a:spcPts val="0"/>
              </a:spcAft>
              <a:buClr>
                <a:srgbClr val="003300"/>
              </a:buClr>
              <a:buSzPct val="80000"/>
              <a:buFont typeface="Wingdings"/>
              <a:buChar char="v"/>
              <a:tabLst/>
              <a:defRPr/>
            </a:pPr>
            <a:r>
              <a:rPr kumimoji="0" lang="pt-BR"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itchFamily="34" charset="0"/>
                <a:ea typeface="+mn-ea"/>
                <a:cs typeface="+mn-cs"/>
              </a:rPr>
              <a:t>A fé de quem ora;</a:t>
            </a:r>
          </a:p>
          <a:p>
            <a:pPr marL="0" marR="0" lvl="3" indent="0" algn="just" defTabSz="914400" rtl="0" eaLnBrk="1" fontAlgn="auto" latinLnBrk="0" hangingPunct="1">
              <a:lnSpc>
                <a:spcPct val="100000"/>
              </a:lnSpc>
              <a:spcBef>
                <a:spcPts val="0"/>
              </a:spcBef>
              <a:spcAft>
                <a:spcPts val="0"/>
              </a:spcAft>
              <a:buClr>
                <a:srgbClr val="003300"/>
              </a:buClr>
              <a:buSzPct val="80000"/>
              <a:buFont typeface="Wingdings"/>
              <a:buChar char="v"/>
              <a:tabLst/>
              <a:defRPr/>
            </a:pPr>
            <a:r>
              <a:rPr kumimoji="0" lang="pt-BR" sz="3200" b="1" i="0" u="none" strike="noStrike" kern="0" cap="none" spc="0" normalizeH="0" baseline="0" noProof="0" dirty="0">
                <a:ln>
                  <a:noFill/>
                </a:ln>
                <a:solidFill>
                  <a:sysClr val="windowText" lastClr="000000"/>
                </a:solidFill>
                <a:effectLst/>
                <a:uLnTx/>
                <a:uFillTx/>
                <a:latin typeface="Arial Black" pitchFamily="34" charset="0"/>
                <a:ea typeface="+mn-ea"/>
                <a:cs typeface="+mn-cs"/>
              </a:rPr>
              <a:t>A sinceridade de sentimentos e propósitos de quem ora;</a:t>
            </a:r>
          </a:p>
          <a:p>
            <a:pPr marL="0" marR="0" lvl="3" indent="0" algn="just" defTabSz="914400" rtl="0" eaLnBrk="1" fontAlgn="auto" latinLnBrk="0" hangingPunct="1">
              <a:lnSpc>
                <a:spcPct val="100000"/>
              </a:lnSpc>
              <a:spcBef>
                <a:spcPts val="0"/>
              </a:spcBef>
              <a:spcAft>
                <a:spcPts val="0"/>
              </a:spcAft>
              <a:buClr>
                <a:srgbClr val="003300"/>
              </a:buClr>
              <a:buSzPct val="80000"/>
              <a:buFont typeface="Wingdings"/>
              <a:buChar char="v"/>
              <a:tabLst/>
              <a:defRPr/>
            </a:pPr>
            <a:r>
              <a:rPr kumimoji="0" lang="pt-BR"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itchFamily="34" charset="0"/>
                <a:ea typeface="+mn-ea"/>
                <a:cs typeface="+mn-cs"/>
              </a:rPr>
              <a:t>A veracidade do que se coloca na prece</a:t>
            </a:r>
            <a:r>
              <a:rPr kumimoji="0" lang="pt-BR" sz="1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200" b="1" i="0" u="none" strike="noStrike" kern="0" cap="none" spc="0" normalizeH="0" baseline="0" noProof="0" dirty="0">
              <a:ln>
                <a:noFill/>
              </a:ln>
              <a:solidFill>
                <a:srgbClr val="000066"/>
              </a:solidFill>
              <a:effectLst/>
              <a:uLnTx/>
              <a:uFillTx/>
              <a:latin typeface="Arial Black" pitchFamily="34" charset="0"/>
              <a:ea typeface="+mn-ea"/>
              <a:cs typeface="+mn-cs"/>
            </a:endParaRPr>
          </a:p>
        </p:txBody>
      </p:sp>
    </p:spTree>
    <p:extLst>
      <p:ext uri="{BB962C8B-B14F-4D97-AF65-F5344CB8AC3E}">
        <p14:creationId xmlns:p14="http://schemas.microsoft.com/office/powerpoint/2010/main" val="386405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calcmode="lin" valueType="num">
                                      <p:cBhvr additive="base">
                                        <p:cTn id="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anim calcmode="lin" valueType="num">
                                      <p:cBhvr additive="base">
                                        <p:cTn id="1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anim calcmode="lin" valueType="num">
                                      <p:cBhvr additive="base">
                                        <p:cTn id="1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anim calcmode="lin" valueType="num">
                                      <p:cBhvr additive="base">
                                        <p:cTn id="2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428604"/>
            <a:ext cx="9144000" cy="6429396"/>
          </a:xfrm>
        </p:spPr>
        <p:txBody>
          <a:bodyPr>
            <a:normAutofit/>
          </a:bodyPr>
          <a:lstStyle/>
          <a:p>
            <a:pPr algn="ctr"/>
            <a:r>
              <a:rPr lang="pt-BR" sz="3600" b="1" dirty="0"/>
              <a:t>Outra qualidade da prece é </a:t>
            </a:r>
            <a:r>
              <a:rPr lang="pt-BR" sz="3600" b="1" dirty="0">
                <a:solidFill>
                  <a:srgbClr val="C00000"/>
                </a:solidFill>
              </a:rPr>
              <a:t>ser inteligível</a:t>
            </a:r>
            <a:r>
              <a:rPr lang="pt-BR" sz="3600" b="1" dirty="0"/>
              <a:t>. </a:t>
            </a:r>
          </a:p>
          <a:p>
            <a:pPr algn="ctr"/>
            <a:r>
              <a:rPr lang="pt-BR" sz="3600" b="1" dirty="0"/>
              <a:t>Quem ora sem compreender o que diz, habitua-se a valorizar mais as palavras do que os pensamentos; (...) para ele as palavras é que são eficazes, mesmo que o coração em nada tome parte. A esse respeito o ap</a:t>
            </a:r>
            <a:r>
              <a:rPr lang="pt-BR" sz="3600" b="1" dirty="0">
                <a:cs typeface="Arial" charset="0"/>
              </a:rPr>
              <a:t>ó</a:t>
            </a:r>
            <a:r>
              <a:rPr lang="pt-BR" sz="3600" b="1" dirty="0"/>
              <a:t>stolo</a:t>
            </a:r>
            <a:r>
              <a:rPr lang="pt-BR" sz="3600" dirty="0"/>
              <a:t> </a:t>
            </a:r>
            <a:r>
              <a:rPr lang="pt-BR" sz="3600" b="1" dirty="0">
                <a:solidFill>
                  <a:srgbClr val="C00000"/>
                </a:solidFill>
                <a:effectLst>
                  <a:outerShdw blurRad="38100" dist="38100" dir="2700000" algn="tl">
                    <a:srgbClr val="000000">
                      <a:alpha val="43137"/>
                    </a:srgbClr>
                  </a:outerShdw>
                </a:effectLst>
              </a:rPr>
              <a:t>Paulo nos fala com lucidez: se eu, pois, ignorar a significação da voz, serei estrangeiro para aquele que fala e ele estrangeiro para mim (...).</a:t>
            </a:r>
            <a:r>
              <a:rPr lang="pt-BR" sz="3600" dirty="0"/>
              <a:t> </a:t>
            </a:r>
          </a:p>
        </p:txBody>
      </p:sp>
    </p:spTree>
    <p:extLst>
      <p:ext uri="{BB962C8B-B14F-4D97-AF65-F5344CB8AC3E}">
        <p14:creationId xmlns:p14="http://schemas.microsoft.com/office/powerpoint/2010/main" val="16173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0"/>
            <a:ext cx="9144000" cy="6429396"/>
          </a:xfrm>
        </p:spPr>
        <p:txBody>
          <a:bodyPr>
            <a:noAutofit/>
          </a:bodyPr>
          <a:lstStyle/>
          <a:p>
            <a:pPr algn="ctr"/>
            <a:r>
              <a:rPr lang="pt-BR" sz="4000" b="1" dirty="0"/>
              <a:t>A prece inteligível fala ao nosso Espírito. Para isto não basta que seja dita em língua compreensível pelo que ora; há preces em língua vulgar que não dizem muito mais ao pensamento do que se o fossem em língua estranha, e que, por isso mesmo, não vão ao coração; as raras idéias que encerram são, as vezes, abafadas pela superabundância de palavras e pelo misticismo da linguagem.</a:t>
            </a:r>
            <a:endParaRPr lang="pt-BR" sz="4000" b="1" dirty="0">
              <a:solidFill>
                <a:srgbClr val="C00000"/>
              </a:solidFill>
              <a:effectLst>
                <a:outerShdw blurRad="38100" dist="38100" dir="2700000" algn="tl">
                  <a:srgbClr val="000000">
                    <a:alpha val="43137"/>
                  </a:srgbClr>
                </a:outerShdw>
              </a:effectLst>
            </a:endParaRPr>
          </a:p>
          <a:p>
            <a:endParaRPr lang="pt-BR" sz="4000" dirty="0"/>
          </a:p>
        </p:txBody>
      </p:sp>
    </p:spTree>
    <p:extLst>
      <p:ext uri="{BB962C8B-B14F-4D97-AF65-F5344CB8AC3E}">
        <p14:creationId xmlns:p14="http://schemas.microsoft.com/office/powerpoint/2010/main" val="1758861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a:extLst>
              <a:ext uri="{FF2B5EF4-FFF2-40B4-BE49-F238E27FC236}">
                <a16:creationId xmlns:a16="http://schemas.microsoft.com/office/drawing/2014/main" id="{C61FA5CC-3B85-4043-AEE5-0A5F3BFABC4A}"/>
              </a:ext>
            </a:extLst>
          </p:cNvPr>
          <p:cNvSpPr txBox="1">
            <a:spLocks noChangeArrowheads="1"/>
          </p:cNvSpPr>
          <p:nvPr/>
        </p:nvSpPr>
        <p:spPr bwMode="auto">
          <a:xfrm>
            <a:off x="468313" y="333375"/>
            <a:ext cx="7199312"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a:t>
            </a: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Ao Espiritismo cabe estudar as Leis Morais.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Estabelecem as relações e deveres do Homem:</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1º. Para com Deus</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2º. Para consigo mesmo</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3º. Para com o seu semelhante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DEUS		    HOMEM		PRÓXIMO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20483" name="Oval 6">
            <a:extLst>
              <a:ext uri="{FF2B5EF4-FFF2-40B4-BE49-F238E27FC236}">
                <a16:creationId xmlns:a16="http://schemas.microsoft.com/office/drawing/2014/main" id="{FB8D58C6-A34A-4D32-8482-13D40F2DA27F}"/>
              </a:ext>
            </a:extLst>
          </p:cNvPr>
          <p:cNvSpPr>
            <a:spLocks noChangeArrowheads="1"/>
          </p:cNvSpPr>
          <p:nvPr/>
        </p:nvSpPr>
        <p:spPr bwMode="auto">
          <a:xfrm>
            <a:off x="755650" y="3968750"/>
            <a:ext cx="1439863" cy="86518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20484" name="Oval 10">
            <a:extLst>
              <a:ext uri="{FF2B5EF4-FFF2-40B4-BE49-F238E27FC236}">
                <a16:creationId xmlns:a16="http://schemas.microsoft.com/office/drawing/2014/main" id="{64887ABD-4461-4FD2-9F9B-6172F2BA881E}"/>
              </a:ext>
            </a:extLst>
          </p:cNvPr>
          <p:cNvSpPr>
            <a:spLocks noChangeArrowheads="1"/>
          </p:cNvSpPr>
          <p:nvPr/>
        </p:nvSpPr>
        <p:spPr bwMode="auto">
          <a:xfrm>
            <a:off x="2843213" y="3968750"/>
            <a:ext cx="1800225" cy="9366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20485" name="Oval 12">
            <a:extLst>
              <a:ext uri="{FF2B5EF4-FFF2-40B4-BE49-F238E27FC236}">
                <a16:creationId xmlns:a16="http://schemas.microsoft.com/office/drawing/2014/main" id="{8A14A307-9243-4A35-AD84-60E3FBA9D903}"/>
              </a:ext>
            </a:extLst>
          </p:cNvPr>
          <p:cNvSpPr>
            <a:spLocks noChangeArrowheads="1"/>
          </p:cNvSpPr>
          <p:nvPr/>
        </p:nvSpPr>
        <p:spPr bwMode="auto">
          <a:xfrm>
            <a:off x="5232400" y="3938588"/>
            <a:ext cx="2160588" cy="8651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20486" name="Line 15">
            <a:extLst>
              <a:ext uri="{FF2B5EF4-FFF2-40B4-BE49-F238E27FC236}">
                <a16:creationId xmlns:a16="http://schemas.microsoft.com/office/drawing/2014/main" id="{23325CE4-A8DE-494E-9219-AAD021E8621C}"/>
              </a:ext>
            </a:extLst>
          </p:cNvPr>
          <p:cNvSpPr>
            <a:spLocks noChangeShapeType="1"/>
          </p:cNvSpPr>
          <p:nvPr/>
        </p:nvSpPr>
        <p:spPr bwMode="auto">
          <a:xfrm>
            <a:off x="2555875" y="3933825"/>
            <a:ext cx="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7" name="Line 16">
            <a:extLst>
              <a:ext uri="{FF2B5EF4-FFF2-40B4-BE49-F238E27FC236}">
                <a16:creationId xmlns:a16="http://schemas.microsoft.com/office/drawing/2014/main" id="{3AD4930B-500E-4776-87DB-F1DF19B1919F}"/>
              </a:ext>
            </a:extLst>
          </p:cNvPr>
          <p:cNvSpPr>
            <a:spLocks noChangeShapeType="1"/>
          </p:cNvSpPr>
          <p:nvPr/>
        </p:nvSpPr>
        <p:spPr bwMode="auto">
          <a:xfrm>
            <a:off x="2339975" y="4365625"/>
            <a:ext cx="36036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8" name="Line 17">
            <a:extLst>
              <a:ext uri="{FF2B5EF4-FFF2-40B4-BE49-F238E27FC236}">
                <a16:creationId xmlns:a16="http://schemas.microsoft.com/office/drawing/2014/main" id="{DF8C38E0-2383-4294-93E3-B97D03666738}"/>
              </a:ext>
            </a:extLst>
          </p:cNvPr>
          <p:cNvSpPr>
            <a:spLocks noChangeShapeType="1"/>
          </p:cNvSpPr>
          <p:nvPr/>
        </p:nvSpPr>
        <p:spPr bwMode="auto">
          <a:xfrm>
            <a:off x="4716463" y="4400550"/>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9" name="Text Box 18">
            <a:extLst>
              <a:ext uri="{FF2B5EF4-FFF2-40B4-BE49-F238E27FC236}">
                <a16:creationId xmlns:a16="http://schemas.microsoft.com/office/drawing/2014/main" id="{183C2922-4B58-451B-95E5-4A6A76B7E6FB}"/>
              </a:ext>
            </a:extLst>
          </p:cNvPr>
          <p:cNvSpPr txBox="1">
            <a:spLocks noChangeArrowheads="1"/>
          </p:cNvSpPr>
          <p:nvPr/>
        </p:nvSpPr>
        <p:spPr bwMode="auto">
          <a:xfrm>
            <a:off x="1328738" y="4551363"/>
            <a:ext cx="215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1</a:t>
            </a:r>
          </a:p>
        </p:txBody>
      </p:sp>
      <p:sp>
        <p:nvSpPr>
          <p:cNvPr id="20490" name="Text Box 19">
            <a:extLst>
              <a:ext uri="{FF2B5EF4-FFF2-40B4-BE49-F238E27FC236}">
                <a16:creationId xmlns:a16="http://schemas.microsoft.com/office/drawing/2014/main" id="{F4B95545-B705-4F3D-BFFD-496E736BC013}"/>
              </a:ext>
            </a:extLst>
          </p:cNvPr>
          <p:cNvSpPr txBox="1">
            <a:spLocks noChangeArrowheads="1"/>
          </p:cNvSpPr>
          <p:nvPr/>
        </p:nvSpPr>
        <p:spPr bwMode="auto">
          <a:xfrm>
            <a:off x="6156325" y="4549775"/>
            <a:ext cx="215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3</a:t>
            </a:r>
          </a:p>
        </p:txBody>
      </p:sp>
      <p:sp>
        <p:nvSpPr>
          <p:cNvPr id="20491" name="Text Box 20">
            <a:extLst>
              <a:ext uri="{FF2B5EF4-FFF2-40B4-BE49-F238E27FC236}">
                <a16:creationId xmlns:a16="http://schemas.microsoft.com/office/drawing/2014/main" id="{22B9B1A8-80B6-47F6-8922-3E5BF276A68F}"/>
              </a:ext>
            </a:extLst>
          </p:cNvPr>
          <p:cNvSpPr txBox="1">
            <a:spLocks noChangeArrowheads="1"/>
          </p:cNvSpPr>
          <p:nvPr/>
        </p:nvSpPr>
        <p:spPr bwMode="auto">
          <a:xfrm>
            <a:off x="3527425" y="4525963"/>
            <a:ext cx="43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2</a:t>
            </a:r>
          </a:p>
        </p:txBody>
      </p:sp>
    </p:spTree>
    <p:extLst>
      <p:ext uri="{BB962C8B-B14F-4D97-AF65-F5344CB8AC3E}">
        <p14:creationId xmlns:p14="http://schemas.microsoft.com/office/powerpoint/2010/main" val="811898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wipe(down)">
                                      <p:cBhvr>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428604"/>
            <a:ext cx="8932127" cy="6429396"/>
          </a:xfrm>
        </p:spPr>
        <p:txBody>
          <a:bodyPr>
            <a:normAutofit/>
          </a:bodyPr>
          <a:lstStyle/>
          <a:p>
            <a:pPr algn="just">
              <a:buNone/>
            </a:pPr>
            <a:r>
              <a:rPr lang="pt-BR" b="1" dirty="0">
                <a:solidFill>
                  <a:srgbClr val="C00000"/>
                </a:solidFill>
                <a:effectLst>
                  <a:outerShdw blurRad="38100" dist="38100" dir="2700000" algn="tl">
                    <a:srgbClr val="000000">
                      <a:alpha val="43137"/>
                    </a:srgbClr>
                  </a:outerShdw>
                </a:effectLst>
              </a:rPr>
              <a:t>    </a:t>
            </a:r>
            <a:r>
              <a:rPr lang="pt-BR" sz="4000" b="1" dirty="0">
                <a:solidFill>
                  <a:srgbClr val="C00000"/>
                </a:solidFill>
                <a:effectLst>
                  <a:outerShdw blurRad="38100" dist="38100" dir="2700000" algn="tl">
                    <a:srgbClr val="000000">
                      <a:alpha val="43137"/>
                    </a:srgbClr>
                  </a:outerShdw>
                </a:effectLst>
              </a:rPr>
              <a:t>A principal qualidade da prece é ser clara, simples e concisa, sem fraseologia inútil, nem luxo de epítetos, que não passam de vestimentas, de lantejoulas; cada palavra deve ter o seu alcance, despertar um pensamento, mover uma fibra; numa palavra, deve fazer refletir; só com esta condição a prece pode atingir o seu objetivo, do contrario não passa de ruído. </a:t>
            </a:r>
            <a:endParaRPr lang="pt-BR" b="1" dirty="0">
              <a:solidFill>
                <a:srgbClr val="C00000"/>
              </a:solidFill>
              <a:effectLst>
                <a:outerShdw blurRad="38100" dist="38100" dir="2700000" algn="tl">
                  <a:srgbClr val="000000">
                    <a:alpha val="43137"/>
                  </a:srgbClr>
                </a:outerShdw>
              </a:effectLst>
            </a:endParaRPr>
          </a:p>
          <a:p>
            <a:endParaRPr lang="pt-BR" dirty="0"/>
          </a:p>
        </p:txBody>
      </p:sp>
    </p:spTree>
    <p:extLst>
      <p:ext uri="{BB962C8B-B14F-4D97-AF65-F5344CB8AC3E}">
        <p14:creationId xmlns:p14="http://schemas.microsoft.com/office/powerpoint/2010/main" val="168107021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a:spLocks noChangeArrowheads="1"/>
          </p:cNvSpPr>
          <p:nvPr/>
        </p:nvSpPr>
        <p:spPr bwMode="auto">
          <a:xfrm>
            <a:off x="1000100" y="285728"/>
            <a:ext cx="7215238" cy="138499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0" cap="none" spc="0" normalizeH="0" baseline="0" noProof="0" dirty="0">
                <a:ln>
                  <a:noFill/>
                </a:ln>
                <a:solidFill>
                  <a:srgbClr val="660033"/>
                </a:solidFill>
                <a:effectLst/>
                <a:uLnTx/>
                <a:uFillTx/>
                <a:latin typeface="Arial Black" pitchFamily="34" charset="0"/>
                <a:ea typeface="+mn-ea"/>
                <a:cs typeface="+mn-cs"/>
              </a:rPr>
              <a:t> </a:t>
            </a:r>
            <a:r>
              <a:rPr kumimoji="0" lang="pt-BR" sz="2800" b="1" i="0" u="none" strike="noStrike" kern="0" cap="none" spc="0" normalizeH="0" baseline="0" noProof="0" dirty="0">
                <a:ln>
                  <a:noFill/>
                </a:ln>
                <a:solidFill>
                  <a:srgbClr val="660033"/>
                </a:solidFill>
                <a:effectLst/>
                <a:uLnTx/>
                <a:uFillTx/>
                <a:latin typeface="Arial Black" pitchFamily="34" charset="0"/>
                <a:ea typeface="+mn-ea"/>
                <a:cs typeface="+mn-cs"/>
              </a:rPr>
              <a:t>A PRECE =    PROPICIA O MÁXIMO EFEITO QUANDO: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0" cap="none" spc="0" normalizeH="0" baseline="0" noProof="0" dirty="0">
              <a:ln>
                <a:noFill/>
              </a:ln>
              <a:solidFill>
                <a:srgbClr val="660033"/>
              </a:solidFill>
              <a:effectLst/>
              <a:uLnTx/>
              <a:uFillTx/>
              <a:latin typeface="Arial Black" pitchFamily="34" charset="0"/>
              <a:ea typeface="+mn-ea"/>
              <a:cs typeface="+mn-cs"/>
            </a:endParaRPr>
          </a:p>
        </p:txBody>
      </p:sp>
      <p:sp>
        <p:nvSpPr>
          <p:cNvPr id="10" name="Text Box 1029"/>
          <p:cNvSpPr txBox="1">
            <a:spLocks noChangeArrowheads="1"/>
          </p:cNvSpPr>
          <p:nvPr/>
        </p:nvSpPr>
        <p:spPr bwMode="auto">
          <a:xfrm>
            <a:off x="0" y="5934670"/>
            <a:ext cx="9144000" cy="923330"/>
          </a:xfrm>
          <a:prstGeom prst="rect">
            <a:avLst/>
          </a:prstGeom>
          <a:solidFill>
            <a:srgbClr val="FF9999"/>
          </a:solidFill>
          <a:ln w="57150">
            <a:solidFill>
              <a:srgbClr val="660033"/>
            </a:solid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000099"/>
                </a:solidFill>
                <a:effectLst/>
                <a:uLnTx/>
                <a:uFillTx/>
                <a:latin typeface="Arial Black" pitchFamily="34" charset="0"/>
                <a:ea typeface="+mn-ea"/>
                <a:cs typeface="Arial" charset="0"/>
              </a:rPr>
              <a:t>- </a:t>
            </a:r>
            <a:r>
              <a:rPr kumimoji="0" lang="pt-BR" sz="1800" b="1" i="0" u="none" strike="noStrike" kern="0" cap="none" spc="0" normalizeH="0" baseline="0" noProof="0" dirty="0">
                <a:ln>
                  <a:noFill/>
                </a:ln>
                <a:solidFill>
                  <a:srgbClr val="000099"/>
                </a:solidFill>
                <a:effectLst/>
                <a:uLnTx/>
                <a:uFillTx/>
                <a:latin typeface="Arial Black" pitchFamily="34" charset="0"/>
                <a:ea typeface="+mn-ea"/>
                <a:cs typeface="Arial" charset="0"/>
              </a:rPr>
              <a:t>A verdadeira prece, é aquela que vem do fundo do coração, do interior do espírito, repleta de verdade e sinceridade, sentida e vivida em cada uma de suas palavras.</a:t>
            </a:r>
          </a:p>
        </p:txBody>
      </p:sp>
      <p:sp>
        <p:nvSpPr>
          <p:cNvPr id="11" name="Retângulo 10"/>
          <p:cNvSpPr/>
          <p:nvPr/>
        </p:nvSpPr>
        <p:spPr>
          <a:xfrm>
            <a:off x="500034" y="2214554"/>
            <a:ext cx="8286808" cy="2419124"/>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
                <a:srgbClr val="003300"/>
              </a:buClr>
              <a:buSzTx/>
              <a:buFontTx/>
              <a:buNone/>
              <a:tabLst/>
              <a:defRPr/>
            </a:pPr>
            <a:r>
              <a:rPr kumimoji="0" lang="pt-BR" sz="2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itchFamily="34" charset="0"/>
                <a:ea typeface="+mn-ea"/>
                <a:cs typeface="+mn-cs"/>
              </a:rPr>
              <a:t>INTELIGÍVEL E COMPREENSÍVEL</a:t>
            </a:r>
          </a:p>
          <a:p>
            <a:pPr marL="0" marR="0" lvl="2" indent="0" algn="l" defTabSz="914400" rtl="0" eaLnBrk="1" fontAlgn="auto" latinLnBrk="0" hangingPunct="1">
              <a:lnSpc>
                <a:spcPct val="40000"/>
              </a:lnSpc>
              <a:spcBef>
                <a:spcPts val="0"/>
              </a:spcBef>
              <a:spcAft>
                <a:spcPts val="0"/>
              </a:spcAft>
              <a:buClr>
                <a:srgbClr val="003300"/>
              </a:buClr>
              <a:buSzTx/>
              <a:buFontTx/>
              <a:buNone/>
              <a:tabLst/>
              <a:defRPr/>
            </a:pPr>
            <a:endParaRPr kumimoji="0" lang="pt-BR" sz="2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itchFamily="34" charset="0"/>
              <a:ea typeface="+mn-ea"/>
              <a:cs typeface="+mn-cs"/>
            </a:endParaRPr>
          </a:p>
          <a:p>
            <a:pPr marL="0" marR="0" lvl="2" indent="0" algn="l" defTabSz="914400" rtl="0" eaLnBrk="1" fontAlgn="auto" latinLnBrk="0" hangingPunct="1">
              <a:lnSpc>
                <a:spcPct val="100000"/>
              </a:lnSpc>
              <a:spcBef>
                <a:spcPts val="0"/>
              </a:spcBef>
              <a:spcAft>
                <a:spcPts val="0"/>
              </a:spcAft>
              <a:buClr>
                <a:srgbClr val="660033"/>
              </a:buClr>
              <a:buSzPct val="80000"/>
              <a:buFont typeface="Wingdings"/>
              <a:buChar char="v"/>
              <a:tabLst/>
              <a:defRPr/>
            </a:pPr>
            <a:r>
              <a:rPr kumimoji="0" lang="pt-BR" sz="2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itchFamily="34" charset="0"/>
                <a:ea typeface="+mn-ea"/>
                <a:cs typeface="+mn-cs"/>
              </a:rPr>
              <a:t>Simples, direta, objetiva</a:t>
            </a:r>
          </a:p>
          <a:p>
            <a:pPr marL="0" marR="0" lvl="2" indent="0" algn="l" defTabSz="914400" rtl="0" eaLnBrk="1" fontAlgn="auto" latinLnBrk="0" hangingPunct="1">
              <a:lnSpc>
                <a:spcPct val="100000"/>
              </a:lnSpc>
              <a:spcBef>
                <a:spcPts val="0"/>
              </a:spcBef>
              <a:spcAft>
                <a:spcPts val="0"/>
              </a:spcAft>
              <a:buClr>
                <a:srgbClr val="660033"/>
              </a:buClr>
              <a:buSzPct val="80000"/>
              <a:buFont typeface="Wingdings"/>
              <a:buChar char="v"/>
              <a:tabLst/>
              <a:defRPr/>
            </a:pPr>
            <a:r>
              <a:rPr kumimoji="0" lang="pt-BR" sz="2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itchFamily="34" charset="0"/>
                <a:ea typeface="+mn-ea"/>
                <a:cs typeface="+mn-cs"/>
              </a:rPr>
              <a:t>Sem palavras vazias, sem prolixidade</a:t>
            </a:r>
          </a:p>
          <a:p>
            <a:pPr marL="0" marR="0" lvl="2" indent="0" algn="l" defTabSz="914400" rtl="0" eaLnBrk="1" fontAlgn="auto" latinLnBrk="0" hangingPunct="1">
              <a:lnSpc>
                <a:spcPct val="100000"/>
              </a:lnSpc>
              <a:spcBef>
                <a:spcPts val="0"/>
              </a:spcBef>
              <a:spcAft>
                <a:spcPts val="0"/>
              </a:spcAft>
              <a:buClr>
                <a:srgbClr val="660033"/>
              </a:buClr>
              <a:buSzPct val="80000"/>
              <a:buFont typeface="Wingdings"/>
              <a:buChar char="v"/>
              <a:tabLst/>
              <a:defRPr/>
            </a:pPr>
            <a:r>
              <a:rPr kumimoji="0" lang="pt-BR" sz="2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itchFamily="34" charset="0"/>
                <a:ea typeface="+mn-ea"/>
                <a:cs typeface="+mn-cs"/>
              </a:rPr>
              <a:t>Conteúdo, e não forma</a:t>
            </a:r>
          </a:p>
          <a:p>
            <a:pPr marL="0" marR="0" lvl="2" indent="0" algn="l" defTabSz="914400" rtl="0" eaLnBrk="1" fontAlgn="auto" latinLnBrk="0" hangingPunct="1">
              <a:lnSpc>
                <a:spcPct val="100000"/>
              </a:lnSpc>
              <a:spcBef>
                <a:spcPts val="0"/>
              </a:spcBef>
              <a:spcAft>
                <a:spcPts val="0"/>
              </a:spcAft>
              <a:buClr>
                <a:srgbClr val="660033"/>
              </a:buClr>
              <a:buSzPct val="80000"/>
              <a:buFont typeface="Wingdings"/>
              <a:buChar char="v"/>
              <a:tabLst/>
              <a:defRPr/>
            </a:pPr>
            <a:r>
              <a:rPr kumimoji="0" lang="pt-BR" sz="2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itchFamily="34" charset="0"/>
                <a:ea typeface="+mn-ea"/>
                <a:cs typeface="+mn-cs"/>
              </a:rPr>
              <a:t>Repetição de nada adianta</a:t>
            </a:r>
          </a:p>
        </p:txBody>
      </p:sp>
    </p:spTree>
    <p:extLst>
      <p:ext uri="{BB962C8B-B14F-4D97-AF65-F5344CB8AC3E}">
        <p14:creationId xmlns:p14="http://schemas.microsoft.com/office/powerpoint/2010/main" val="2106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3857620" cy="857232"/>
          </a:xfrm>
        </p:spPr>
        <p:style>
          <a:lnRef idx="2">
            <a:schemeClr val="dk1"/>
          </a:lnRef>
          <a:fillRef idx="1">
            <a:schemeClr val="lt1"/>
          </a:fillRef>
          <a:effectRef idx="0">
            <a:schemeClr val="dk1"/>
          </a:effectRef>
          <a:fontRef idx="minor">
            <a:schemeClr val="dk1"/>
          </a:fontRef>
        </p:style>
        <p:txBody>
          <a:bodyPr>
            <a:normAutofit fontScale="90000"/>
          </a:bodyPr>
          <a:lstStyle/>
          <a:p>
            <a:br>
              <a:rPr lang="pt-BR" b="1" dirty="0"/>
            </a:br>
            <a:r>
              <a:rPr lang="pt-BR" b="1" dirty="0"/>
              <a:t>4. Tipos de Prece</a:t>
            </a:r>
            <a:br>
              <a:rPr lang="pt-BR" b="1" dirty="0"/>
            </a:br>
            <a:endParaRPr lang="pt-BR" dirty="0"/>
          </a:p>
        </p:txBody>
      </p:sp>
      <p:sp>
        <p:nvSpPr>
          <p:cNvPr id="3" name="Espaço Reservado para Conteúdo 2"/>
          <p:cNvSpPr>
            <a:spLocks noGrp="1"/>
          </p:cNvSpPr>
          <p:nvPr>
            <p:ph idx="1"/>
          </p:nvPr>
        </p:nvSpPr>
        <p:spPr>
          <a:xfrm>
            <a:off x="3500430" y="0"/>
            <a:ext cx="5643570" cy="6858000"/>
          </a:xfrm>
        </p:spPr>
        <p:txBody>
          <a:bodyPr>
            <a:normAutofit lnSpcReduction="10000"/>
          </a:bodyPr>
          <a:lstStyle/>
          <a:p>
            <a:pPr>
              <a:spcBef>
                <a:spcPct val="50000"/>
              </a:spcBef>
            </a:pPr>
            <a:endParaRPr lang="pt-BR" sz="4000" b="1" dirty="0"/>
          </a:p>
          <a:p>
            <a:pPr algn="ctr"/>
            <a:r>
              <a:rPr lang="pt-BR" sz="3400" b="1" dirty="0"/>
              <a:t>O mais perfeito modelo de concisão, no caso da prece, é, sem contradita, a Oração Dominical [Pai Nosso], verdadeira obra-prima de sublimidade na simplicidade; sob a mais reduzida forma, ela</a:t>
            </a:r>
            <a:r>
              <a:rPr lang="pt-BR" sz="3400" dirty="0"/>
              <a:t> </a:t>
            </a:r>
            <a:r>
              <a:rPr lang="pt-BR" sz="3400" b="1" dirty="0">
                <a:solidFill>
                  <a:srgbClr val="C00000"/>
                </a:solidFill>
                <a:effectLst>
                  <a:outerShdw blurRad="38100" dist="38100" dir="2700000" algn="tl">
                    <a:srgbClr val="000000">
                      <a:alpha val="43137"/>
                    </a:srgbClr>
                  </a:outerShdw>
                </a:effectLst>
              </a:rPr>
              <a:t>resume todos os deveres do homem para com Deus, para consigo mesmo e para com o próximo.</a:t>
            </a:r>
            <a:r>
              <a:rPr lang="pt-BR" sz="3400" dirty="0"/>
              <a:t> </a:t>
            </a:r>
          </a:p>
        </p:txBody>
      </p:sp>
      <p:pic>
        <p:nvPicPr>
          <p:cNvPr id="5" name="Imagem 4" descr="jesus e o aborto.jpg"/>
          <p:cNvPicPr>
            <a:picLocks noChangeAspect="1"/>
          </p:cNvPicPr>
          <p:nvPr/>
        </p:nvPicPr>
        <p:blipFill>
          <a:blip r:embed="rId2" cstate="print"/>
          <a:stretch>
            <a:fillRect/>
          </a:stretch>
        </p:blipFill>
        <p:spPr>
          <a:xfrm>
            <a:off x="0" y="857232"/>
            <a:ext cx="3869541" cy="6000768"/>
          </a:xfrm>
          <a:prstGeom prst="rect">
            <a:avLst/>
          </a:prstGeom>
        </p:spPr>
      </p:pic>
    </p:spTree>
    <p:extLst>
      <p:ext uri="{BB962C8B-B14F-4D97-AF65-F5344CB8AC3E}">
        <p14:creationId xmlns:p14="http://schemas.microsoft.com/office/powerpoint/2010/main" val="426489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ora5"/>
          <p:cNvPicPr>
            <a:picLocks noChangeAspect="1"/>
          </p:cNvPicPr>
          <p:nvPr/>
        </p:nvPicPr>
        <p:blipFill>
          <a:blip r:embed="rId2" cstate="print"/>
          <a:stretch>
            <a:fillRect/>
          </a:stretch>
        </p:blipFill>
        <p:spPr>
          <a:xfrm>
            <a:off x="0" y="0"/>
            <a:ext cx="9152012" cy="6848008"/>
          </a:xfrm>
          <a:prstGeom prst="rect">
            <a:avLst/>
          </a:prstGeom>
        </p:spPr>
      </p:pic>
      <p:sp>
        <p:nvSpPr>
          <p:cNvPr id="3" name="Subtítulo 2"/>
          <p:cNvSpPr>
            <a:spLocks noGrp="1"/>
          </p:cNvSpPr>
          <p:nvPr>
            <p:ph type="subTitle" idx="1"/>
          </p:nvPr>
        </p:nvSpPr>
        <p:spPr>
          <a:xfrm>
            <a:off x="0" y="139451"/>
            <a:ext cx="5715040" cy="6143644"/>
          </a:xfrm>
        </p:spPr>
        <p:txBody>
          <a:bodyPr>
            <a:noAutofit/>
          </a:bodyPr>
          <a:lstStyle/>
          <a:p>
            <a:r>
              <a:rPr lang="pt-BR" b="1" dirty="0">
                <a:solidFill>
                  <a:srgbClr val="C00000"/>
                </a:solidFill>
                <a:effectLst>
                  <a:outerShdw blurRad="38100" dist="38100" dir="2700000" algn="tl">
                    <a:srgbClr val="000000">
                      <a:alpha val="43137"/>
                    </a:srgbClr>
                  </a:outerShdw>
                </a:effectLst>
              </a:rPr>
              <a:t>Todas as preces podem ser definidas como sendo um apelo de nossa alma em ligação instantaneamente feita com o Mundo Espiritual, </a:t>
            </a:r>
            <a:r>
              <a:rPr lang="pt-BR" b="1" dirty="0">
                <a:solidFill>
                  <a:schemeClr val="tx1"/>
                </a:solidFill>
                <a:effectLst>
                  <a:outerShdw blurRad="38100" dist="38100" dir="2700000" algn="tl">
                    <a:srgbClr val="000000">
                      <a:alpha val="43137"/>
                    </a:srgbClr>
                  </a:outerShdw>
                </a:effectLst>
              </a:rPr>
              <a:t>segundo os principio de afinidade estabelecidos no intercambio mental</a:t>
            </a:r>
            <a:r>
              <a:rPr lang="pt-BR" b="1" dirty="0">
                <a:solidFill>
                  <a:srgbClr val="C00000"/>
                </a:solidFill>
                <a:effectLst>
                  <a:outerShdw blurRad="38100" dist="38100" dir="2700000" algn="tl">
                    <a:srgbClr val="000000">
                      <a:alpha val="43137"/>
                    </a:srgbClr>
                  </a:outerShdw>
                </a:effectLst>
              </a:rPr>
              <a:t>. </a:t>
            </a:r>
          </a:p>
          <a:p>
            <a:r>
              <a:rPr lang="pt-BR" b="1" dirty="0">
                <a:solidFill>
                  <a:srgbClr val="C00000"/>
                </a:solidFill>
                <a:effectLst>
                  <a:outerShdw blurRad="38100" dist="38100" dir="2700000" algn="tl">
                    <a:srgbClr val="000000">
                      <a:alpha val="43137"/>
                    </a:srgbClr>
                  </a:outerShdw>
                </a:effectLst>
              </a:rPr>
              <a:t>Sendo a prece um apelo, evidentemente somos levados a, de acordo com as instruções do Benfeitores Espirituais, classificá-las de vários modos.</a:t>
            </a:r>
          </a:p>
          <a:p>
            <a:pPr marL="514350" indent="-514350">
              <a:buFont typeface="+mj-lt"/>
              <a:buAutoNum type="arabicPeriod"/>
            </a:pPr>
            <a:endParaRPr lang="pt-BR" dirty="0"/>
          </a:p>
        </p:txBody>
      </p:sp>
    </p:spTree>
    <p:extLst>
      <p:ext uri="{BB962C8B-B14F-4D97-AF65-F5344CB8AC3E}">
        <p14:creationId xmlns:p14="http://schemas.microsoft.com/office/powerpoint/2010/main" val="81455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071802" y="571480"/>
            <a:ext cx="5726510" cy="6286520"/>
          </a:xfrm>
        </p:spPr>
        <p:txBody>
          <a:bodyPr>
            <a:normAutofit/>
          </a:bodyPr>
          <a:lstStyle/>
          <a:p>
            <a:pPr marL="514350" indent="-514350">
              <a:buFont typeface="+mj-lt"/>
              <a:buAutoNum type="arabicPeriod"/>
            </a:pPr>
            <a:endParaRPr lang="pt-BR" b="1" dirty="0">
              <a:effectLst>
                <a:outerShdw blurRad="38100" dist="38100" dir="2700000" algn="tl">
                  <a:srgbClr val="000000">
                    <a:alpha val="43137"/>
                  </a:srgbClr>
                </a:outerShdw>
              </a:effectLst>
            </a:endParaRPr>
          </a:p>
          <a:p>
            <a:pPr marL="514350" indent="-514350" algn="just">
              <a:buNone/>
            </a:pPr>
            <a:r>
              <a:rPr lang="pt-BR" b="1" dirty="0">
                <a:effectLst>
                  <a:outerShdw blurRad="38100" dist="38100" dir="2700000" algn="tl">
                    <a:srgbClr val="000000">
                      <a:alpha val="43137"/>
                    </a:srgbClr>
                  </a:outerShdw>
                </a:effectLst>
              </a:rPr>
              <a:t>     Em primeiro lugar, temos a prece vertical, isto é, aquela que, expressando aspirações realmente elevadas, se projetam na direção do Mais Alto, sendo, em face dos mencionados princípios de afinidade recolhidos pelos Missionários das Esferas Superiores.</a:t>
            </a:r>
            <a:r>
              <a:rPr lang="pt-BR" b="1" dirty="0"/>
              <a:t> </a:t>
            </a:r>
          </a:p>
          <a:p>
            <a:pPr>
              <a:buNone/>
            </a:pPr>
            <a:endParaRPr lang="pt-BR" dirty="0"/>
          </a:p>
        </p:txBody>
      </p:sp>
      <p:pic>
        <p:nvPicPr>
          <p:cNvPr id="4" name="Imagem 3" descr="ora6"/>
          <p:cNvPicPr>
            <a:picLocks noChangeAspect="1"/>
          </p:cNvPicPr>
          <p:nvPr/>
        </p:nvPicPr>
        <p:blipFill>
          <a:blip r:embed="rId2" cstate="print"/>
          <a:stretch>
            <a:fillRect/>
          </a:stretch>
        </p:blipFill>
        <p:spPr>
          <a:xfrm flipH="1">
            <a:off x="-4" y="0"/>
            <a:ext cx="3000368" cy="6858000"/>
          </a:xfrm>
          <a:prstGeom prst="rect">
            <a:avLst/>
          </a:prstGeom>
        </p:spPr>
      </p:pic>
      <p:sp>
        <p:nvSpPr>
          <p:cNvPr id="5" name="Retângulo 4"/>
          <p:cNvSpPr/>
          <p:nvPr/>
        </p:nvSpPr>
        <p:spPr>
          <a:xfrm>
            <a:off x="3357554" y="142852"/>
            <a:ext cx="535785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1 - Prece Vertical</a:t>
            </a:r>
          </a:p>
        </p:txBody>
      </p:sp>
    </p:spTree>
    <p:extLst>
      <p:ext uri="{BB962C8B-B14F-4D97-AF65-F5344CB8AC3E}">
        <p14:creationId xmlns:p14="http://schemas.microsoft.com/office/powerpoint/2010/main" val="338490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ora8"/>
          <p:cNvPicPr>
            <a:picLocks noChangeAspect="1"/>
          </p:cNvPicPr>
          <p:nvPr/>
        </p:nvPicPr>
        <p:blipFill>
          <a:blip r:embed="rId2" cstate="print"/>
          <a:stretch>
            <a:fillRect/>
          </a:stretch>
        </p:blipFill>
        <p:spPr>
          <a:xfrm flipH="1">
            <a:off x="0" y="0"/>
            <a:ext cx="9144000" cy="6858000"/>
          </a:xfrm>
          <a:prstGeom prst="rect">
            <a:avLst/>
          </a:prstGeom>
        </p:spPr>
      </p:pic>
      <p:sp>
        <p:nvSpPr>
          <p:cNvPr id="2" name="Título 1"/>
          <p:cNvSpPr>
            <a:spLocks noGrp="1"/>
          </p:cNvSpPr>
          <p:nvPr>
            <p:ph type="title"/>
          </p:nvPr>
        </p:nvSpPr>
        <p:spPr>
          <a:xfrm>
            <a:off x="457200" y="274638"/>
            <a:ext cx="5400684" cy="725470"/>
          </a:xfrm>
        </p:spPr>
        <p:txBody>
          <a:bodyPr>
            <a:normAutofit fontScale="90000"/>
          </a:bodyPr>
          <a:lstStyle/>
          <a:p>
            <a:r>
              <a:rPr lang="pt-BR" b="1" dirty="0">
                <a:solidFill>
                  <a:schemeClr val="bg1"/>
                </a:solidFill>
              </a:rPr>
              <a:t>2 -</a:t>
            </a:r>
            <a:r>
              <a:rPr lang="pt-BR" b="1" dirty="0">
                <a:solidFill>
                  <a:srgbClr val="FFC000"/>
                </a:solidFill>
              </a:rPr>
              <a:t> </a:t>
            </a:r>
            <a:r>
              <a:rPr lang="pt-BR" b="1" dirty="0">
                <a:solidFill>
                  <a:schemeClr val="bg1"/>
                </a:solidFill>
                <a:effectLst>
                  <a:outerShdw blurRad="38100" dist="38100" dir="2700000" algn="tl">
                    <a:srgbClr val="000000">
                      <a:alpha val="43137"/>
                    </a:srgbClr>
                  </a:outerShdw>
                </a:effectLst>
              </a:rPr>
              <a:t>Horizontal</a:t>
            </a:r>
          </a:p>
        </p:txBody>
      </p:sp>
      <p:sp>
        <p:nvSpPr>
          <p:cNvPr id="3" name="Espaço Reservado para Conteúdo 2"/>
          <p:cNvSpPr>
            <a:spLocks noGrp="1"/>
          </p:cNvSpPr>
          <p:nvPr>
            <p:ph idx="1"/>
          </p:nvPr>
        </p:nvSpPr>
        <p:spPr>
          <a:xfrm>
            <a:off x="-396552" y="1628800"/>
            <a:ext cx="6429388" cy="4525963"/>
          </a:xfrm>
        </p:spPr>
        <p:txBody>
          <a:bodyPr>
            <a:normAutofit/>
          </a:bodyPr>
          <a:lstStyle/>
          <a:p>
            <a:pPr marL="514350" indent="-514350" algn="ctr">
              <a:buNone/>
            </a:pPr>
            <a:r>
              <a:rPr lang="pt-BR" sz="4000" b="1" dirty="0">
                <a:solidFill>
                  <a:srgbClr val="FFC000"/>
                </a:solidFill>
                <a:effectLst>
                  <a:outerShdw blurRad="38100" dist="38100" dir="2700000" algn="tl">
                    <a:srgbClr val="000000">
                      <a:alpha val="43137"/>
                    </a:srgbClr>
                  </a:outerShdw>
                </a:effectLst>
              </a:rPr>
              <a:t>traduzindo anseios vulgares...Encontrará ressonância entre aqueles Espíritos ainda ligados aos problemas terrestres. </a:t>
            </a:r>
          </a:p>
          <a:p>
            <a:pPr algn="ctr"/>
            <a:endParaRPr lang="pt-BR" b="1" dirty="0">
              <a:solidFill>
                <a:srgbClr val="FFC000"/>
              </a:solidFill>
            </a:endParaRPr>
          </a:p>
        </p:txBody>
      </p:sp>
    </p:spTree>
    <p:extLst>
      <p:ext uri="{BB962C8B-B14F-4D97-AF65-F5344CB8AC3E}">
        <p14:creationId xmlns:p14="http://schemas.microsoft.com/office/powerpoint/2010/main" val="365439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0"/>
            <a:ext cx="8229600" cy="1143000"/>
          </a:xfrm>
        </p:spPr>
        <p:txBody>
          <a:bodyPr/>
          <a:lstStyle/>
          <a:p>
            <a:r>
              <a:rPr lang="pt-BR" b="1" dirty="0">
                <a:effectLst>
                  <a:outerShdw blurRad="38100" dist="38100" dir="2700000" algn="tl">
                    <a:srgbClr val="000000">
                      <a:alpha val="43137"/>
                    </a:srgbClr>
                  </a:outerShdw>
                </a:effectLst>
              </a:rPr>
              <a:t>3 - </a:t>
            </a:r>
            <a:r>
              <a:rPr lang="pt-BR" b="1" dirty="0">
                <a:solidFill>
                  <a:srgbClr val="C00000"/>
                </a:solidFill>
                <a:effectLst>
                  <a:outerShdw blurRad="38100" dist="38100" dir="2700000" algn="tl">
                    <a:srgbClr val="000000">
                      <a:alpha val="43137"/>
                    </a:srgbClr>
                  </a:outerShdw>
                </a:effectLst>
              </a:rPr>
              <a:t>Descendente</a:t>
            </a:r>
            <a:endParaRPr lang="pt-BR" dirty="0">
              <a:solidFill>
                <a:srgbClr val="C00000"/>
              </a:solidFill>
            </a:endParaRPr>
          </a:p>
        </p:txBody>
      </p:sp>
      <p:sp>
        <p:nvSpPr>
          <p:cNvPr id="3" name="Espaço Reservado para Conteúdo 2"/>
          <p:cNvSpPr>
            <a:spLocks noGrp="1"/>
          </p:cNvSpPr>
          <p:nvPr>
            <p:ph idx="1"/>
          </p:nvPr>
        </p:nvSpPr>
        <p:spPr>
          <a:xfrm>
            <a:off x="2571736" y="1500174"/>
            <a:ext cx="6286544" cy="4857784"/>
          </a:xfrm>
        </p:spPr>
        <p:txBody>
          <a:bodyPr>
            <a:normAutofit fontScale="92500"/>
          </a:bodyPr>
          <a:lstStyle/>
          <a:p>
            <a:pPr algn="ctr">
              <a:buNone/>
            </a:pPr>
            <a:r>
              <a:rPr lang="pt-BR" b="1" dirty="0">
                <a:effectLst>
                  <a:outerShdw blurRad="38100" dist="38100" dir="2700000" algn="tl">
                    <a:srgbClr val="000000">
                      <a:alpha val="43137"/>
                    </a:srgbClr>
                  </a:outerShdw>
                </a:effectLst>
              </a:rPr>
              <a:t>Por fim, teremos a descendente. A essa não daremos a denominação de prece, substituindo-a por invocação (...) Na invocação o apelo recebera a resposta de entidades de baixo tom vibratório. </a:t>
            </a:r>
          </a:p>
          <a:p>
            <a:pPr algn="ctr">
              <a:buNone/>
            </a:pPr>
            <a:r>
              <a:rPr lang="pt-BR" b="1" dirty="0">
                <a:effectLst>
                  <a:outerShdw blurRad="38100" dist="38100" dir="2700000" algn="tl">
                    <a:srgbClr val="000000">
                      <a:alpha val="43137"/>
                    </a:srgbClr>
                  </a:outerShdw>
                </a:effectLst>
              </a:rPr>
              <a:t>São os petitórios inadequados, expressando desespero, rancor, propósitos de vinganças, ambições, etc.</a:t>
            </a:r>
          </a:p>
          <a:p>
            <a:endParaRPr lang="pt-BR" dirty="0"/>
          </a:p>
        </p:txBody>
      </p:sp>
      <p:pic>
        <p:nvPicPr>
          <p:cNvPr id="4" name="Imagem 3" descr="ora4"/>
          <p:cNvPicPr>
            <a:picLocks noChangeAspect="1"/>
          </p:cNvPicPr>
          <p:nvPr/>
        </p:nvPicPr>
        <p:blipFill>
          <a:blip r:embed="rId2" cstate="print"/>
          <a:stretch>
            <a:fillRect/>
          </a:stretch>
        </p:blipFill>
        <p:spPr>
          <a:xfrm>
            <a:off x="0" y="0"/>
            <a:ext cx="2285984" cy="6858000"/>
          </a:xfrm>
          <a:prstGeom prst="rect">
            <a:avLst/>
          </a:prstGeom>
        </p:spPr>
      </p:pic>
    </p:spTree>
    <p:extLst>
      <p:ext uri="{BB962C8B-B14F-4D97-AF65-F5344CB8AC3E}">
        <p14:creationId xmlns:p14="http://schemas.microsoft.com/office/powerpoint/2010/main" val="117623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908" y="-111512"/>
            <a:ext cx="5786478" cy="1143000"/>
          </a:xfrm>
        </p:spPr>
        <p:txBody>
          <a:bodyPr/>
          <a:lstStyle/>
          <a:p>
            <a:r>
              <a:rPr lang="pt-BR" dirty="0"/>
              <a:t>RESUMINDO...</a:t>
            </a:r>
          </a:p>
        </p:txBody>
      </p:sp>
      <p:sp>
        <p:nvSpPr>
          <p:cNvPr id="3" name="Espaço Reservado para Conteúdo 2"/>
          <p:cNvSpPr>
            <a:spLocks noGrp="1"/>
          </p:cNvSpPr>
          <p:nvPr>
            <p:ph idx="1"/>
          </p:nvPr>
        </p:nvSpPr>
        <p:spPr>
          <a:xfrm>
            <a:off x="0" y="836712"/>
            <a:ext cx="8619893" cy="6021288"/>
          </a:xfrm>
        </p:spPr>
        <p:txBody>
          <a:bodyPr>
            <a:normAutofit fontScale="92500" lnSpcReduction="20000"/>
          </a:bodyPr>
          <a:lstStyle/>
          <a:p>
            <a:pPr algn="just"/>
            <a:r>
              <a:rPr lang="pt-BR" b="1" dirty="0">
                <a:solidFill>
                  <a:srgbClr val="C00000"/>
                </a:solidFill>
                <a:effectLst>
                  <a:outerShdw blurRad="38100" dist="38100" dir="2700000" algn="tl">
                    <a:srgbClr val="000000">
                      <a:alpha val="43137"/>
                    </a:srgbClr>
                  </a:outerShdw>
                </a:effectLst>
              </a:rPr>
              <a:t>A prece é vertical, horizontal ou descendente</a:t>
            </a:r>
            <a:r>
              <a:rPr lang="pt-BR" b="1" dirty="0"/>
              <a:t>, em decorrência do potencial mental de cada pessoa que ora, ou dos sentimentos que expressa.</a:t>
            </a:r>
          </a:p>
          <a:p>
            <a:pPr algn="just"/>
            <a:r>
              <a:rPr lang="pt-BR" b="1" dirty="0">
                <a:solidFill>
                  <a:srgbClr val="C00000"/>
                </a:solidFill>
                <a:effectLst>
                  <a:outerShdw blurRad="38100" dist="38100" dir="2700000" algn="tl">
                    <a:srgbClr val="000000">
                      <a:alpha val="43137"/>
                    </a:srgbClr>
                  </a:outerShdw>
                </a:effectLst>
              </a:rPr>
              <a:t>A prece, qualquer que ela seja, é ação provocando a reação que lhe corresponde. </a:t>
            </a:r>
          </a:p>
          <a:p>
            <a:pPr algn="just"/>
            <a:r>
              <a:rPr lang="pt-BR" b="1" dirty="0"/>
              <a:t>Conforme a sua natureza, paira na região em que foi emitida ou eleva-se mais, ou menos, recebendo a resposta imediata ou remota, segundo as finalidades a que se destina. </a:t>
            </a:r>
          </a:p>
          <a:p>
            <a:pPr algn="just"/>
            <a:r>
              <a:rPr lang="pt-BR" b="1" dirty="0">
                <a:solidFill>
                  <a:srgbClr val="C00000"/>
                </a:solidFill>
                <a:effectLst>
                  <a:outerShdw blurRad="38100" dist="38100" dir="2700000" algn="tl">
                    <a:srgbClr val="000000">
                      <a:alpha val="43137"/>
                    </a:srgbClr>
                  </a:outerShdw>
                </a:effectLst>
              </a:rPr>
              <a:t>Desejos banais encontram realização próxima na própria esfera em que surgem. Impulsos de expressão algo mais nobre são amparados pelas almas que se enobreceram. Ideais e petições de significação profunda na imortalidade remontam </a:t>
            </a:r>
            <a:r>
              <a:rPr lang="pt-BR" b="1" dirty="0">
                <a:solidFill>
                  <a:srgbClr val="C00000"/>
                </a:solidFill>
                <a:effectLst>
                  <a:outerShdw blurRad="38100" dist="38100" dir="2700000" algn="tl">
                    <a:srgbClr val="000000">
                      <a:alpha val="43137"/>
                    </a:srgbClr>
                  </a:outerShdw>
                </a:effectLst>
                <a:cs typeface="Arial" charset="0"/>
              </a:rPr>
              <a:t>às alturas.</a:t>
            </a:r>
            <a:r>
              <a:rPr lang="pt-BR" b="1" dirty="0">
                <a:cs typeface="Arial" charset="0"/>
              </a:rPr>
              <a:t> </a:t>
            </a:r>
          </a:p>
          <a:p>
            <a:endParaRPr lang="pt-BR" b="1" dirty="0">
              <a:cs typeface="Arial" charset="0"/>
            </a:endParaRPr>
          </a:p>
          <a:p>
            <a:endParaRPr lang="pt-BR" dirty="0"/>
          </a:p>
        </p:txBody>
      </p:sp>
    </p:spTree>
    <p:extLst>
      <p:ext uri="{BB962C8B-B14F-4D97-AF65-F5344CB8AC3E}">
        <p14:creationId xmlns:p14="http://schemas.microsoft.com/office/powerpoint/2010/main" val="299320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0" y="4611231"/>
            <a:ext cx="9144000" cy="2246769"/>
          </a:xfrm>
          <a:prstGeom prst="rect">
            <a:avLst/>
          </a:prstGeom>
          <a:solidFill>
            <a:srgbClr val="FFD9D9"/>
          </a:solidFill>
          <a:ln w="57150">
            <a:solidFill>
              <a:srgbClr val="660033"/>
            </a:solid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rgbClr val="000099"/>
              </a:solidFill>
              <a:effectLst/>
              <a:uLnTx/>
              <a:uFillTx/>
              <a:latin typeface="Arial Black" pitchFamily="34" charset="0"/>
              <a:ea typeface="+mn-ea"/>
              <a:cs typeface="+mn-cs"/>
              <a:sym typeface="Wingdings 3" pitchFamily="18"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Calibri"/>
                <a:ea typeface="+mn-ea"/>
                <a:cs typeface="Arial" charset="0"/>
              </a:rPr>
              <a:t>Cada prece, tanto quanto cada emissão de força, se caracteriza por determinado potencial de freqüência e todos estamos cercados por Inteligências capazes de sintonizar com o nosso apelo, à maneira de estações receptoras. (21)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1" i="0" u="none" strike="noStrike" kern="0" cap="none" spc="0" normalizeH="0" baseline="0" noProof="0" dirty="0">
              <a:ln>
                <a:noFill/>
              </a:ln>
              <a:solidFill>
                <a:srgbClr val="000099"/>
              </a:solidFill>
              <a:effectLst/>
              <a:uLnTx/>
              <a:uFillTx/>
              <a:latin typeface="Arial Black" pitchFamily="34" charset="0"/>
              <a:ea typeface="+mn-ea"/>
              <a:cs typeface="+mn-cs"/>
            </a:endParaRPr>
          </a:p>
        </p:txBody>
      </p:sp>
      <p:sp>
        <p:nvSpPr>
          <p:cNvPr id="5" name="WordArt 12" descr="Malha roxa"/>
          <p:cNvSpPr>
            <a:spLocks noChangeArrowheads="1" noChangeShapeType="1" noTextEdit="1"/>
          </p:cNvSpPr>
          <p:nvPr/>
        </p:nvSpPr>
        <p:spPr bwMode="auto">
          <a:xfrm>
            <a:off x="0" y="500042"/>
            <a:ext cx="2357422" cy="495300"/>
          </a:xfrm>
          <a:prstGeom prst="rect">
            <a:avLst/>
          </a:prstGeom>
        </p:spPr>
        <p:txBody>
          <a:bodyPr wrap="none" fromWordArt="1">
            <a:prstTxWarp prst="textPlain">
              <a:avLst>
                <a:gd name="adj" fmla="val 46065"/>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0" cap="none" spc="0" normalizeH="0" baseline="0" noProof="0" dirty="0">
                <a:ln w="9525">
                  <a:solidFill>
                    <a:srgbClr val="CC0000"/>
                  </a:solidFill>
                  <a:round/>
                  <a:headEnd/>
                  <a:tailEnd/>
                </a:ln>
                <a:blipFill dpi="0" rotWithShape="0">
                  <a:blip r:embed="rId3"/>
                  <a:srcRect/>
                  <a:tile tx="0" ty="0" sx="100000" sy="100000" flip="none" algn="tl"/>
                </a:blipFill>
                <a:effectLst/>
                <a:uLnTx/>
                <a:uFillTx/>
                <a:latin typeface="Arial Black"/>
                <a:ea typeface="+mn-ea"/>
                <a:cs typeface="+mn-cs"/>
              </a:rPr>
              <a:t>AÇÃO DA PRECE</a:t>
            </a:r>
          </a:p>
        </p:txBody>
      </p:sp>
      <p:sp>
        <p:nvSpPr>
          <p:cNvPr id="6" name="Text Box 17"/>
          <p:cNvSpPr txBox="1">
            <a:spLocks noChangeArrowheads="1"/>
          </p:cNvSpPr>
          <p:nvPr/>
        </p:nvSpPr>
        <p:spPr bwMode="auto">
          <a:xfrm>
            <a:off x="1057275" y="8323263"/>
            <a:ext cx="4810125" cy="3206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990033"/>
                </a:solidFill>
                <a:effectLst/>
                <a:uLnTx/>
                <a:uFillTx/>
                <a:latin typeface="Arial Black" pitchFamily="34" charset="0"/>
                <a:ea typeface="+mn-ea"/>
                <a:cs typeface="+mn-cs"/>
              </a:rPr>
              <a:t>(O LIVRO DOS ESPÍRITOS – ALLAN KARDEC)</a:t>
            </a:r>
          </a:p>
        </p:txBody>
      </p:sp>
      <p:grpSp>
        <p:nvGrpSpPr>
          <p:cNvPr id="7" name="Grupo 16"/>
          <p:cNvGrpSpPr>
            <a:grpSpLocks/>
          </p:cNvGrpSpPr>
          <p:nvPr/>
        </p:nvGrpSpPr>
        <p:grpSpPr bwMode="auto">
          <a:xfrm>
            <a:off x="1619672" y="2420888"/>
            <a:ext cx="5973782" cy="2133600"/>
            <a:chOff x="2517758" y="4676778"/>
            <a:chExt cx="5973782" cy="2133600"/>
          </a:xfrm>
        </p:grpSpPr>
        <p:graphicFrame>
          <p:nvGraphicFramePr>
            <p:cNvPr id="8" name="Object 14"/>
            <p:cNvGraphicFramePr>
              <a:graphicFrameLocks noChangeAspect="1"/>
            </p:cNvGraphicFramePr>
            <p:nvPr/>
          </p:nvGraphicFramePr>
          <p:xfrm>
            <a:off x="2517758" y="4819654"/>
            <a:ext cx="835025" cy="1981200"/>
          </p:xfrm>
          <a:graphic>
            <a:graphicData uri="http://schemas.openxmlformats.org/presentationml/2006/ole">
              <mc:AlternateContent xmlns:mc="http://schemas.openxmlformats.org/markup-compatibility/2006">
                <mc:Choice xmlns:v="urn:schemas-microsoft-com:vml" Requires="v">
                  <p:oleObj spid="_x0000_s3098" name="Imagem de bitmap" r:id="rId4" imgW="905001" imgH="1980952" progId="PBrush">
                    <p:embed/>
                  </p:oleObj>
                </mc:Choice>
                <mc:Fallback>
                  <p:oleObj name="Imagem de bitmap" r:id="rId4" imgW="905001" imgH="1980952" progId="PBrush">
                    <p:embed/>
                    <p:pic>
                      <p:nvPicPr>
                        <p:cNvPr id="8" name="Object 1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7758" y="4819654"/>
                          <a:ext cx="8350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16">
              <a:hlinkClick r:id="" action="ppaction://ole?verb=0"/>
            </p:cNvPr>
            <p:cNvGraphicFramePr>
              <a:graphicFrameLocks/>
            </p:cNvGraphicFramePr>
            <p:nvPr/>
          </p:nvGraphicFramePr>
          <p:xfrm>
            <a:off x="5375278" y="4676778"/>
            <a:ext cx="3116262" cy="2133600"/>
          </p:xfrm>
          <a:graphic>
            <a:graphicData uri="http://schemas.openxmlformats.org/presentationml/2006/ole">
              <mc:AlternateContent xmlns:mc="http://schemas.openxmlformats.org/markup-compatibility/2006">
                <mc:Choice xmlns:v="urn:schemas-microsoft-com:vml" Requires="v">
                  <p:oleObj spid="_x0000_s3099" name="Microsoft ClipArt Gallery" r:id="rId6" imgW="5529240" imgH="3290760" progId="">
                    <p:embed/>
                  </p:oleObj>
                </mc:Choice>
                <mc:Fallback>
                  <p:oleObj name="Microsoft ClipArt Gallery" r:id="rId6" imgW="5529240" imgH="3290760" progId="">
                    <p:embed/>
                    <p:pic>
                      <p:nvPicPr>
                        <p:cNvPr id="9" name="Object 16">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5278" y="4676778"/>
                          <a:ext cx="311626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18"/>
            <p:cNvPicPr>
              <a:picLocks noChangeAspect="1" noChangeArrowheads="1"/>
            </p:cNvPicPr>
            <p:nvPr/>
          </p:nvPicPr>
          <p:blipFill>
            <a:blip r:embed="rId8" cstate="print"/>
            <a:srcRect l="51337"/>
            <a:stretch>
              <a:fillRect/>
            </a:stretch>
          </p:blipFill>
          <p:spPr bwMode="auto">
            <a:xfrm>
              <a:off x="3660766" y="4676778"/>
              <a:ext cx="1522412" cy="1981200"/>
            </a:xfrm>
            <a:prstGeom prst="rect">
              <a:avLst/>
            </a:prstGeom>
            <a:noFill/>
            <a:ln w="12700">
              <a:noFill/>
              <a:miter lim="800000"/>
              <a:headEnd/>
              <a:tailEnd/>
            </a:ln>
          </p:spPr>
        </p:pic>
      </p:grpSp>
      <p:sp>
        <p:nvSpPr>
          <p:cNvPr id="11" name="Text Box 13"/>
          <p:cNvSpPr txBox="1">
            <a:spLocks noChangeArrowheads="1"/>
          </p:cNvSpPr>
          <p:nvPr/>
        </p:nvSpPr>
        <p:spPr bwMode="auto">
          <a:xfrm>
            <a:off x="2483768" y="0"/>
            <a:ext cx="6660232" cy="2369880"/>
          </a:xfrm>
          <a:prstGeom prst="rect">
            <a:avLst/>
          </a:prstGeom>
          <a:solidFill>
            <a:srgbClr val="FFD9D9"/>
          </a:solidFill>
          <a:ln w="57150">
            <a:solidFill>
              <a:srgbClr val="660033"/>
            </a:solid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rgbClr val="000099"/>
              </a:solidFill>
              <a:effectLst/>
              <a:uLnTx/>
              <a:uFillTx/>
              <a:latin typeface="Arial Black" pitchFamily="34" charset="0"/>
              <a:ea typeface="+mn-ea"/>
              <a:cs typeface="+mn-cs"/>
              <a:sym typeface="Wingdings 3" pitchFamily="18"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99"/>
                </a:solidFill>
                <a:effectLst/>
                <a:uLnTx/>
                <a:uFillTx/>
                <a:latin typeface="Arial Black" pitchFamily="34" charset="0"/>
                <a:ea typeface="+mn-ea"/>
                <a:cs typeface="+mn-cs"/>
                <a:sym typeface="Wingdings 3" pitchFamily="18" charset="2"/>
              </a:rPr>
              <a:t>AS IRRADIAÇÕES DOS NOSSOS PENSAMENTOS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99"/>
                </a:solidFill>
                <a:effectLst/>
                <a:uLnTx/>
                <a:uFillTx/>
                <a:latin typeface="Arial Black" pitchFamily="34" charset="0"/>
                <a:ea typeface="+mn-ea"/>
                <a:cs typeface="+mn-cs"/>
                <a:sym typeface="Wingdings 3" pitchFamily="18" charset="2"/>
              </a:rPr>
              <a:t>SENTIMENTOS SÃO PROPAGADAS PELO FLUIDO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99"/>
                </a:solidFill>
                <a:effectLst/>
                <a:uLnTx/>
                <a:uFillTx/>
                <a:latin typeface="Arial Black" pitchFamily="34" charset="0"/>
                <a:ea typeface="+mn-ea"/>
                <a:cs typeface="+mn-cs"/>
                <a:sym typeface="Wingdings 3" pitchFamily="18" charset="2"/>
              </a:rPr>
              <a:t>UNIVERSAL, INDO ATINGIR ENCARNADOS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99"/>
                </a:solidFill>
                <a:effectLst/>
                <a:uLnTx/>
                <a:uFillTx/>
                <a:latin typeface="Arial Black" pitchFamily="34" charset="0"/>
                <a:ea typeface="+mn-ea"/>
                <a:cs typeface="+mn-cs"/>
                <a:sym typeface="Wingdings 3" pitchFamily="18" charset="2"/>
              </a:rPr>
              <a:t>DESENCARNADOS</a:t>
            </a:r>
            <a:r>
              <a:rPr kumimoji="0" lang="pt-BR" sz="2800" b="1" i="0" u="none" strike="noStrike" kern="0" cap="none" spc="0" normalizeH="0" baseline="0" noProof="0" dirty="0">
                <a:ln>
                  <a:noFill/>
                </a:ln>
                <a:solidFill>
                  <a:srgbClr val="000099"/>
                </a:solidFill>
                <a:effectLst/>
                <a:uLnTx/>
                <a:uFillTx/>
                <a:latin typeface="Arial Black" pitchFamily="34" charset="0"/>
                <a:ea typeface="+mn-ea"/>
                <a:cs typeface="+mn-cs"/>
                <a:sym typeface="Wingdings 3" pitchFamily="18" charset="2"/>
              </a:rPr>
              <a:t> .</a:t>
            </a:r>
            <a:endParaRPr kumimoji="0" lang="pt-BR" sz="2400" b="1" i="0" u="none" strike="noStrike" kern="0" cap="none" spc="0" normalizeH="0" baseline="0" noProof="0" dirty="0">
              <a:ln>
                <a:noFill/>
              </a:ln>
              <a:solidFill>
                <a:srgbClr val="000099"/>
              </a:solidFill>
              <a:effectLst/>
              <a:uLnTx/>
              <a:uFillTx/>
              <a:latin typeface="Arial Black" pitchFamily="34" charset="0"/>
              <a:ea typeface="+mn-ea"/>
              <a:cs typeface="+mn-cs"/>
            </a:endParaRPr>
          </a:p>
        </p:txBody>
      </p:sp>
    </p:spTree>
    <p:extLst>
      <p:ext uri="{BB962C8B-B14F-4D97-AF65-F5344CB8AC3E}">
        <p14:creationId xmlns:p14="http://schemas.microsoft.com/office/powerpoint/2010/main" val="78926198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4282" y="285728"/>
            <a:ext cx="4857784" cy="1470025"/>
          </a:xfrm>
        </p:spPr>
        <p:txBody>
          <a:bodyPr>
            <a:normAutofit fontScale="90000"/>
          </a:bodyPr>
          <a:lstStyle/>
          <a:p>
            <a:pPr>
              <a:spcBef>
                <a:spcPct val="50000"/>
              </a:spcBef>
            </a:pPr>
            <a:br>
              <a:rPr lang="pt-BR" b="1" dirty="0"/>
            </a:br>
            <a:br>
              <a:rPr lang="pt-BR" b="1" dirty="0"/>
            </a:br>
            <a:r>
              <a:rPr lang="pt-BR" b="1" dirty="0">
                <a:solidFill>
                  <a:srgbClr val="C00000"/>
                </a:solidFill>
                <a:effectLst>
                  <a:outerShdw blurRad="38100" dist="38100" dir="2700000" algn="tl">
                    <a:srgbClr val="000000">
                      <a:alpha val="43137"/>
                    </a:srgbClr>
                  </a:outerShdw>
                </a:effectLst>
              </a:rPr>
              <a:t>5. Importância da Prece numa reunião mediúnica.</a:t>
            </a:r>
            <a:br>
              <a:rPr lang="pt-BR" b="1" dirty="0"/>
            </a:br>
            <a:br>
              <a:rPr lang="pt-BR" dirty="0"/>
            </a:br>
            <a:endParaRPr lang="pt-BR" dirty="0"/>
          </a:p>
        </p:txBody>
      </p:sp>
      <p:pic>
        <p:nvPicPr>
          <p:cNvPr id="5" name="Imagem 4" descr="kardecere.jpg"/>
          <p:cNvPicPr>
            <a:picLocks noChangeAspect="1"/>
          </p:cNvPicPr>
          <p:nvPr/>
        </p:nvPicPr>
        <p:blipFill>
          <a:blip r:embed="rId2" cstate="print"/>
          <a:stretch>
            <a:fillRect/>
          </a:stretch>
        </p:blipFill>
        <p:spPr>
          <a:xfrm>
            <a:off x="5214942" y="0"/>
            <a:ext cx="3929058" cy="6858000"/>
          </a:xfrm>
          <a:prstGeom prst="rect">
            <a:avLst/>
          </a:prstGeom>
        </p:spPr>
      </p:pic>
      <p:sp>
        <p:nvSpPr>
          <p:cNvPr id="6" name="Retângulo 5"/>
          <p:cNvSpPr/>
          <p:nvPr/>
        </p:nvSpPr>
        <p:spPr>
          <a:xfrm>
            <a:off x="0" y="2214554"/>
            <a:ext cx="5214942" cy="45243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ysClr val="windowText" lastClr="000000"/>
                </a:solidFill>
                <a:effectLst/>
                <a:uLnTx/>
                <a:uFillTx/>
                <a:latin typeface="Calibri"/>
                <a:ea typeface="+mn-ea"/>
                <a:cs typeface="+mn-cs"/>
              </a:rPr>
              <a:t>Pela prece, o homem atrai o concurso dos bons Espíritos, que vem sustentá-lo nas boas resoluções e inspirar-lhe bons pensamentos. Assim, adquire ele a força necessária para vencer as dificuldades e entrar no bom caminho, se deste se houver afastado. </a:t>
            </a:r>
          </a:p>
        </p:txBody>
      </p:sp>
    </p:spTree>
    <p:extLst>
      <p:ext uri="{BB962C8B-B14F-4D97-AF65-F5344CB8AC3E}">
        <p14:creationId xmlns:p14="http://schemas.microsoft.com/office/powerpoint/2010/main" val="38697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506" name="Text Box 4">
            <a:extLst>
              <a:ext uri="{FF2B5EF4-FFF2-40B4-BE49-F238E27FC236}">
                <a16:creationId xmlns:a16="http://schemas.microsoft.com/office/drawing/2014/main" id="{DA730AE5-7233-405B-A3CB-F27FC565E657}"/>
              </a:ext>
            </a:extLst>
          </p:cNvPr>
          <p:cNvSpPr txBox="1">
            <a:spLocks noChangeArrowheads="1"/>
          </p:cNvSpPr>
          <p:nvPr/>
        </p:nvSpPr>
        <p:spPr bwMode="auto">
          <a:xfrm>
            <a:off x="250825" y="333375"/>
            <a:ext cx="7634288"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 </a:t>
            </a: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40000"/>
              </a:lnSpc>
              <a:spcBef>
                <a:spcPct val="0"/>
              </a:spcBef>
              <a:spcAft>
                <a:spcPct val="0"/>
              </a:spcAft>
              <a:buClrTx/>
              <a:buSzTx/>
              <a:buFontTx/>
              <a:buNone/>
              <a:tabLst/>
              <a:defRPr/>
            </a:pPr>
            <a:endPar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40000"/>
              </a:lnSpc>
              <a:spcBef>
                <a:spcPct val="0"/>
              </a:spcBef>
              <a:spcAft>
                <a:spcPct val="0"/>
              </a:spcAft>
              <a:buClrTx/>
              <a:buSzTx/>
              <a:buFontTx/>
              <a:buNone/>
              <a:tabLst/>
              <a:defRPr/>
            </a:pP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21507" name="Rectangle 5">
            <a:extLst>
              <a:ext uri="{FF2B5EF4-FFF2-40B4-BE49-F238E27FC236}">
                <a16:creationId xmlns:a16="http://schemas.microsoft.com/office/drawing/2014/main" id="{8BB05992-E0C2-47AA-A650-5E098C1F71E4}"/>
              </a:ext>
            </a:extLst>
          </p:cNvPr>
          <p:cNvSpPr>
            <a:spLocks noChangeArrowheads="1"/>
          </p:cNvSpPr>
          <p:nvPr/>
        </p:nvSpPr>
        <p:spPr bwMode="auto">
          <a:xfrm>
            <a:off x="539750" y="2781300"/>
            <a:ext cx="7345363" cy="1368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2" name="Retângulo 1">
            <a:extLst>
              <a:ext uri="{FF2B5EF4-FFF2-40B4-BE49-F238E27FC236}">
                <a16:creationId xmlns:a16="http://schemas.microsoft.com/office/drawing/2014/main" id="{38063DCC-F997-461F-B794-F17A741AABBF}"/>
              </a:ext>
            </a:extLst>
          </p:cNvPr>
          <p:cNvSpPr>
            <a:spLocks noChangeArrowheads="1"/>
          </p:cNvSpPr>
          <p:nvPr/>
        </p:nvSpPr>
        <p:spPr bwMode="auto">
          <a:xfrm>
            <a:off x="539750" y="2792413"/>
            <a:ext cx="7345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1" u="none" strike="noStrike" kern="1200" cap="none" spc="0" normalizeH="0" baseline="0" noProof="0">
                <a:ln>
                  <a:noFill/>
                </a:ln>
                <a:solidFill>
                  <a:srgbClr val="000099"/>
                </a:solidFill>
                <a:effectLst/>
                <a:uLnTx/>
                <a:uFillTx/>
                <a:latin typeface="Comic Sans MS" panose="030F0702030302020204" pitchFamily="66" charset="0"/>
                <a:ea typeface="+mn-ea"/>
                <a:cs typeface="+mn-cs"/>
              </a:rPr>
              <a:t>Qual é o tipo mais perfeito que Deus ofereceu ao homem para lhe servir de guia e modelo? (LE-625)</a:t>
            </a:r>
          </a:p>
        </p:txBody>
      </p:sp>
      <p:sp>
        <p:nvSpPr>
          <p:cNvPr id="3" name="Retângulo 2">
            <a:extLst>
              <a:ext uri="{FF2B5EF4-FFF2-40B4-BE49-F238E27FC236}">
                <a16:creationId xmlns:a16="http://schemas.microsoft.com/office/drawing/2014/main" id="{446E0DE4-F7FA-4295-957C-4EAD31DFFB7B}"/>
              </a:ext>
            </a:extLst>
          </p:cNvPr>
          <p:cNvSpPr>
            <a:spLocks noChangeArrowheads="1"/>
          </p:cNvSpPr>
          <p:nvPr/>
        </p:nvSpPr>
        <p:spPr bwMode="auto">
          <a:xfrm>
            <a:off x="2195513" y="3644900"/>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1" u="none" strike="noStrike" kern="1200" cap="none" spc="0" normalizeH="0" baseline="0" noProof="0">
                <a:ln>
                  <a:noFill/>
                </a:ln>
                <a:solidFill>
                  <a:srgbClr val="000099"/>
                </a:solidFill>
                <a:effectLst/>
                <a:uLnTx/>
                <a:uFillTx/>
                <a:latin typeface="Comic Sans MS" panose="030F0702030302020204" pitchFamily="66" charset="0"/>
                <a:ea typeface="+mn-ea"/>
                <a:cs typeface="+mn-cs"/>
              </a:rPr>
              <a:t>- “Jesus.”</a:t>
            </a:r>
          </a:p>
        </p:txBody>
      </p:sp>
    </p:spTree>
    <p:extLst>
      <p:ext uri="{BB962C8B-B14F-4D97-AF65-F5344CB8AC3E}">
        <p14:creationId xmlns:p14="http://schemas.microsoft.com/office/powerpoint/2010/main" val="1281852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a:spLocks noGrp="1"/>
          </p:cNvSpPr>
          <p:nvPr>
            <p:ph idx="1"/>
          </p:nvPr>
        </p:nvSpPr>
        <p:spPr>
          <a:xfrm>
            <a:off x="0" y="857232"/>
            <a:ext cx="9144000" cy="6000768"/>
          </a:xfrm>
        </p:spPr>
        <p:txBody>
          <a:bodyPr>
            <a:normAutofit fontScale="92500" lnSpcReduction="20000"/>
          </a:bodyPr>
          <a:lstStyle/>
          <a:p>
            <a:pPr marL="571500" indent="-571500" algn="just">
              <a:spcBef>
                <a:spcPct val="50000"/>
              </a:spcBef>
              <a:buFont typeface="+mj-lt"/>
              <a:buAutoNum type="romanUcPeriod"/>
            </a:pPr>
            <a:r>
              <a:rPr lang="pt-BR" b="1" dirty="0"/>
              <a:t>Portanto, no dia da reunião mediúnica, pelo menos durante alguns minutos, horas antes dos trabalhos, seja qual for a posição que ocupe no conjunto, dedique-se o companheiro de serviço </a:t>
            </a:r>
            <a:r>
              <a:rPr lang="pt-BR" b="1" dirty="0">
                <a:cs typeface="Arial" charset="0"/>
              </a:rPr>
              <a:t>à prece e à meditação em seu próprio lar.</a:t>
            </a:r>
          </a:p>
          <a:p>
            <a:pPr marL="571500" indent="-571500" algn="just">
              <a:spcBef>
                <a:spcPct val="50000"/>
              </a:spcBef>
              <a:buFont typeface="+mj-lt"/>
              <a:buAutoNum type="romanUcPeriod"/>
            </a:pPr>
            <a:r>
              <a:rPr lang="pt-BR" b="1" dirty="0">
                <a:solidFill>
                  <a:srgbClr val="C00000"/>
                </a:solidFill>
                <a:effectLst>
                  <a:outerShdw blurRad="38100" dist="38100" dir="2700000" algn="tl">
                    <a:srgbClr val="000000">
                      <a:alpha val="43137"/>
                    </a:srgbClr>
                  </a:outerShdw>
                </a:effectLst>
                <a:cs typeface="Arial" charset="0"/>
              </a:rPr>
              <a:t>Ligue as tomadas do pensamento para o Alto. Retire-se, em espírito, das vulgaridades do terra-a-terra, e ore, buscando a inspiração da Vida Maior.</a:t>
            </a:r>
          </a:p>
          <a:p>
            <a:pPr marL="571500" indent="-571500" algn="just">
              <a:spcBef>
                <a:spcPct val="50000"/>
              </a:spcBef>
              <a:buFont typeface="+mj-lt"/>
              <a:buAutoNum type="romanUcPeriod"/>
            </a:pPr>
            <a:r>
              <a:rPr lang="pt-BR" b="1" dirty="0">
                <a:cs typeface="Arial" charset="0"/>
              </a:rPr>
              <a:t> Reflita que, em breve tempo, estará em contato com os irmãos domiciliados no Mundo Espiritual(...) e antecipe o cultivo da simpatia e do respeito, da compaixão produtiva e da bondade operosa para com todos aqueles que perderam o corpo físico sem a desejada maturação espiritual. </a:t>
            </a:r>
          </a:p>
          <a:p>
            <a:pPr marL="571500" indent="-571500">
              <a:buFont typeface="+mj-lt"/>
              <a:buAutoNum type="romanUcPeriod"/>
            </a:pPr>
            <a:endParaRPr lang="pt-BR" dirty="0"/>
          </a:p>
        </p:txBody>
      </p:sp>
      <p:sp>
        <p:nvSpPr>
          <p:cNvPr id="5" name="Retângulo 4"/>
          <p:cNvSpPr/>
          <p:nvPr/>
        </p:nvSpPr>
        <p:spPr>
          <a:xfrm>
            <a:off x="0" y="0"/>
            <a:ext cx="9144000"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ysClr val="windowText" lastClr="000000"/>
                </a:solidFill>
                <a:effectLst/>
                <a:uLnTx/>
                <a:uFillTx/>
                <a:latin typeface="Calibri"/>
                <a:ea typeface="+mn-ea"/>
                <a:cs typeface="+mn-cs"/>
              </a:rPr>
              <a:t>a) Preparação para a reunião mediúnica</a:t>
            </a:r>
          </a:p>
        </p:txBody>
      </p:sp>
    </p:spTree>
    <p:extLst>
      <p:ext uri="{BB962C8B-B14F-4D97-AF65-F5344CB8AC3E}">
        <p14:creationId xmlns:p14="http://schemas.microsoft.com/office/powerpoint/2010/main" val="30627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642918"/>
          </a:xfrm>
        </p:spPr>
        <p:style>
          <a:lnRef idx="2">
            <a:schemeClr val="dk1"/>
          </a:lnRef>
          <a:fillRef idx="1">
            <a:schemeClr val="lt1"/>
          </a:fillRef>
          <a:effectRef idx="0">
            <a:schemeClr val="dk1"/>
          </a:effectRef>
          <a:fontRef idx="minor">
            <a:schemeClr val="dk1"/>
          </a:fontRef>
        </p:style>
        <p:txBody>
          <a:bodyPr>
            <a:normAutofit fontScale="90000"/>
          </a:bodyPr>
          <a:lstStyle/>
          <a:p>
            <a:br>
              <a:rPr lang="pt-BR" sz="2200" dirty="0"/>
            </a:br>
            <a:r>
              <a:rPr lang="pt-BR" sz="3100" b="1" dirty="0"/>
              <a:t>b) A Prece durante a reunião mediúnica</a:t>
            </a:r>
            <a:br>
              <a:rPr lang="pt-BR" sz="3100" b="1" dirty="0"/>
            </a:br>
            <a:endParaRPr lang="pt-BR" sz="3100" b="1" dirty="0"/>
          </a:p>
        </p:txBody>
      </p:sp>
      <p:sp>
        <p:nvSpPr>
          <p:cNvPr id="3" name="Espaço Reservado para Conteúdo 2"/>
          <p:cNvSpPr>
            <a:spLocks noGrp="1"/>
          </p:cNvSpPr>
          <p:nvPr>
            <p:ph idx="1"/>
          </p:nvPr>
        </p:nvSpPr>
        <p:spPr>
          <a:xfrm>
            <a:off x="0" y="764704"/>
            <a:ext cx="9144000" cy="6093296"/>
          </a:xfrm>
        </p:spPr>
        <p:txBody>
          <a:bodyPr>
            <a:normAutofit fontScale="77500" lnSpcReduction="20000"/>
          </a:bodyPr>
          <a:lstStyle/>
          <a:p>
            <a:pPr marL="571500" indent="-571500" algn="just">
              <a:spcBef>
                <a:spcPct val="50000"/>
              </a:spcBef>
              <a:buFont typeface="+mj-lt"/>
              <a:buAutoNum type="romanUcPeriod"/>
            </a:pPr>
            <a:r>
              <a:rPr lang="pt-BR" b="1" dirty="0"/>
              <a:t>O Espiritismo aconselha o habito da prece antes e após as suas reuniões. Se o Espiritismo proclama a sua utilidade, não é por espírito de sistema, mas porque a observação permitiu constatar a sua eficácia e o modo de ação. </a:t>
            </a:r>
          </a:p>
          <a:p>
            <a:pPr marL="571500" indent="-571500" algn="just">
              <a:spcBef>
                <a:spcPct val="50000"/>
              </a:spcBef>
              <a:buFont typeface="+mj-lt"/>
              <a:buAutoNum type="romanUcPeriod"/>
            </a:pPr>
            <a:r>
              <a:rPr lang="pt-BR" b="1" dirty="0"/>
              <a:t>Alem da ação puramente moral, o Espiritismo nos mostra na prece um efeito de certo modo material, resultante da transmissão fluídica. Em certas moléculas, sua eficácia é constatada pela experiência, conforme demonstra a teoria. </a:t>
            </a:r>
          </a:p>
          <a:p>
            <a:pPr marL="571500" indent="-571500" algn="just">
              <a:spcBef>
                <a:spcPct val="50000"/>
              </a:spcBef>
              <a:buFont typeface="+mj-lt"/>
              <a:buAutoNum type="romanUcPeriod"/>
            </a:pPr>
            <a:r>
              <a:rPr lang="pt-BR" b="1" dirty="0"/>
              <a:t>Sobrevindo o momento exato em que a reunião terá começo, o orientador diminuirá o teor da iluminação e tomará a palavra, formulando uma prece inicial. Cogitara, porem, de ser preciso, não se alongando alem de dois minutos. (...) A prece, nessas circunstancias, pede o mínimo de tempo, de vez que há entidades em agoniada espera de socorro, </a:t>
            </a:r>
            <a:r>
              <a:rPr lang="pt-BR" b="1" dirty="0">
                <a:cs typeface="Arial" charset="0"/>
              </a:rPr>
              <a:t>à feição do doente desesperado, reclamando medicação substancial. </a:t>
            </a:r>
          </a:p>
          <a:p>
            <a:pPr marL="571500" indent="-571500">
              <a:buFont typeface="+mj-lt"/>
              <a:buAutoNum type="romanUcPeriod"/>
            </a:pPr>
            <a:endParaRPr lang="pt-BR" b="1" dirty="0"/>
          </a:p>
        </p:txBody>
      </p:sp>
    </p:spTree>
    <p:extLst>
      <p:ext uri="{BB962C8B-B14F-4D97-AF65-F5344CB8AC3E}">
        <p14:creationId xmlns:p14="http://schemas.microsoft.com/office/powerpoint/2010/main" val="224399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245327"/>
            <a:ext cx="9144000" cy="6858000"/>
          </a:xfrm>
        </p:spPr>
        <p:txBody>
          <a:bodyPr>
            <a:normAutofit fontScale="62500" lnSpcReduction="20000"/>
          </a:bodyPr>
          <a:lstStyle/>
          <a:p>
            <a:pPr marL="1028700" indent="-1028700">
              <a:spcBef>
                <a:spcPct val="50000"/>
              </a:spcBef>
              <a:buFont typeface="+mj-lt"/>
              <a:buAutoNum type="romanUcPeriod"/>
            </a:pPr>
            <a:r>
              <a:rPr lang="pt-BR" sz="4500" b="1" dirty="0">
                <a:solidFill>
                  <a:schemeClr val="tx1"/>
                </a:solidFill>
              </a:rPr>
              <a:t>A oração final, proferida pelo dirigente da reunião [mediúnica], obedecera </a:t>
            </a:r>
            <a:r>
              <a:rPr lang="pt-BR" sz="4500" b="1" dirty="0">
                <a:solidFill>
                  <a:schemeClr val="tx1"/>
                </a:solidFill>
                <a:cs typeface="Arial" charset="0"/>
              </a:rPr>
              <a:t>à concisão e à simplicidade. </a:t>
            </a:r>
            <a:r>
              <a:rPr lang="pt-BR" sz="4500" b="1" dirty="0">
                <a:solidFill>
                  <a:schemeClr val="tx1"/>
                </a:solidFill>
                <a:cs typeface="Arial" charset="0"/>
                <a:hlinkClick r:id="" action="ppaction://noaction"/>
              </a:rPr>
              <a:t>(20) </a:t>
            </a:r>
            <a:r>
              <a:rPr lang="pt-BR" sz="4500" b="1" dirty="0">
                <a:solidFill>
                  <a:schemeClr val="tx1"/>
                </a:solidFill>
                <a:cs typeface="Arial" charset="0"/>
              </a:rPr>
              <a:t>A prece tem o poder de acalmar o Espírito comunicante desajustado, fornecendo-lhe fluidos salutares para a sua harmonização intima. O médium que busca refugio na prece cria um ambiente, em torno de si, favorável ao amparo espiritual, livrando-o da ação nociva de certos Espíritos inescrupulosos.</a:t>
            </a:r>
          </a:p>
          <a:p>
            <a:pPr marL="1028700" indent="-1028700">
              <a:spcBef>
                <a:spcPct val="50000"/>
              </a:spcBef>
              <a:buFont typeface="+mj-lt"/>
              <a:buAutoNum type="romanUcPeriod"/>
            </a:pPr>
            <a:r>
              <a:rPr lang="pt-BR" sz="4500" b="1" dirty="0">
                <a:solidFill>
                  <a:schemeClr val="tx1"/>
                </a:solidFill>
                <a:cs typeface="Arial" charset="0"/>
              </a:rPr>
              <a:t>A mediunidade, na ordem superior da vida, esteve sempre associada à oração, para converter-se no instrumento da obra iluminativa do mundo. </a:t>
            </a:r>
            <a:r>
              <a:rPr lang="pt-BR" sz="4500" b="1" dirty="0">
                <a:solidFill>
                  <a:schemeClr val="tx1"/>
                </a:solidFill>
                <a:cs typeface="Arial" charset="0"/>
                <a:hlinkClick r:id="" action="ppaction://noaction"/>
              </a:rPr>
              <a:t>(22) </a:t>
            </a:r>
            <a:r>
              <a:rPr lang="pt-BR" sz="4500" b="1" dirty="0">
                <a:solidFill>
                  <a:schemeClr val="tx1"/>
                </a:solidFill>
                <a:cs typeface="Arial" charset="0"/>
              </a:rPr>
              <a:t>Como a oração é a expressão mais alta e mais pura do pensamento traça uma via fluídica, que permite às Entidades do Espaço descerem ate nós e comunicar-se; nos grupos constituí um meio favorável à produção de fenômenos de ordem elevada, ao mesmo tempo que os preserva contra os maus Espíritos. </a:t>
            </a:r>
            <a:r>
              <a:rPr lang="pt-BR" sz="4500" b="1" dirty="0">
                <a:solidFill>
                  <a:schemeClr val="tx1"/>
                </a:solidFill>
                <a:cs typeface="Arial" charset="0"/>
                <a:hlinkClick r:id="" action="ppaction://noaction"/>
              </a:rPr>
              <a:t>(13</a:t>
            </a:r>
            <a:r>
              <a:rPr lang="pt-BR" dirty="0">
                <a:cs typeface="Arial" charset="0"/>
                <a:hlinkClick r:id="" action="ppaction://noaction"/>
              </a:rPr>
              <a:t>)</a:t>
            </a:r>
            <a:endParaRPr lang="pt-BR" dirty="0">
              <a:cs typeface="Arial" charset="0"/>
            </a:endParaRPr>
          </a:p>
          <a:p>
            <a:pPr marL="571500" indent="-571500">
              <a:buFont typeface="+mj-lt"/>
              <a:buAutoNum type="romanUcPeriod"/>
            </a:pPr>
            <a:endParaRPr lang="pt-BR" dirty="0"/>
          </a:p>
        </p:txBody>
      </p:sp>
    </p:spTree>
    <p:extLst>
      <p:ext uri="{BB962C8B-B14F-4D97-AF65-F5344CB8AC3E}">
        <p14:creationId xmlns:p14="http://schemas.microsoft.com/office/powerpoint/2010/main" val="159818703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785794"/>
            <a:ext cx="9144000" cy="6072206"/>
          </a:xfrm>
        </p:spPr>
        <p:txBody>
          <a:bodyPr>
            <a:normAutofit fontScale="62500" lnSpcReduction="20000"/>
          </a:bodyPr>
          <a:lstStyle/>
          <a:p>
            <a:pPr marL="400050" indent="-400050" algn="just">
              <a:buFont typeface="+mj-lt"/>
              <a:buAutoNum type="romanUcPeriod"/>
            </a:pPr>
            <a:r>
              <a:rPr lang="pt-BR" sz="3800" b="1" dirty="0">
                <a:latin typeface="Arial" charset="0"/>
                <a:cs typeface="Arial" charset="0"/>
              </a:rPr>
              <a:t> Não existe “prece” mais “poderosa”;</a:t>
            </a:r>
          </a:p>
          <a:p>
            <a:pPr marL="400050" indent="-400050" algn="just">
              <a:buFont typeface="+mj-lt"/>
              <a:buAutoNum type="romanUcPeriod"/>
            </a:pPr>
            <a:endParaRPr lang="pt-BR" sz="3800" b="1" dirty="0">
              <a:latin typeface="Arial" charset="0"/>
              <a:cs typeface="Arial" charset="0"/>
            </a:endParaRPr>
          </a:p>
          <a:p>
            <a:pPr marL="400050" indent="-400050" algn="just">
              <a:buFont typeface="+mj-lt"/>
              <a:buAutoNum type="romanUcPeriod"/>
            </a:pPr>
            <a:r>
              <a:rPr lang="pt-BR" sz="3800" b="1" dirty="0">
                <a:latin typeface="Arial" charset="0"/>
                <a:cs typeface="Arial" charset="0"/>
              </a:rPr>
              <a:t> </a:t>
            </a:r>
            <a:r>
              <a:rPr lang="pt-BR" sz="3800" b="1" dirty="0">
                <a:solidFill>
                  <a:srgbClr val="C00000"/>
                </a:solidFill>
                <a:effectLst>
                  <a:outerShdw blurRad="38100" dist="38100" dir="2700000" algn="tl">
                    <a:srgbClr val="000000">
                      <a:alpha val="43137"/>
                    </a:srgbClr>
                  </a:outerShdw>
                </a:effectLst>
                <a:latin typeface="Arial" charset="0"/>
                <a:cs typeface="Arial" charset="0"/>
              </a:rPr>
              <a:t>A prece só tem valor pelo pensamento que lhe está conjugado. Uma só palavra pode ser poderosa prece</a:t>
            </a:r>
            <a:r>
              <a:rPr lang="pt-BR" sz="3800" b="1" dirty="0">
                <a:latin typeface="Arial" charset="0"/>
                <a:cs typeface="Arial" charset="0"/>
              </a:rPr>
              <a:t>;</a:t>
            </a:r>
          </a:p>
          <a:p>
            <a:pPr marL="400050" indent="-400050" algn="just">
              <a:buFont typeface="+mj-lt"/>
              <a:buAutoNum type="romanUcPeriod"/>
            </a:pPr>
            <a:endParaRPr lang="pt-BR" sz="3800" b="1" dirty="0">
              <a:latin typeface="Arial" charset="0"/>
              <a:cs typeface="Arial" charset="0"/>
            </a:endParaRPr>
          </a:p>
          <a:p>
            <a:pPr marL="400050" indent="-400050" algn="just">
              <a:buFont typeface="+mj-lt"/>
              <a:buAutoNum type="romanUcPeriod"/>
            </a:pPr>
            <a:r>
              <a:rPr lang="pt-BR" sz="3800" b="1" dirty="0">
                <a:latin typeface="Arial" charset="0"/>
                <a:cs typeface="Arial" charset="0"/>
              </a:rPr>
              <a:t> A prece não tem finalidade de barganhar com o plano maior, que não necessita de “trocas” materiais, mas socorre a quem verdadeiramente tem bons propósitos, manifestados de forma inequívoca nas energias que emitimos ao orar;</a:t>
            </a:r>
          </a:p>
          <a:p>
            <a:pPr marL="400050" indent="-400050" algn="just">
              <a:buFont typeface="+mj-lt"/>
              <a:buAutoNum type="romanUcPeriod"/>
            </a:pPr>
            <a:endParaRPr lang="pt-BR" sz="3800" b="1" dirty="0">
              <a:latin typeface="Arial" charset="0"/>
              <a:cs typeface="Arial" charset="0"/>
            </a:endParaRPr>
          </a:p>
          <a:p>
            <a:pPr marL="400050" indent="-400050" algn="just">
              <a:buFont typeface="+mj-lt"/>
              <a:buAutoNum type="romanUcPeriod"/>
            </a:pPr>
            <a:r>
              <a:rPr lang="pt-BR" sz="3800" b="1" dirty="0">
                <a:latin typeface="Arial" charset="0"/>
                <a:cs typeface="Arial" charset="0"/>
              </a:rPr>
              <a:t> </a:t>
            </a:r>
            <a:r>
              <a:rPr lang="pt-BR" sz="3800" b="1" dirty="0">
                <a:solidFill>
                  <a:srgbClr val="C00000"/>
                </a:solidFill>
                <a:effectLst>
                  <a:outerShdw blurRad="38100" dist="38100" dir="2700000" algn="tl">
                    <a:srgbClr val="000000">
                      <a:alpha val="43137"/>
                    </a:srgbClr>
                  </a:outerShdw>
                </a:effectLst>
                <a:latin typeface="Arial" charset="0"/>
                <a:cs typeface="Arial" charset="0"/>
              </a:rPr>
              <a:t>A prece independe de hora, local ou companhia. Sempre que possível, deve-se buscar condições que propiciem o recolhimento e a concentração;</a:t>
            </a:r>
          </a:p>
          <a:p>
            <a:pPr marL="400050" indent="-400050" algn="just">
              <a:buFont typeface="+mj-lt"/>
              <a:buAutoNum type="romanUcPeriod"/>
            </a:pPr>
            <a:endParaRPr lang="pt-BR" sz="3800" b="1" dirty="0">
              <a:latin typeface="Arial" charset="0"/>
              <a:cs typeface="Arial" charset="0"/>
            </a:endParaRPr>
          </a:p>
          <a:p>
            <a:pPr marL="400050" indent="-400050" algn="just">
              <a:buFont typeface="+mj-lt"/>
              <a:buAutoNum type="romanUcPeriod"/>
            </a:pPr>
            <a:r>
              <a:rPr lang="pt-BR" sz="3800" b="1" dirty="0">
                <a:latin typeface="Arial" charset="0"/>
                <a:cs typeface="Arial" charset="0"/>
              </a:rPr>
              <a:t>A prece não necessita de gestos, de atitudes específicas, de sacrifícios, de qualquer espécie de ritual.</a:t>
            </a:r>
          </a:p>
          <a:p>
            <a:endParaRPr lang="pt-BR" dirty="0"/>
          </a:p>
        </p:txBody>
      </p:sp>
      <p:sp>
        <p:nvSpPr>
          <p:cNvPr id="5" name="WordArt 12" descr="Malha roxa"/>
          <p:cNvSpPr>
            <a:spLocks noChangeArrowheads="1" noChangeShapeType="1" noTextEdit="1"/>
          </p:cNvSpPr>
          <p:nvPr/>
        </p:nvSpPr>
        <p:spPr bwMode="auto">
          <a:xfrm>
            <a:off x="0" y="0"/>
            <a:ext cx="9144000" cy="495300"/>
          </a:xfrm>
          <a:prstGeom prst="rect">
            <a:avLst/>
          </a:prstGeom>
        </p:spPr>
        <p:style>
          <a:lnRef idx="2">
            <a:schemeClr val="dk1"/>
          </a:lnRef>
          <a:fillRef idx="1">
            <a:schemeClr val="lt1"/>
          </a:fillRef>
          <a:effectRef idx="0">
            <a:schemeClr val="dk1"/>
          </a:effectRef>
          <a:fontRef idx="minor">
            <a:schemeClr val="dk1"/>
          </a:fontRef>
        </p:style>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0" cap="none" spc="0" normalizeH="0" baseline="0" noProof="0" dirty="0">
                <a:ln w="9525">
                  <a:solidFill>
                    <a:srgbClr val="CC0000"/>
                  </a:solidFill>
                  <a:round/>
                  <a:headEnd/>
                  <a:tailEnd/>
                </a:ln>
                <a:blipFill dpi="0" rotWithShape="0">
                  <a:blip r:embed="rId2"/>
                  <a:srcRect/>
                  <a:tile tx="0" ty="0" sx="100000" sy="100000" flip="none" algn="tl"/>
                </a:blipFill>
                <a:effectLst/>
                <a:uLnTx/>
                <a:uFillTx/>
                <a:latin typeface="Arial Black"/>
                <a:ea typeface="+mn-ea"/>
                <a:cs typeface="+mn-cs"/>
              </a:rPr>
              <a:t> CONSIDERAÇÕES... </a:t>
            </a:r>
          </a:p>
        </p:txBody>
      </p:sp>
    </p:spTree>
    <p:extLst>
      <p:ext uri="{BB962C8B-B14F-4D97-AF65-F5344CB8AC3E}">
        <p14:creationId xmlns:p14="http://schemas.microsoft.com/office/powerpoint/2010/main" val="35016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071802" y="2571744"/>
            <a:ext cx="6715172" cy="1470025"/>
          </a:xfrm>
        </p:spPr>
        <p:txBody>
          <a:bodyPr>
            <a:noAutofit/>
          </a:bodyPr>
          <a:lstStyle/>
          <a:p>
            <a:r>
              <a:rPr lang="pt-BR" sz="8000" b="1" dirty="0">
                <a:solidFill>
                  <a:srgbClr val="C00000"/>
                </a:solidFill>
                <a:effectLst>
                  <a:outerShdw blurRad="38100" dist="38100" dir="2700000" algn="tl">
                    <a:srgbClr val="000000">
                      <a:alpha val="43137"/>
                    </a:srgbClr>
                  </a:outerShdw>
                </a:effectLst>
              </a:rPr>
              <a:t>CULTO DO </a:t>
            </a:r>
            <a:br>
              <a:rPr lang="pt-BR" sz="8000" b="1" dirty="0">
                <a:solidFill>
                  <a:srgbClr val="C00000"/>
                </a:solidFill>
                <a:effectLst>
                  <a:outerShdw blurRad="38100" dist="38100" dir="2700000" algn="tl">
                    <a:srgbClr val="000000">
                      <a:alpha val="43137"/>
                    </a:srgbClr>
                  </a:outerShdw>
                </a:effectLst>
              </a:rPr>
            </a:br>
            <a:r>
              <a:rPr lang="pt-BR" sz="8000" b="1" dirty="0">
                <a:solidFill>
                  <a:srgbClr val="C00000"/>
                </a:solidFill>
                <a:effectLst>
                  <a:outerShdw blurRad="38100" dist="38100" dir="2700000" algn="tl">
                    <a:srgbClr val="000000">
                      <a:alpha val="43137"/>
                    </a:srgbClr>
                  </a:outerShdw>
                </a:effectLst>
              </a:rPr>
              <a:t>EVANGELHO </a:t>
            </a:r>
            <a:br>
              <a:rPr lang="pt-BR" sz="8000" b="1" dirty="0">
                <a:solidFill>
                  <a:srgbClr val="C00000"/>
                </a:solidFill>
                <a:effectLst>
                  <a:outerShdw blurRad="38100" dist="38100" dir="2700000" algn="tl">
                    <a:srgbClr val="000000">
                      <a:alpha val="43137"/>
                    </a:srgbClr>
                  </a:outerShdw>
                </a:effectLst>
              </a:rPr>
            </a:br>
            <a:r>
              <a:rPr lang="pt-BR" sz="8000" b="1" dirty="0">
                <a:solidFill>
                  <a:srgbClr val="C00000"/>
                </a:solidFill>
                <a:effectLst>
                  <a:outerShdw blurRad="38100" dist="38100" dir="2700000" algn="tl">
                    <a:srgbClr val="000000">
                      <a:alpha val="43137"/>
                    </a:srgbClr>
                  </a:outerShdw>
                </a:effectLst>
              </a:rPr>
              <a:t>NO LAR</a:t>
            </a:r>
          </a:p>
        </p:txBody>
      </p:sp>
      <p:pic>
        <p:nvPicPr>
          <p:cNvPr id="6" name="Imagem 5" descr="ora3"/>
          <p:cNvPicPr>
            <a:picLocks noChangeAspect="1"/>
          </p:cNvPicPr>
          <p:nvPr/>
        </p:nvPicPr>
        <p:blipFill>
          <a:blip r:embed="rId2" cstate="print"/>
          <a:stretch>
            <a:fillRect/>
          </a:stretch>
        </p:blipFill>
        <p:spPr>
          <a:xfrm>
            <a:off x="1" y="0"/>
            <a:ext cx="3786181" cy="6858000"/>
          </a:xfrm>
          <a:prstGeom prst="rect">
            <a:avLst/>
          </a:prstGeom>
        </p:spPr>
      </p:pic>
    </p:spTree>
    <p:extLst>
      <p:ext uri="{BB962C8B-B14F-4D97-AF65-F5344CB8AC3E}">
        <p14:creationId xmlns:p14="http://schemas.microsoft.com/office/powerpoint/2010/main" val="413385485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848780" y="180948"/>
            <a:ext cx="3019452" cy="590568"/>
          </a:xfrm>
          <a:prstGeom prst="rect">
            <a:avLst/>
          </a:prstGeom>
          <a:gradFill rotWithShape="0">
            <a:gsLst>
              <a:gs pos="0">
                <a:srgbClr val="FF9900"/>
              </a:gs>
              <a:gs pos="50000">
                <a:srgbClr val="FF99FF"/>
              </a:gs>
              <a:gs pos="100000">
                <a:srgbClr val="FF9900"/>
              </a:gs>
            </a:gsLst>
            <a:lin ang="5400000" scaled="1"/>
          </a:gradFill>
          <a:ln w="9525">
            <a:miter lim="800000"/>
            <a:headEnd/>
            <a:tailEnd/>
          </a:ln>
          <a:scene3d>
            <a:camera prst="legacyPerspectiveTop"/>
            <a:lightRig rig="legacyFlat3" dir="r"/>
          </a:scene3d>
          <a:sp3d extrusionH="887400" prstMaterial="legacyMatte">
            <a:bevelT w="13500" h="13500" prst="angle"/>
            <a:bevelB w="13500" h="13500" prst="angle"/>
            <a:extrusionClr>
              <a:schemeClr val="accent2"/>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100" b="0" i="0" u="none" strike="noStrike" kern="0" cap="none" spc="0" normalizeH="0" baseline="0" noProof="0" dirty="0">
                <a:ln>
                  <a:noFill/>
                </a:ln>
                <a:solidFill>
                  <a:sysClr val="windowText" lastClr="000000"/>
                </a:solidFill>
                <a:effectLst/>
                <a:uLnTx/>
                <a:uFillTx/>
                <a:latin typeface="Impact" pitchFamily="34" charset="0"/>
                <a:ea typeface="+mn-ea"/>
                <a:cs typeface="+mn-cs"/>
              </a:rPr>
              <a:t>CULTO CRISTÃO NO LAR</a:t>
            </a:r>
          </a:p>
        </p:txBody>
      </p:sp>
      <p:graphicFrame>
        <p:nvGraphicFramePr>
          <p:cNvPr id="11" name="Object 2">
            <a:hlinkClick r:id="" action="ppaction://ole?verb=0"/>
          </p:cNvPr>
          <p:cNvGraphicFramePr>
            <a:graphicFrameLocks/>
          </p:cNvGraphicFramePr>
          <p:nvPr/>
        </p:nvGraphicFramePr>
        <p:xfrm>
          <a:off x="2071670" y="1571612"/>
          <a:ext cx="5029200" cy="1930400"/>
        </p:xfrm>
        <a:graphic>
          <a:graphicData uri="http://schemas.openxmlformats.org/presentationml/2006/ole">
            <mc:AlternateContent xmlns:mc="http://schemas.openxmlformats.org/markup-compatibility/2006">
              <mc:Choice xmlns:v="urn:schemas-microsoft-com:vml" Requires="v">
                <p:oleObj spid="_x0000_s4110" name="Microsoft ClipArt Gallery" r:id="rId3" imgW="5529240" imgH="3290760" progId="">
                  <p:embed/>
                </p:oleObj>
              </mc:Choice>
              <mc:Fallback>
                <p:oleObj name="Microsoft ClipArt Gallery" r:id="rId3" imgW="5529240" imgH="3290760" progId="">
                  <p:embed/>
                  <p:pic>
                    <p:nvPicPr>
                      <p:cNvPr id="11"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70" y="1571612"/>
                        <a:ext cx="50292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AutoShape 9"/>
          <p:cNvSpPr>
            <a:spLocks noChangeArrowheads="1"/>
          </p:cNvSpPr>
          <p:nvPr/>
        </p:nvSpPr>
        <p:spPr bwMode="auto">
          <a:xfrm>
            <a:off x="2143108" y="857232"/>
            <a:ext cx="4343400" cy="762000"/>
          </a:xfrm>
          <a:prstGeom prst="downArrowCallout">
            <a:avLst>
              <a:gd name="adj1" fmla="val 147514"/>
              <a:gd name="adj2" fmla="val 190000"/>
              <a:gd name="adj3" fmla="val 22222"/>
              <a:gd name="adj4" fmla="val 66667"/>
            </a:avLst>
          </a:prstGeom>
          <a:solidFill>
            <a:srgbClr val="FF954D"/>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FF"/>
                </a:solidFill>
                <a:effectLst/>
                <a:uLnTx/>
                <a:uFillTx/>
                <a:latin typeface="Arial Black" pitchFamily="34" charset="0"/>
                <a:ea typeface="+mn-ea"/>
                <a:cs typeface="+mn-cs"/>
              </a:rPr>
              <a:t>NOSSA HUMANIDADE</a:t>
            </a:r>
            <a:endParaRPr kumimoji="0" lang="pt-BR" sz="2000" b="1" i="0" u="none" strike="noStrike" kern="0" cap="none" spc="0" normalizeH="0" baseline="0" noProof="0" dirty="0">
              <a:ln>
                <a:noFill/>
              </a:ln>
              <a:solidFill>
                <a:sysClr val="windowText" lastClr="000000"/>
              </a:solidFill>
              <a:effectLst/>
              <a:uLnTx/>
              <a:uFillTx/>
              <a:latin typeface="Impact" pitchFamily="34" charset="0"/>
              <a:ea typeface="+mn-ea"/>
              <a:cs typeface="+mn-cs"/>
            </a:endParaRPr>
          </a:p>
        </p:txBody>
      </p:sp>
      <p:sp>
        <p:nvSpPr>
          <p:cNvPr id="13" name="Rectangle 10"/>
          <p:cNvSpPr>
            <a:spLocks noChangeArrowheads="1"/>
          </p:cNvSpPr>
          <p:nvPr/>
        </p:nvSpPr>
        <p:spPr bwMode="auto">
          <a:xfrm>
            <a:off x="428596" y="3571876"/>
            <a:ext cx="8429684" cy="533400"/>
          </a:xfrm>
          <a:prstGeom prst="rect">
            <a:avLst/>
          </a:prstGeom>
          <a:solidFill>
            <a:srgbClr val="FF954D"/>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MARCADA POR PROBLEMAS DAS MAIS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 VARIADAS ORDENS</a:t>
            </a:r>
          </a:p>
        </p:txBody>
      </p:sp>
      <p:sp>
        <p:nvSpPr>
          <p:cNvPr id="18" name="Line 20"/>
          <p:cNvSpPr>
            <a:spLocks noChangeShapeType="1"/>
          </p:cNvSpPr>
          <p:nvPr/>
        </p:nvSpPr>
        <p:spPr bwMode="auto">
          <a:xfrm>
            <a:off x="4572000" y="4143380"/>
            <a:ext cx="2895600" cy="1066800"/>
          </a:xfrm>
          <a:prstGeom prst="line">
            <a:avLst/>
          </a:prstGeom>
          <a:noFill/>
          <a:ln w="38100">
            <a:solidFill>
              <a:srgbClr val="FF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 name="Line 19"/>
          <p:cNvSpPr>
            <a:spLocks noChangeShapeType="1"/>
          </p:cNvSpPr>
          <p:nvPr/>
        </p:nvSpPr>
        <p:spPr bwMode="auto">
          <a:xfrm flipH="1">
            <a:off x="4572000" y="4143380"/>
            <a:ext cx="0" cy="1066800"/>
          </a:xfrm>
          <a:prstGeom prst="line">
            <a:avLst/>
          </a:prstGeom>
          <a:noFill/>
          <a:ln w="38100">
            <a:solidFill>
              <a:srgbClr val="FF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0" name="Line 18"/>
          <p:cNvSpPr>
            <a:spLocks noChangeShapeType="1"/>
          </p:cNvSpPr>
          <p:nvPr/>
        </p:nvSpPr>
        <p:spPr bwMode="auto">
          <a:xfrm flipH="1">
            <a:off x="1905000" y="4143380"/>
            <a:ext cx="2667000" cy="990600"/>
          </a:xfrm>
          <a:prstGeom prst="line">
            <a:avLst/>
          </a:prstGeom>
          <a:noFill/>
          <a:ln w="38100">
            <a:solidFill>
              <a:srgbClr val="FF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Oval 12"/>
          <p:cNvSpPr>
            <a:spLocks noChangeArrowheads="1"/>
          </p:cNvSpPr>
          <p:nvPr/>
        </p:nvSpPr>
        <p:spPr bwMode="auto">
          <a:xfrm>
            <a:off x="1524000" y="4905380"/>
            <a:ext cx="1905000" cy="1066800"/>
          </a:xfrm>
          <a:prstGeom prst="ellipse">
            <a:avLst/>
          </a:prstGeom>
          <a:solidFill>
            <a:srgbClr val="FFFF00"/>
          </a:solidFill>
          <a:ln w="38100">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CONSIGO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MESMO</a:t>
            </a:r>
          </a:p>
        </p:txBody>
      </p:sp>
      <p:sp>
        <p:nvSpPr>
          <p:cNvPr id="22" name="Oval 15"/>
          <p:cNvSpPr>
            <a:spLocks noChangeArrowheads="1"/>
          </p:cNvSpPr>
          <p:nvPr/>
        </p:nvSpPr>
        <p:spPr bwMode="auto">
          <a:xfrm>
            <a:off x="5791200" y="4905380"/>
            <a:ext cx="1905000" cy="1066800"/>
          </a:xfrm>
          <a:prstGeom prst="ellipse">
            <a:avLst/>
          </a:prstGeom>
          <a:solidFill>
            <a:srgbClr val="FFFF00"/>
          </a:solidFill>
          <a:ln w="38100">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COM O MEIO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EM QUE VIVE</a:t>
            </a:r>
          </a:p>
        </p:txBody>
      </p:sp>
      <p:sp>
        <p:nvSpPr>
          <p:cNvPr id="23" name="Oval 16"/>
          <p:cNvSpPr>
            <a:spLocks noChangeArrowheads="1"/>
          </p:cNvSpPr>
          <p:nvPr/>
        </p:nvSpPr>
        <p:spPr bwMode="auto">
          <a:xfrm>
            <a:off x="3657600" y="4905380"/>
            <a:ext cx="1905000" cy="1066800"/>
          </a:xfrm>
          <a:prstGeom prst="ellipse">
            <a:avLst/>
          </a:prstGeom>
          <a:solidFill>
            <a:srgbClr val="FFFF00"/>
          </a:solidFill>
          <a:ln w="38100">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COM O SEU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SEMELHANTE</a:t>
            </a:r>
          </a:p>
        </p:txBody>
      </p:sp>
      <p:sp>
        <p:nvSpPr>
          <p:cNvPr id="24" name="Rectangle 17"/>
          <p:cNvSpPr>
            <a:spLocks noChangeArrowheads="1"/>
          </p:cNvSpPr>
          <p:nvPr/>
        </p:nvSpPr>
        <p:spPr bwMode="auto">
          <a:xfrm>
            <a:off x="2286000" y="6353180"/>
            <a:ext cx="4572000" cy="228600"/>
          </a:xfrm>
          <a:prstGeom prst="rect">
            <a:avLst/>
          </a:prstGeom>
          <a:solidFill>
            <a:srgbClr val="FFCC66"/>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srgbClr val="0000FF"/>
                </a:solidFill>
                <a:effectLst/>
                <a:uLnTx/>
                <a:uFillTx/>
                <a:latin typeface="Arial" charset="0"/>
                <a:ea typeface="+mn-ea"/>
                <a:cs typeface="+mn-cs"/>
              </a:rPr>
              <a:t>CULTO DO EVANGELHO EM FAMÍLIA - FEB</a:t>
            </a:r>
          </a:p>
        </p:txBody>
      </p:sp>
    </p:spTree>
    <p:extLst>
      <p:ext uri="{BB962C8B-B14F-4D97-AF65-F5344CB8AC3E}">
        <p14:creationId xmlns:p14="http://schemas.microsoft.com/office/powerpoint/2010/main" val="184728012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0"/>
            <a:ext cx="8929718" cy="1071546"/>
          </a:xfrm>
        </p:spPr>
        <p:txBody>
          <a:bodyPr>
            <a:normAutofit/>
          </a:bodyPr>
          <a:lstStyle/>
          <a:p>
            <a:pPr algn="ctr">
              <a:buNone/>
            </a:pPr>
            <a:r>
              <a:rPr lang="pt-B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TAIS PROBLEMAS:</a:t>
            </a:r>
          </a:p>
        </p:txBody>
      </p:sp>
      <p:sp>
        <p:nvSpPr>
          <p:cNvPr id="4" name="AutoShape 11"/>
          <p:cNvSpPr>
            <a:spLocks noChangeArrowheads="1"/>
          </p:cNvSpPr>
          <p:nvPr/>
        </p:nvSpPr>
        <p:spPr bwMode="auto">
          <a:xfrm>
            <a:off x="1142976" y="214290"/>
            <a:ext cx="900106" cy="1357322"/>
          </a:xfrm>
          <a:prstGeom prst="curvedRightArrow">
            <a:avLst>
              <a:gd name="adj1" fmla="val 45876"/>
              <a:gd name="adj2" fmla="val 60056"/>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AutoShape 7"/>
          <p:cNvSpPr>
            <a:spLocks noChangeArrowheads="1"/>
          </p:cNvSpPr>
          <p:nvPr/>
        </p:nvSpPr>
        <p:spPr bwMode="auto">
          <a:xfrm>
            <a:off x="2428860" y="5119670"/>
            <a:ext cx="4114800" cy="914400"/>
          </a:xfrm>
          <a:prstGeom prst="roundRect">
            <a:avLst>
              <a:gd name="adj" fmla="val 16667"/>
            </a:avLst>
          </a:prstGeom>
          <a:gradFill rotWithShape="0">
            <a:gsLst>
              <a:gs pos="0">
                <a:srgbClr val="FF9933"/>
              </a:gs>
              <a:gs pos="100000">
                <a:srgbClr val="F59331"/>
              </a:gs>
            </a:gsLst>
            <a:lin ang="5400000" scaled="1"/>
          </a:gradFill>
          <a:ln w="9525">
            <a:round/>
            <a:headEnd/>
            <a:tailEnd/>
          </a:ln>
          <a:scene3d>
            <a:camera prst="legacyObliqueTopRight"/>
            <a:lightRig rig="legacyFlat4" dir="t"/>
          </a:scene3d>
          <a:sp3d extrusionH="430200" prstMaterial="legacyMatte">
            <a:bevelT w="13500" h="13500" prst="angle"/>
            <a:bevelB w="13500" h="13500" prst="angle"/>
            <a:extrusionClr>
              <a:srgbClr val="990033"/>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1" i="0" u="none" strike="noStrike" kern="0" cap="none" spc="0" normalizeH="0" baseline="0" noProof="0" dirty="0">
                <a:ln>
                  <a:noFill/>
                </a:ln>
                <a:solidFill>
                  <a:srgbClr val="0000FF"/>
                </a:solidFill>
                <a:effectLst/>
                <a:uLnTx/>
                <a:uFillTx/>
                <a:latin typeface="Arial" charset="0"/>
                <a:ea typeface="+mn-ea"/>
                <a:cs typeface="+mn-cs"/>
              </a:rPr>
              <a:t>QUE ESTÃO CONTIDOS NOS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1" i="0" u="none" strike="noStrike" kern="0" cap="none" spc="0" normalizeH="0" baseline="0" noProof="0" dirty="0">
                <a:ln>
                  <a:noFill/>
                </a:ln>
                <a:solidFill>
                  <a:srgbClr val="0000FF"/>
                </a:solidFill>
                <a:effectLst/>
                <a:uLnTx/>
                <a:uFillTx/>
                <a:latin typeface="Arial" charset="0"/>
                <a:ea typeface="+mn-ea"/>
                <a:cs typeface="+mn-cs"/>
              </a:rPr>
              <a:t>ENSINAMENTOS DO EVANGELHO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1" i="0" u="none" strike="noStrike" kern="0" cap="none" spc="0" normalizeH="0" baseline="0" noProof="0" dirty="0">
                <a:ln>
                  <a:noFill/>
                </a:ln>
                <a:solidFill>
                  <a:srgbClr val="0000FF"/>
                </a:solidFill>
                <a:effectLst/>
                <a:uLnTx/>
                <a:uFillTx/>
                <a:latin typeface="Arial" charset="0"/>
                <a:ea typeface="+mn-ea"/>
                <a:cs typeface="+mn-cs"/>
              </a:rPr>
              <a:t>DE JESUS</a:t>
            </a:r>
          </a:p>
        </p:txBody>
      </p:sp>
      <p:sp>
        <p:nvSpPr>
          <p:cNvPr id="7" name="Rectangle 8"/>
          <p:cNvSpPr>
            <a:spLocks noChangeArrowheads="1"/>
          </p:cNvSpPr>
          <p:nvPr/>
        </p:nvSpPr>
        <p:spPr bwMode="auto">
          <a:xfrm>
            <a:off x="2200260" y="6415070"/>
            <a:ext cx="4572000" cy="228600"/>
          </a:xfrm>
          <a:prstGeom prst="rect">
            <a:avLst/>
          </a:prstGeom>
          <a:solidFill>
            <a:srgbClr val="FFCC66"/>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srgbClr val="0000FF"/>
                </a:solidFill>
                <a:effectLst/>
                <a:uLnTx/>
                <a:uFillTx/>
                <a:latin typeface="Arial" charset="0"/>
                <a:ea typeface="+mn-ea"/>
                <a:cs typeface="+mn-cs"/>
              </a:rPr>
              <a:t>CULTO DO EVANGELHO EM FAMÍLIA - FEB</a:t>
            </a:r>
          </a:p>
        </p:txBody>
      </p:sp>
      <p:sp>
        <p:nvSpPr>
          <p:cNvPr id="8" name="AutoShape 9"/>
          <p:cNvSpPr>
            <a:spLocks noChangeArrowheads="1"/>
          </p:cNvSpPr>
          <p:nvPr/>
        </p:nvSpPr>
        <p:spPr bwMode="auto">
          <a:xfrm>
            <a:off x="2428860" y="928670"/>
            <a:ext cx="4114800" cy="914400"/>
          </a:xfrm>
          <a:prstGeom prst="roundRect">
            <a:avLst>
              <a:gd name="adj" fmla="val 16667"/>
            </a:avLst>
          </a:prstGeom>
          <a:gradFill rotWithShape="0">
            <a:gsLst>
              <a:gs pos="0">
                <a:srgbClr val="FF9933"/>
              </a:gs>
              <a:gs pos="100000">
                <a:srgbClr val="F59331"/>
              </a:gs>
            </a:gsLst>
            <a:lin ang="5400000" scaled="1"/>
          </a:gradFill>
          <a:ln w="9525">
            <a:round/>
            <a:headEnd/>
            <a:tailEnd/>
          </a:ln>
          <a:scene3d>
            <a:camera prst="legacyObliqueTopRight"/>
            <a:lightRig rig="legacyFlat4" dir="t"/>
          </a:scene3d>
          <a:sp3d extrusionH="430200" prstMaterial="legacyMatte">
            <a:bevelT w="13500" h="13500" prst="angle"/>
            <a:bevelB w="13500" h="13500" prst="angle"/>
            <a:extrusionClr>
              <a:srgbClr val="990033"/>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FF"/>
                </a:solidFill>
                <a:effectLst/>
                <a:uLnTx/>
                <a:uFillTx/>
                <a:latin typeface="Arial" charset="0"/>
                <a:ea typeface="+mn-ea"/>
                <a:cs typeface="+mn-cs"/>
              </a:rPr>
              <a:t>SÃO RESULTANTES 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FF"/>
                </a:solidFill>
                <a:effectLst/>
                <a:uLnTx/>
                <a:uFillTx/>
                <a:latin typeface="Arial" charset="0"/>
                <a:ea typeface="+mn-ea"/>
                <a:cs typeface="+mn-cs"/>
              </a:rPr>
              <a:t>MANEIRA COMO AGE</a:t>
            </a:r>
          </a:p>
        </p:txBody>
      </p:sp>
      <p:sp>
        <p:nvSpPr>
          <p:cNvPr id="9" name="AutoShape 10"/>
          <p:cNvSpPr>
            <a:spLocks noChangeArrowheads="1"/>
          </p:cNvSpPr>
          <p:nvPr/>
        </p:nvSpPr>
        <p:spPr bwMode="auto">
          <a:xfrm>
            <a:off x="2428860" y="3062270"/>
            <a:ext cx="4114800" cy="914400"/>
          </a:xfrm>
          <a:prstGeom prst="roundRect">
            <a:avLst>
              <a:gd name="adj" fmla="val 16667"/>
            </a:avLst>
          </a:prstGeom>
          <a:gradFill rotWithShape="0">
            <a:gsLst>
              <a:gs pos="0">
                <a:srgbClr val="FF9933"/>
              </a:gs>
              <a:gs pos="100000">
                <a:srgbClr val="F59331"/>
              </a:gs>
            </a:gsLst>
            <a:lin ang="5400000" scaled="1"/>
          </a:gradFill>
          <a:ln w="9525">
            <a:round/>
            <a:headEnd/>
            <a:tailEnd/>
          </a:ln>
          <a:scene3d>
            <a:camera prst="legacyObliqueTopRight"/>
            <a:lightRig rig="legacyFlat4" dir="t"/>
          </a:scene3d>
          <a:sp3d extrusionH="430200" prstMaterial="legacyMatte">
            <a:bevelT w="13500" h="13500" prst="angle"/>
            <a:bevelB w="13500" h="13500" prst="angle"/>
            <a:extrusionClr>
              <a:srgbClr val="990033"/>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FF"/>
                </a:solidFill>
                <a:effectLst/>
                <a:uLnTx/>
                <a:uFillTx/>
                <a:latin typeface="Arial" charset="0"/>
                <a:ea typeface="+mn-ea"/>
                <a:cs typeface="+mn-cs"/>
              </a:rPr>
              <a:t>REVELANDO A IMPORTÂNCIA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FF"/>
                </a:solidFill>
                <a:effectLst/>
                <a:uLnTx/>
                <a:uFillTx/>
                <a:latin typeface="Arial" charset="0"/>
                <a:ea typeface="+mn-ea"/>
                <a:cs typeface="+mn-cs"/>
              </a:rPr>
              <a:t>DOS VALORES MORAIS</a:t>
            </a:r>
          </a:p>
        </p:txBody>
      </p:sp>
      <p:sp>
        <p:nvSpPr>
          <p:cNvPr id="10" name="AutoShape 16"/>
          <p:cNvSpPr>
            <a:spLocks noChangeArrowheads="1"/>
          </p:cNvSpPr>
          <p:nvPr/>
        </p:nvSpPr>
        <p:spPr bwMode="auto">
          <a:xfrm>
            <a:off x="3343260" y="2071670"/>
            <a:ext cx="2209800" cy="457200"/>
          </a:xfrm>
          <a:prstGeom prst="downArrow">
            <a:avLst>
              <a:gd name="adj1" fmla="val 50000"/>
              <a:gd name="adj2" fmla="val 50000"/>
            </a:avLst>
          </a:prstGeom>
          <a:solidFill>
            <a:srgbClr val="FF000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AutoShape 17"/>
          <p:cNvSpPr>
            <a:spLocks noChangeArrowheads="1"/>
          </p:cNvSpPr>
          <p:nvPr/>
        </p:nvSpPr>
        <p:spPr bwMode="auto">
          <a:xfrm>
            <a:off x="3343260" y="4281470"/>
            <a:ext cx="2209800" cy="457200"/>
          </a:xfrm>
          <a:prstGeom prst="downArrow">
            <a:avLst>
              <a:gd name="adj1" fmla="val 50000"/>
              <a:gd name="adj2" fmla="val 50000"/>
            </a:avLst>
          </a:prstGeom>
          <a:solidFill>
            <a:srgbClr val="FF000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33220333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luz.jpg"/>
          <p:cNvPicPr>
            <a:picLocks noChangeAspect="1"/>
          </p:cNvPicPr>
          <p:nvPr/>
        </p:nvPicPr>
        <p:blipFill>
          <a:blip r:embed="rId2" cstate="print"/>
          <a:stretch>
            <a:fillRect/>
          </a:stretch>
        </p:blipFill>
        <p:spPr>
          <a:xfrm>
            <a:off x="0" y="1"/>
            <a:ext cx="9144000" cy="3000371"/>
          </a:xfrm>
          <a:prstGeom prst="rect">
            <a:avLst/>
          </a:prstGeom>
        </p:spPr>
      </p:pic>
      <p:sp>
        <p:nvSpPr>
          <p:cNvPr id="4" name="Rectangle 6"/>
          <p:cNvSpPr>
            <a:spLocks noChangeArrowheads="1"/>
          </p:cNvSpPr>
          <p:nvPr/>
        </p:nvSpPr>
        <p:spPr bwMode="auto">
          <a:xfrm>
            <a:off x="0" y="2500306"/>
            <a:ext cx="9144000" cy="64291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00FF"/>
                </a:solidFill>
                <a:effectLst/>
                <a:uLnTx/>
                <a:uFillTx/>
                <a:latin typeface="Arial Black" pitchFamily="34" charset="0"/>
                <a:ea typeface="+mn-ea"/>
                <a:cs typeface="+mn-cs"/>
              </a:rPr>
              <a:t>QUAL A IMPORTÂNCIA DO EVANGELHO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00FF"/>
                </a:solidFill>
                <a:effectLst/>
                <a:uLnTx/>
                <a:uFillTx/>
                <a:latin typeface="Arial Black" pitchFamily="34" charset="0"/>
                <a:ea typeface="+mn-ea"/>
                <a:cs typeface="+mn-cs"/>
              </a:rPr>
              <a:t>PARA A HUMANIDADE ?</a:t>
            </a:r>
          </a:p>
        </p:txBody>
      </p:sp>
      <p:pic>
        <p:nvPicPr>
          <p:cNvPr id="7" name="Picture 7"/>
          <p:cNvPicPr>
            <a:picLocks noChangeAspect="1" noChangeArrowheads="1"/>
          </p:cNvPicPr>
          <p:nvPr/>
        </p:nvPicPr>
        <p:blipFill>
          <a:blip r:embed="rId3" cstate="print"/>
          <a:srcRect/>
          <a:stretch>
            <a:fillRect/>
          </a:stretch>
        </p:blipFill>
        <p:spPr bwMode="auto">
          <a:xfrm>
            <a:off x="0" y="3500438"/>
            <a:ext cx="4000496" cy="2857520"/>
          </a:xfrm>
          <a:prstGeom prst="rect">
            <a:avLst/>
          </a:prstGeom>
          <a:noFill/>
          <a:ln w="9525">
            <a:noFill/>
            <a:miter lim="800000"/>
            <a:headEnd/>
            <a:tailEnd/>
          </a:ln>
        </p:spPr>
      </p:pic>
      <p:sp>
        <p:nvSpPr>
          <p:cNvPr id="8" name="Text Box 8"/>
          <p:cNvSpPr txBox="1">
            <a:spLocks noChangeArrowheads="1"/>
          </p:cNvSpPr>
          <p:nvPr/>
        </p:nvSpPr>
        <p:spPr bwMode="auto">
          <a:xfrm>
            <a:off x="285720" y="3786190"/>
            <a:ext cx="3429024" cy="2252924"/>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O EVANGELHO EM NOSSA EVOLUÇÃO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ESPIRITUAL, É SEMELHANTE AO SOL</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NA SUSTENTAÇÃO DE NOSSA VIDA.</a:t>
            </a:r>
          </a:p>
        </p:txBody>
      </p:sp>
      <p:pic>
        <p:nvPicPr>
          <p:cNvPr id="9" name="Picture 9"/>
          <p:cNvPicPr>
            <a:picLocks noChangeAspect="1" noChangeArrowheads="1"/>
          </p:cNvPicPr>
          <p:nvPr/>
        </p:nvPicPr>
        <p:blipFill>
          <a:blip r:embed="rId4" cstate="print"/>
          <a:srcRect/>
          <a:stretch>
            <a:fillRect/>
          </a:stretch>
        </p:blipFill>
        <p:spPr bwMode="auto">
          <a:xfrm>
            <a:off x="4143372" y="3429000"/>
            <a:ext cx="4786346" cy="2405066"/>
          </a:xfrm>
          <a:prstGeom prst="rect">
            <a:avLst/>
          </a:prstGeom>
          <a:noFill/>
          <a:ln w="9525">
            <a:noFill/>
            <a:miter lim="800000"/>
            <a:headEnd/>
            <a:tailEnd/>
          </a:ln>
        </p:spPr>
      </p:pic>
      <p:sp>
        <p:nvSpPr>
          <p:cNvPr id="10" name="Text Box 10"/>
          <p:cNvSpPr txBox="1">
            <a:spLocks noChangeArrowheads="1"/>
          </p:cNvSpPr>
          <p:nvPr/>
        </p:nvSpPr>
        <p:spPr bwMode="auto">
          <a:xfrm>
            <a:off x="4500562" y="3714752"/>
            <a:ext cx="4454554" cy="189282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O ESTUDO DO EVANGELHO É A MANEIRA</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MAIS EFICIENTE PARA SE EDIFICAR  UMA</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HUMANIDADE MELHOR E MAIS FELIZ.</a:t>
            </a:r>
          </a:p>
        </p:txBody>
      </p:sp>
      <p:sp>
        <p:nvSpPr>
          <p:cNvPr id="11" name="Rectangle 11"/>
          <p:cNvSpPr>
            <a:spLocks noChangeArrowheads="1"/>
          </p:cNvSpPr>
          <p:nvPr/>
        </p:nvSpPr>
        <p:spPr bwMode="auto">
          <a:xfrm>
            <a:off x="4286248" y="6357958"/>
            <a:ext cx="4572000" cy="228600"/>
          </a:xfrm>
          <a:prstGeom prst="rect">
            <a:avLst/>
          </a:prstGeom>
          <a:solidFill>
            <a:srgbClr val="FFCC66"/>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srgbClr val="0000FF"/>
                </a:solidFill>
                <a:effectLst/>
                <a:uLnTx/>
                <a:uFillTx/>
                <a:latin typeface="Arial" charset="0"/>
                <a:ea typeface="+mn-ea"/>
                <a:cs typeface="+mn-cs"/>
              </a:rPr>
              <a:t>CULTO DO EVANGELHO EM FAMÍLIA - FEB</a:t>
            </a:r>
          </a:p>
        </p:txBody>
      </p:sp>
      <p:sp>
        <p:nvSpPr>
          <p:cNvPr id="13" name="Retângulo 12"/>
          <p:cNvSpPr/>
          <p:nvPr/>
        </p:nvSpPr>
        <p:spPr>
          <a:xfrm>
            <a:off x="0" y="6334780"/>
            <a:ext cx="378618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srgbClr val="0000FF"/>
                </a:solidFill>
                <a:effectLst/>
                <a:uLnTx/>
                <a:uFillTx/>
                <a:latin typeface="Arial" charset="0"/>
                <a:ea typeface="+mn-ea"/>
                <a:cs typeface="+mn-cs"/>
              </a:rPr>
              <a:t>(“ENTENDER CONVERSANDO”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srgbClr val="0000FF"/>
                </a:solidFill>
                <a:effectLst/>
                <a:uLnTx/>
                <a:uFillTx/>
                <a:latin typeface="Arial" charset="0"/>
                <a:ea typeface="+mn-ea"/>
                <a:cs typeface="+mn-cs"/>
              </a:rPr>
              <a:t>EMMANUEL)</a:t>
            </a:r>
            <a:endParaRPr kumimoji="0" lang="pt-BR" sz="1400" b="1" i="0" u="none" strike="noStrike" kern="0" cap="none" spc="0" normalizeH="0" baseline="0" noProof="0" dirty="0">
              <a:ln>
                <a:noFill/>
              </a:ln>
              <a:solidFill>
                <a:sysClr val="windowText" lastClr="000000"/>
              </a:solidFill>
              <a:effectLst/>
              <a:uLnTx/>
              <a:uFillTx/>
              <a:latin typeface="Arial" charset="0"/>
              <a:ea typeface="+mn-ea"/>
              <a:cs typeface="+mn-cs"/>
            </a:endParaRPr>
          </a:p>
        </p:txBody>
      </p:sp>
    </p:spTree>
    <p:extLst>
      <p:ext uri="{BB962C8B-B14F-4D97-AF65-F5344CB8AC3E}">
        <p14:creationId xmlns:p14="http://schemas.microsoft.com/office/powerpoint/2010/main" val="316927603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928670"/>
            <a:ext cx="5857884" cy="4929222"/>
          </a:xfrm>
        </p:spPr>
        <p:txBody>
          <a:bodyPr>
            <a:normAutofit fontScale="70000" lnSpcReduction="20000"/>
          </a:bodyPr>
          <a:lstStyle/>
          <a:p>
            <a:pPr algn="ctr">
              <a:lnSpc>
                <a:spcPct val="130000"/>
              </a:lnSpc>
              <a:buNone/>
            </a:pPr>
            <a:endParaRPr lang="pt-BR" sz="3600" b="1" dirty="0">
              <a:latin typeface="Arial" charset="0"/>
            </a:endParaRPr>
          </a:p>
          <a:p>
            <a:pPr algn="ctr">
              <a:lnSpc>
                <a:spcPct val="130000"/>
              </a:lnSpc>
              <a:buNone/>
            </a:pPr>
            <a:r>
              <a:rPr lang="pt-BR" sz="3600" b="1" dirty="0">
                <a:latin typeface="Arial" charset="0"/>
              </a:rPr>
              <a:t>É O LAR, ONDE A CRIATURA DEVE RECEBER AS BASES DO SENTIMENTO E DO CARÁTER.</a:t>
            </a:r>
          </a:p>
          <a:p>
            <a:pPr algn="ctr">
              <a:lnSpc>
                <a:spcPct val="130000"/>
              </a:lnSpc>
              <a:buNone/>
            </a:pPr>
            <a:endParaRPr lang="pt-BR" sz="3600" b="1" dirty="0">
              <a:latin typeface="Arial" charset="0"/>
            </a:endParaRPr>
          </a:p>
          <a:p>
            <a:pPr algn="ctr">
              <a:lnSpc>
                <a:spcPct val="130000"/>
              </a:lnSpc>
              <a:buNone/>
            </a:pPr>
            <a:r>
              <a:rPr lang="pt-BR" sz="3600" b="1" dirty="0">
                <a:latin typeface="Arial" charset="0"/>
              </a:rPr>
              <a:t>A ESCOLA EDUCATIVA DO LAR  SÓ  POSSUI UMA  FONTE  DE  RENOVAÇÃO   ESPIRITUAL</a:t>
            </a:r>
          </a:p>
          <a:p>
            <a:pPr algn="ctr">
              <a:lnSpc>
                <a:spcPct val="130000"/>
              </a:lnSpc>
              <a:buNone/>
            </a:pPr>
            <a:r>
              <a:rPr lang="pt-BR" sz="3600" b="1" dirty="0">
                <a:latin typeface="Arial" charset="0"/>
              </a:rPr>
              <a:t>QUE É O EVANGELHO DE JESU</a:t>
            </a:r>
            <a:r>
              <a:rPr lang="pt-BR" b="1" dirty="0">
                <a:latin typeface="Arial" charset="0"/>
              </a:rPr>
              <a:t>S.</a:t>
            </a:r>
          </a:p>
          <a:p>
            <a:pPr algn="ctr"/>
            <a:endParaRPr lang="pt-BR" dirty="0"/>
          </a:p>
        </p:txBody>
      </p:sp>
      <p:sp>
        <p:nvSpPr>
          <p:cNvPr id="7" name="Rectangle 9"/>
          <p:cNvSpPr>
            <a:spLocks noChangeArrowheads="1"/>
          </p:cNvSpPr>
          <p:nvPr/>
        </p:nvSpPr>
        <p:spPr bwMode="auto">
          <a:xfrm>
            <a:off x="928662" y="6286520"/>
            <a:ext cx="4572000" cy="30480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srgbClr val="0000FF"/>
                </a:solidFill>
                <a:effectLst/>
                <a:uLnTx/>
                <a:uFillTx/>
                <a:latin typeface="Arial" charset="0"/>
                <a:ea typeface="+mn-ea"/>
                <a:cs typeface="+mn-cs"/>
              </a:rPr>
              <a:t>(“O CONSOLADOR” - EMMANUEL )</a:t>
            </a:r>
          </a:p>
        </p:txBody>
      </p:sp>
      <p:sp>
        <p:nvSpPr>
          <p:cNvPr id="11" name="Título 10"/>
          <p:cNvSpPr>
            <a:spLocks noGrp="1"/>
          </p:cNvSpPr>
          <p:nvPr>
            <p:ph type="title"/>
          </p:nvPr>
        </p:nvSpPr>
        <p:spPr>
          <a:xfrm>
            <a:off x="0" y="0"/>
            <a:ext cx="9144000" cy="714380"/>
          </a:xfrm>
        </p:spPr>
        <p:style>
          <a:lnRef idx="2">
            <a:schemeClr val="dk1"/>
          </a:lnRef>
          <a:fillRef idx="1">
            <a:schemeClr val="lt1"/>
          </a:fillRef>
          <a:effectRef idx="0">
            <a:schemeClr val="dk1"/>
          </a:effectRef>
          <a:fontRef idx="minor">
            <a:schemeClr val="dk1"/>
          </a:fontRef>
        </p:style>
        <p:txBody>
          <a:bodyPr>
            <a:normAutofit fontScale="90000"/>
          </a:bodyPr>
          <a:lstStyle/>
          <a:p>
            <a:br>
              <a:rPr lang="pt-BR" dirty="0"/>
            </a:br>
            <a:r>
              <a:rPr lang="pt-BR" b="1" dirty="0">
                <a:solidFill>
                  <a:srgbClr val="FF0000"/>
                </a:solidFill>
              </a:rPr>
              <a:t>QUAL A MELHOR ESCOLA ?</a:t>
            </a:r>
            <a:br>
              <a:rPr lang="pt-BR" b="1" dirty="0">
                <a:solidFill>
                  <a:srgbClr val="FF0000"/>
                </a:solidFill>
              </a:rPr>
            </a:br>
            <a:endParaRPr lang="pt-BR" b="1" dirty="0">
              <a:solidFill>
                <a:srgbClr val="FF0000"/>
              </a:solidFill>
            </a:endParaRPr>
          </a:p>
        </p:txBody>
      </p:sp>
      <p:pic>
        <p:nvPicPr>
          <p:cNvPr id="12" name="Imagem 11" descr="cobre.jpg"/>
          <p:cNvPicPr>
            <a:picLocks noChangeAspect="1"/>
          </p:cNvPicPr>
          <p:nvPr/>
        </p:nvPicPr>
        <p:blipFill>
          <a:blip r:embed="rId2" cstate="print"/>
          <a:stretch>
            <a:fillRect/>
          </a:stretch>
        </p:blipFill>
        <p:spPr>
          <a:xfrm>
            <a:off x="5793804" y="714356"/>
            <a:ext cx="3350196" cy="6143644"/>
          </a:xfrm>
          <a:prstGeom prst="rect">
            <a:avLst/>
          </a:prstGeom>
        </p:spPr>
      </p:pic>
    </p:spTree>
    <p:extLst>
      <p:ext uri="{BB962C8B-B14F-4D97-AF65-F5344CB8AC3E}">
        <p14:creationId xmlns:p14="http://schemas.microsoft.com/office/powerpoint/2010/main" val="317045757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14744" y="0"/>
            <a:ext cx="5429256" cy="1143000"/>
          </a:xfrm>
        </p:spPr>
        <p:txBody>
          <a:bodyPr>
            <a:normAutofit fontScale="90000"/>
          </a:bodyPr>
          <a:lstStyle/>
          <a:p>
            <a:r>
              <a:rPr lang="pt-BR" b="1" dirty="0">
                <a:solidFill>
                  <a:srgbClr val="C00000"/>
                </a:solidFill>
                <a:effectLst>
                  <a:outerShdw blurRad="38100" dist="38100" dir="2700000" algn="tl">
                    <a:srgbClr val="000000">
                      <a:alpha val="43137"/>
                    </a:srgbClr>
                  </a:outerShdw>
                </a:effectLst>
              </a:rPr>
              <a:t>CULTO CRISTÃO NO LAR</a:t>
            </a:r>
          </a:p>
        </p:txBody>
      </p:sp>
      <p:sp>
        <p:nvSpPr>
          <p:cNvPr id="4" name="AutoShape 4"/>
          <p:cNvSpPr>
            <a:spLocks noChangeArrowheads="1"/>
          </p:cNvSpPr>
          <p:nvPr/>
        </p:nvSpPr>
        <p:spPr bwMode="auto">
          <a:xfrm>
            <a:off x="5286380" y="1643050"/>
            <a:ext cx="1752600" cy="381000"/>
          </a:xfrm>
          <a:prstGeom prst="downArrow">
            <a:avLst>
              <a:gd name="adj1" fmla="val 47824"/>
              <a:gd name="adj2" fmla="val 45000"/>
            </a:avLst>
          </a:prstGeom>
          <a:solidFill>
            <a:srgbClr val="FF000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Oval 3"/>
          <p:cNvSpPr>
            <a:spLocks noChangeArrowheads="1"/>
          </p:cNvSpPr>
          <p:nvPr/>
        </p:nvSpPr>
        <p:spPr bwMode="auto">
          <a:xfrm>
            <a:off x="4572000" y="1142984"/>
            <a:ext cx="3200400" cy="609600"/>
          </a:xfrm>
          <a:prstGeom prst="ellipse">
            <a:avLst/>
          </a:prstGeom>
          <a:gradFill rotWithShape="0">
            <a:gsLst>
              <a:gs pos="0">
                <a:srgbClr val="FF9933"/>
              </a:gs>
              <a:gs pos="100000">
                <a:srgbClr val="FFA954"/>
              </a:gs>
            </a:gsLst>
            <a:lin ang="5400000" scaled="1"/>
          </a:gradFill>
          <a:ln w="9525">
            <a:round/>
            <a:headEnd/>
            <a:tailEnd/>
          </a:ln>
          <a:scene3d>
            <a:camera prst="legacyObliqueTop"/>
            <a:lightRig rig="legacyFlat3" dir="b"/>
          </a:scene3d>
          <a:sp3d extrusionH="176200" prstMaterial="legacyMatte">
            <a:bevelT w="13500" h="13500" prst="angle"/>
            <a:bevelB w="13500" h="13500" prst="angle"/>
            <a:extrusionClr>
              <a:srgbClr val="0000FF"/>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0000FF"/>
                </a:solidFill>
                <a:effectLst/>
                <a:uLnTx/>
                <a:uFillTx/>
                <a:latin typeface="Arial Black" pitchFamily="34" charset="0"/>
                <a:ea typeface="+mn-ea"/>
                <a:cs typeface="+mn-cs"/>
              </a:rPr>
              <a:t>O QUE É</a:t>
            </a:r>
          </a:p>
        </p:txBody>
      </p:sp>
      <p:pic>
        <p:nvPicPr>
          <p:cNvPr id="7" name="Picture 5"/>
          <p:cNvPicPr>
            <a:picLocks noChangeAspect="1" noChangeArrowheads="1"/>
          </p:cNvPicPr>
          <p:nvPr/>
        </p:nvPicPr>
        <p:blipFill>
          <a:blip r:embed="rId2" cstate="print"/>
          <a:srcRect t="4846" b="8458"/>
          <a:stretch>
            <a:fillRect/>
          </a:stretch>
        </p:blipFill>
        <p:spPr bwMode="auto">
          <a:xfrm>
            <a:off x="0" y="0"/>
            <a:ext cx="3767850" cy="6858000"/>
          </a:xfrm>
          <a:prstGeom prst="rect">
            <a:avLst/>
          </a:prstGeom>
          <a:noFill/>
          <a:ln w="9525">
            <a:noFill/>
            <a:miter lim="800000"/>
            <a:headEnd/>
            <a:tailEnd/>
          </a:ln>
        </p:spPr>
      </p:pic>
      <p:sp>
        <p:nvSpPr>
          <p:cNvPr id="10" name="Retângulo 9"/>
          <p:cNvSpPr/>
          <p:nvPr/>
        </p:nvSpPr>
        <p:spPr>
          <a:xfrm>
            <a:off x="4000464" y="2071678"/>
            <a:ext cx="5143536" cy="4893647"/>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rPr>
              <a:t>É UMA  REUNIÃO  SEMANAL</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rPr>
              <a:t>DA  FAMÍLIA, PARA ESTUDO</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rPr>
              <a:t>DO EVANGELHO E ORAÇÃO</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rPr>
              <a:t>EM CONJUNTO</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rPr>
              <a:t> É PRÁTICA DA RELIGIÃO</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Black" pitchFamily="34" charset="0"/>
                <a:ea typeface="+mn-ea"/>
                <a:cs typeface="+mn-cs"/>
              </a:rPr>
              <a:t> EM FAMÍLIA.</a:t>
            </a: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2400" b="1" i="0" u="none" strike="noStrike" kern="0" cap="none" spc="0" normalizeH="0" baseline="0" noProof="0" dirty="0">
              <a:ln>
                <a:noFill/>
              </a:ln>
              <a:solidFill>
                <a:srgbClr val="0000FF"/>
              </a:solidFill>
              <a:effectLst/>
              <a:uLnTx/>
              <a:uFillTx/>
              <a:latin typeface="Arial Black" pitchFamily="34" charset="0"/>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pt-BR" sz="2400" b="1" i="0" u="none" strike="noStrike" kern="0" cap="none" spc="0" normalizeH="0" baseline="0" noProof="0" dirty="0">
                <a:ln>
                  <a:noFill/>
                </a:ln>
                <a:solidFill>
                  <a:srgbClr val="0000FF"/>
                </a:solidFill>
                <a:effectLst/>
                <a:uLnTx/>
                <a:uFillTx/>
                <a:latin typeface="Arial" charset="0"/>
                <a:ea typeface="+mn-ea"/>
                <a:cs typeface="+mn-cs"/>
              </a:rPr>
              <a:t> </a:t>
            </a:r>
            <a:r>
              <a:rPr kumimoji="0" lang="pt-BR" sz="1400" b="1" i="0" u="none" strike="noStrike" kern="0" cap="none" spc="0" normalizeH="0" baseline="0" noProof="0" dirty="0">
                <a:ln>
                  <a:noFill/>
                </a:ln>
                <a:solidFill>
                  <a:srgbClr val="0000FF"/>
                </a:solidFill>
                <a:effectLst/>
                <a:uLnTx/>
                <a:uFillTx/>
                <a:latin typeface="Arial" charset="0"/>
                <a:ea typeface="+mn-ea"/>
                <a:cs typeface="+mn-cs"/>
              </a:rPr>
              <a:t>(“MESSE DE AMOR” - JOANNA DE ÂNGELIS)</a:t>
            </a: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2400" b="1" i="0" u="none" strike="noStrike" kern="0" cap="none" spc="0" normalizeH="0" baseline="0" noProof="0" dirty="0">
              <a:ln>
                <a:noFill/>
              </a:ln>
              <a:solidFill>
                <a:srgbClr val="0000FF"/>
              </a:solidFill>
              <a:effectLst/>
              <a:uLnTx/>
              <a:uFillTx/>
              <a:latin typeface="Arial Black" pitchFamily="34" charset="0"/>
              <a:ea typeface="+mn-ea"/>
              <a:cs typeface="+mn-cs"/>
            </a:endParaRPr>
          </a:p>
        </p:txBody>
      </p:sp>
    </p:spTree>
    <p:extLst>
      <p:ext uri="{BB962C8B-B14F-4D97-AF65-F5344CB8AC3E}">
        <p14:creationId xmlns:p14="http://schemas.microsoft.com/office/powerpoint/2010/main" val="4117016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381C193-3BB2-4635-BCF3-987F0BEBDB1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09F12D-2832-4271-B779-0B8EEBBF97A3}" type="slidenum">
              <a:rPr kumimoji="0" lang="pt-BR" altLang="pt-BR"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pt-BR" altLang="pt-BR"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22531" name="Text Box 2">
            <a:extLst>
              <a:ext uri="{FF2B5EF4-FFF2-40B4-BE49-F238E27FC236}">
                <a16:creationId xmlns:a16="http://schemas.microsoft.com/office/drawing/2014/main" id="{C2A60D22-70EC-4BFE-BE08-7ACD9480A73C}"/>
              </a:ext>
            </a:extLst>
          </p:cNvPr>
          <p:cNvSpPr txBox="1">
            <a:spLocks noChangeArrowheads="1"/>
          </p:cNvSpPr>
          <p:nvPr/>
        </p:nvSpPr>
        <p:spPr bwMode="auto">
          <a:xfrm>
            <a:off x="952500" y="285750"/>
            <a:ext cx="657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pt-BR" sz="3600" b="0" i="0" u="none" strike="noStrike" kern="1200" cap="none" spc="0" normalizeH="0" baseline="0" noProof="0">
                <a:ln>
                  <a:noFill/>
                </a:ln>
                <a:solidFill>
                  <a:srgbClr val="FFFF00"/>
                </a:solidFill>
                <a:effectLst/>
                <a:uLnTx/>
                <a:uFillTx/>
                <a:latin typeface="Arial" panose="020B0604020202020204" pitchFamily="34" charset="0"/>
                <a:ea typeface="+mn-ea"/>
                <a:cs typeface="+mn-cs"/>
              </a:rPr>
              <a:t>DIVISÃO DAS LEIS MORAIS:</a:t>
            </a:r>
            <a:endParaRPr kumimoji="0" lang="pt-BR" altLang="pt-BR" sz="36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4099" name="Text Box 3">
            <a:extLst>
              <a:ext uri="{FF2B5EF4-FFF2-40B4-BE49-F238E27FC236}">
                <a16:creationId xmlns:a16="http://schemas.microsoft.com/office/drawing/2014/main" id="{04971B4A-AA83-4E28-ACD4-6445462DA5C1}"/>
              </a:ext>
            </a:extLst>
          </p:cNvPr>
          <p:cNvSpPr txBox="1">
            <a:spLocks noChangeArrowheads="1"/>
          </p:cNvSpPr>
          <p:nvPr/>
        </p:nvSpPr>
        <p:spPr bwMode="auto">
          <a:xfrm>
            <a:off x="0" y="1557338"/>
            <a:ext cx="7561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Char char="•"/>
              <a:tabLst/>
              <a:defRPr/>
            </a:pPr>
            <a:r>
              <a:rPr kumimoji="0" lang="pt-PT"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Lei de Adoração</a:t>
            </a: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7" name="Text Box 3">
            <a:extLst>
              <a:ext uri="{FF2B5EF4-FFF2-40B4-BE49-F238E27FC236}">
                <a16:creationId xmlns:a16="http://schemas.microsoft.com/office/drawing/2014/main" id="{39BB41AB-F2E7-4307-900C-0D7FDC7E5A4B}"/>
              </a:ext>
            </a:extLst>
          </p:cNvPr>
          <p:cNvSpPr txBox="1">
            <a:spLocks noChangeArrowheads="1"/>
          </p:cNvSpPr>
          <p:nvPr/>
        </p:nvSpPr>
        <p:spPr bwMode="auto">
          <a:xfrm>
            <a:off x="0" y="2225675"/>
            <a:ext cx="75612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Char char="•"/>
              <a:tabLst/>
              <a:defRPr/>
            </a:pPr>
            <a:r>
              <a:rPr kumimoji="0" lang="pt-PT"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Lei do Trabalho</a:t>
            </a: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8" name="Text Box 3">
            <a:extLst>
              <a:ext uri="{FF2B5EF4-FFF2-40B4-BE49-F238E27FC236}">
                <a16:creationId xmlns:a16="http://schemas.microsoft.com/office/drawing/2014/main" id="{CEF2332A-72DA-468C-8535-035DDC96E4F7}"/>
              </a:ext>
            </a:extLst>
          </p:cNvPr>
          <p:cNvSpPr txBox="1">
            <a:spLocks noChangeArrowheads="1"/>
          </p:cNvSpPr>
          <p:nvPr/>
        </p:nvSpPr>
        <p:spPr bwMode="auto">
          <a:xfrm>
            <a:off x="-11113" y="2997200"/>
            <a:ext cx="7561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Char char="•"/>
              <a:tabLst/>
              <a:defRPr/>
            </a:pPr>
            <a:r>
              <a:rPr kumimoji="0" lang="pt-PT"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Lei de Reprodução</a:t>
            </a: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9" name="Text Box 3">
            <a:extLst>
              <a:ext uri="{FF2B5EF4-FFF2-40B4-BE49-F238E27FC236}">
                <a16:creationId xmlns:a16="http://schemas.microsoft.com/office/drawing/2014/main" id="{4398331F-E06B-4915-9A97-F018F1DE1B57}"/>
              </a:ext>
            </a:extLst>
          </p:cNvPr>
          <p:cNvSpPr txBox="1">
            <a:spLocks noChangeArrowheads="1"/>
          </p:cNvSpPr>
          <p:nvPr/>
        </p:nvSpPr>
        <p:spPr bwMode="auto">
          <a:xfrm>
            <a:off x="14288" y="3644900"/>
            <a:ext cx="7561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Char char="•"/>
              <a:tabLst/>
              <a:defRPr/>
            </a:pPr>
            <a:r>
              <a:rPr kumimoji="0" lang="pt-PT"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Lei de Conservação</a:t>
            </a: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10" name="Text Box 3">
            <a:extLst>
              <a:ext uri="{FF2B5EF4-FFF2-40B4-BE49-F238E27FC236}">
                <a16:creationId xmlns:a16="http://schemas.microsoft.com/office/drawing/2014/main" id="{2B0F03A2-2D7B-47C1-B879-EED7013D6015}"/>
              </a:ext>
            </a:extLst>
          </p:cNvPr>
          <p:cNvSpPr txBox="1">
            <a:spLocks noChangeArrowheads="1"/>
          </p:cNvSpPr>
          <p:nvPr/>
        </p:nvSpPr>
        <p:spPr bwMode="auto">
          <a:xfrm>
            <a:off x="47625" y="4365625"/>
            <a:ext cx="75612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Char char="•"/>
              <a:tabLst/>
              <a:defRPr/>
            </a:pPr>
            <a:r>
              <a:rPr kumimoji="0" lang="pt-PT"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Lei de Destruição</a:t>
            </a: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22537" name="Retângulo 1">
            <a:extLst>
              <a:ext uri="{FF2B5EF4-FFF2-40B4-BE49-F238E27FC236}">
                <a16:creationId xmlns:a16="http://schemas.microsoft.com/office/drawing/2014/main" id="{0D8B3BA3-4FA4-4B44-956D-109B251B1713}"/>
              </a:ext>
            </a:extLst>
          </p:cNvPr>
          <p:cNvSpPr>
            <a:spLocks noChangeArrowheads="1"/>
          </p:cNvSpPr>
          <p:nvPr/>
        </p:nvSpPr>
        <p:spPr bwMode="auto">
          <a:xfrm>
            <a:off x="169863" y="6092825"/>
            <a:ext cx="807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O Livro dos Espíritos, Kardec, Allanec, Livro Terceiro, Capítulos de 1 a 12 – Editora FEB, tradução de Evandro Noleto Bezerra – 4ª Edição, 2013</a:t>
            </a:r>
          </a:p>
        </p:txBody>
      </p:sp>
    </p:spTree>
    <p:extLst>
      <p:ext uri="{BB962C8B-B14F-4D97-AF65-F5344CB8AC3E}">
        <p14:creationId xmlns:p14="http://schemas.microsoft.com/office/powerpoint/2010/main" val="2724817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1000" fill="hold"/>
                                        <p:tgtEl>
                                          <p:spTgt spid="4099"/>
                                        </p:tgtEl>
                                        <p:attrNameLst>
                                          <p:attrName>ppt_w</p:attrName>
                                        </p:attrNameLst>
                                      </p:cBhvr>
                                      <p:tavLst>
                                        <p:tav tm="0">
                                          <p:val>
                                            <p:fltVal val="0"/>
                                          </p:val>
                                        </p:tav>
                                        <p:tav tm="100000">
                                          <p:val>
                                            <p:strVal val="#ppt_w"/>
                                          </p:val>
                                        </p:tav>
                                      </p:tavLst>
                                    </p:anim>
                                    <p:anim calcmode="lin" valueType="num">
                                      <p:cBhvr>
                                        <p:cTn id="8" dur="1000" fill="hold"/>
                                        <p:tgtEl>
                                          <p:spTgt spid="4099"/>
                                        </p:tgtEl>
                                        <p:attrNameLst>
                                          <p:attrName>ppt_h</p:attrName>
                                        </p:attrNameLst>
                                      </p:cBhvr>
                                      <p:tavLst>
                                        <p:tav tm="0">
                                          <p:val>
                                            <p:fltVal val="0"/>
                                          </p:val>
                                        </p:tav>
                                        <p:tav tm="100000">
                                          <p:val>
                                            <p:strVal val="#ppt_h"/>
                                          </p:val>
                                        </p:tav>
                                      </p:tavLst>
                                    </p:anim>
                                    <p:anim calcmode="lin" valueType="num">
                                      <p:cBhvr>
                                        <p:cTn id="9" dur="1000" fill="hold"/>
                                        <p:tgtEl>
                                          <p:spTgt spid="4099"/>
                                        </p:tgtEl>
                                        <p:attrNameLst>
                                          <p:attrName>style.rotation</p:attrName>
                                        </p:attrNameLst>
                                      </p:cBhvr>
                                      <p:tavLst>
                                        <p:tav tm="0">
                                          <p:val>
                                            <p:fltVal val="90"/>
                                          </p:val>
                                        </p:tav>
                                        <p:tav tm="100000">
                                          <p:val>
                                            <p:fltVal val="0"/>
                                          </p:val>
                                        </p:tav>
                                      </p:tavLst>
                                    </p:anim>
                                    <p:animEffect transition="in" filter="fade">
                                      <p:cBhvr>
                                        <p:cTn id="10" dur="1000"/>
                                        <p:tgtEl>
                                          <p:spTgt spid="409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7" grpId="0"/>
      <p:bldP spid="8" grpId="0"/>
      <p:bldP spid="9" grpId="0"/>
      <p:bldP spid="10"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3636" t="5263" r="5455" b="28947"/>
          <a:stretch>
            <a:fillRect/>
          </a:stretch>
        </p:blipFill>
        <p:spPr bwMode="auto">
          <a:xfrm>
            <a:off x="3071802" y="0"/>
            <a:ext cx="5638800" cy="1714488"/>
          </a:xfrm>
          <a:prstGeom prst="rect">
            <a:avLst/>
          </a:prstGeom>
          <a:noFill/>
          <a:ln w="9525">
            <a:noFill/>
            <a:miter lim="800000"/>
            <a:headEnd/>
            <a:tailEnd/>
          </a:ln>
        </p:spPr>
      </p:pic>
      <p:sp>
        <p:nvSpPr>
          <p:cNvPr id="3" name="Rectangle 3"/>
          <p:cNvSpPr>
            <a:spLocks noChangeArrowheads="1"/>
          </p:cNvSpPr>
          <p:nvPr/>
        </p:nvSpPr>
        <p:spPr bwMode="auto">
          <a:xfrm>
            <a:off x="0" y="500042"/>
            <a:ext cx="2895600" cy="685800"/>
          </a:xfrm>
          <a:prstGeom prst="rect">
            <a:avLst/>
          </a:prstGeom>
          <a:gradFill rotWithShape="0">
            <a:gsLst>
              <a:gs pos="0">
                <a:srgbClr val="FF9900"/>
              </a:gs>
              <a:gs pos="50000">
                <a:srgbClr val="FF99FF"/>
              </a:gs>
              <a:gs pos="100000">
                <a:srgbClr val="FF9900"/>
              </a:gs>
            </a:gsLst>
            <a:lin ang="5400000" scaled="1"/>
          </a:gradFill>
          <a:ln w="9525">
            <a:miter lim="800000"/>
            <a:headEnd/>
            <a:tailEnd/>
          </a:ln>
          <a:scene3d>
            <a:camera prst="legacyPerspectiveTop"/>
            <a:lightRig rig="legacyFlat3" dir="r"/>
          </a:scene3d>
          <a:sp3d extrusionH="430200" prstMaterial="legacyMatte">
            <a:bevelT w="13500" h="13500" prst="angle"/>
            <a:bevelB w="13500" h="13500" prst="angle"/>
            <a:extrusionClr>
              <a:schemeClr val="accent2"/>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0" cap="none" spc="0" normalizeH="0" baseline="0" noProof="0" dirty="0">
                <a:ln>
                  <a:noFill/>
                </a:ln>
                <a:solidFill>
                  <a:sysClr val="windowText" lastClr="000000"/>
                </a:solidFill>
                <a:effectLst/>
                <a:uLnTx/>
                <a:uFillTx/>
                <a:latin typeface="Impact" pitchFamily="34" charset="0"/>
                <a:ea typeface="+mn-ea"/>
                <a:cs typeface="+mn-cs"/>
              </a:rPr>
              <a:t>BENEFÍCIOS</a:t>
            </a:r>
            <a:endParaRPr kumimoji="0" lang="pt-BR" sz="1800" b="0" i="0" u="none" strike="noStrike" kern="0" cap="none" spc="0" normalizeH="0" baseline="0" noProof="0" dirty="0">
              <a:ln>
                <a:noFill/>
              </a:ln>
              <a:solidFill>
                <a:sysClr val="windowText" lastClr="000000"/>
              </a:solidFill>
              <a:effectLst/>
              <a:uLnTx/>
              <a:uFillTx/>
              <a:latin typeface="Impact" pitchFamily="34" charset="0"/>
              <a:ea typeface="+mn-ea"/>
              <a:cs typeface="+mn-cs"/>
            </a:endParaRPr>
          </a:p>
        </p:txBody>
      </p:sp>
      <p:sp>
        <p:nvSpPr>
          <p:cNvPr id="4" name="AutoShape 5"/>
          <p:cNvSpPr>
            <a:spLocks noChangeArrowheads="1"/>
          </p:cNvSpPr>
          <p:nvPr/>
        </p:nvSpPr>
        <p:spPr bwMode="auto">
          <a:xfrm>
            <a:off x="76199" y="3071802"/>
            <a:ext cx="2638413" cy="990600"/>
          </a:xfrm>
          <a:prstGeom prst="rightArrow">
            <a:avLst>
              <a:gd name="adj1" fmla="val 50000"/>
              <a:gd name="adj2" fmla="val 65385"/>
            </a:avLst>
          </a:prstGeom>
          <a:solidFill>
            <a:schemeClr val="hlink"/>
          </a:solidFill>
          <a:ln w="9525">
            <a:solidFill>
              <a:schemeClr val="tx1"/>
            </a:solidFill>
            <a:miter lim="800000"/>
            <a:headEnd/>
            <a:tailEnd/>
          </a:ln>
        </p:spPr>
        <p:txBody>
          <a:bodyPr wrap="none"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pt-BR" sz="1600" b="1" i="0" u="none" strike="noStrike" kern="0" cap="none" spc="0" normalizeH="0" baseline="0" noProof="0" dirty="0">
              <a:ln>
                <a:noFill/>
              </a:ln>
              <a:solidFill>
                <a:srgbClr val="FF0000"/>
              </a:solidFill>
              <a:effectLst/>
              <a:uLnTx/>
              <a:uFillTx/>
              <a:latin typeface="Arial Black" pitchFamily="34" charset="0"/>
              <a:ea typeface="+mn-ea"/>
              <a:cs typeface="+mn-cs"/>
            </a:endParaRPr>
          </a:p>
        </p:txBody>
      </p:sp>
      <p:sp>
        <p:nvSpPr>
          <p:cNvPr id="5" name="Rectangle 9"/>
          <p:cNvSpPr>
            <a:spLocks noChangeArrowheads="1"/>
          </p:cNvSpPr>
          <p:nvPr/>
        </p:nvSpPr>
        <p:spPr bwMode="auto">
          <a:xfrm>
            <a:off x="3605202" y="6344194"/>
            <a:ext cx="4572000" cy="304800"/>
          </a:xfrm>
          <a:prstGeom prst="rect">
            <a:avLst/>
          </a:prstGeom>
          <a:solidFill>
            <a:srgbClr val="FFCC66"/>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srgbClr val="0000FF"/>
                </a:solidFill>
                <a:effectLst/>
                <a:uLnTx/>
                <a:uFillTx/>
                <a:latin typeface="Arial" charset="0"/>
                <a:ea typeface="+mn-ea"/>
                <a:cs typeface="+mn-cs"/>
              </a:rPr>
              <a:t>(“MESSE DE AMOR” - JOANNA DE ÂNGELIS)</a:t>
            </a:r>
          </a:p>
        </p:txBody>
      </p:sp>
      <p:sp>
        <p:nvSpPr>
          <p:cNvPr id="6" name="AutoShape 10"/>
          <p:cNvSpPr>
            <a:spLocks noChangeArrowheads="1"/>
          </p:cNvSpPr>
          <p:nvPr/>
        </p:nvSpPr>
        <p:spPr bwMode="auto">
          <a:xfrm>
            <a:off x="76199" y="1928802"/>
            <a:ext cx="2638413" cy="990600"/>
          </a:xfrm>
          <a:prstGeom prst="rightArrow">
            <a:avLst>
              <a:gd name="adj1" fmla="val 50000"/>
              <a:gd name="adj2" fmla="val 65385"/>
            </a:avLst>
          </a:prstGeom>
          <a:solidFill>
            <a:schemeClr val="hlink"/>
          </a:solidFill>
          <a:ln w="9525">
            <a:solidFill>
              <a:schemeClr val="tx1"/>
            </a:solidFill>
            <a:miter lim="800000"/>
            <a:headEnd/>
            <a:tailEnd/>
          </a:ln>
        </p:spPr>
        <p:txBody>
          <a:bodyPr wrap="none"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pt-BR" sz="1600" b="1" i="0" u="none" strike="noStrike" kern="0" cap="none" spc="0" normalizeH="0" baseline="0" noProof="0" dirty="0">
              <a:ln>
                <a:noFill/>
              </a:ln>
              <a:solidFill>
                <a:srgbClr val="FF0000"/>
              </a:solidFill>
              <a:effectLst/>
              <a:uLnTx/>
              <a:uFillTx/>
              <a:latin typeface="Arial Black" pitchFamily="34" charset="0"/>
              <a:ea typeface="+mn-ea"/>
              <a:cs typeface="+mn-cs"/>
            </a:endParaRPr>
          </a:p>
        </p:txBody>
      </p:sp>
      <p:sp>
        <p:nvSpPr>
          <p:cNvPr id="7" name="Rectangle 13"/>
          <p:cNvSpPr>
            <a:spLocks noChangeArrowheads="1"/>
          </p:cNvSpPr>
          <p:nvPr/>
        </p:nvSpPr>
        <p:spPr bwMode="auto">
          <a:xfrm>
            <a:off x="2743200" y="2005002"/>
            <a:ext cx="6186518" cy="762000"/>
          </a:xfrm>
          <a:prstGeom prst="rect">
            <a:avLst/>
          </a:prstGeom>
          <a:solidFill>
            <a:srgbClr val="FF99FF"/>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rPr>
              <a:t>- HIGIENIZA O LAR, A MENTE, A ALMA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rPr>
              <a:t>- HARMONIZA A FAMÍLIA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rPr>
              <a:t>- BENEFICIA A VIZINHANÇA</a:t>
            </a:r>
          </a:p>
        </p:txBody>
      </p:sp>
      <p:sp>
        <p:nvSpPr>
          <p:cNvPr id="8" name="Rectangle 14"/>
          <p:cNvSpPr>
            <a:spLocks noChangeArrowheads="1"/>
          </p:cNvSpPr>
          <p:nvPr/>
        </p:nvSpPr>
        <p:spPr bwMode="auto">
          <a:xfrm>
            <a:off x="2743200" y="3148002"/>
            <a:ext cx="6186518" cy="762000"/>
          </a:xfrm>
          <a:prstGeom prst="rect">
            <a:avLst/>
          </a:prstGeom>
          <a:solidFill>
            <a:srgbClr val="FF99FF"/>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rPr>
              <a:t>- LIÇÕES EDUCATIVAS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rPr>
              <a:t>- REFLEXÕES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rPr>
              <a:t>- MUDANÇA DE COMPORTAMENTO</a:t>
            </a:r>
          </a:p>
        </p:txBody>
      </p:sp>
      <p:sp>
        <p:nvSpPr>
          <p:cNvPr id="9" name="Rectangle 15"/>
          <p:cNvSpPr>
            <a:spLocks noChangeArrowheads="1"/>
          </p:cNvSpPr>
          <p:nvPr/>
        </p:nvSpPr>
        <p:spPr bwMode="auto">
          <a:xfrm>
            <a:off x="2743200" y="4291002"/>
            <a:ext cx="6186518" cy="762000"/>
          </a:xfrm>
          <a:prstGeom prst="rect">
            <a:avLst/>
          </a:prstGeom>
          <a:solidFill>
            <a:srgbClr val="FF99FF"/>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rPr>
              <a:t>- AJUDA DOS BONS ESPÍRITOS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rPr>
              <a:t>- AFASTAMENTO DOS ESPÍRITOS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rPr>
              <a:t>  INFERIORES</a:t>
            </a:r>
          </a:p>
        </p:txBody>
      </p:sp>
      <p:sp>
        <p:nvSpPr>
          <p:cNvPr id="10" name="Rectangle 16"/>
          <p:cNvSpPr>
            <a:spLocks noChangeArrowheads="1"/>
          </p:cNvSpPr>
          <p:nvPr/>
        </p:nvSpPr>
        <p:spPr bwMode="auto">
          <a:xfrm>
            <a:off x="2743200" y="5510202"/>
            <a:ext cx="6186518" cy="762000"/>
          </a:xfrm>
          <a:prstGeom prst="rect">
            <a:avLst/>
          </a:prstGeom>
          <a:solidFill>
            <a:srgbClr val="FF99FF"/>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rPr>
              <a:t>- HARMONIZA A CONVIVÊNCIA NO 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rPr>
              <a:t>- ESTREITAMENTO DA AMIZADE</a:t>
            </a:r>
          </a:p>
        </p:txBody>
      </p:sp>
      <p:sp>
        <p:nvSpPr>
          <p:cNvPr id="11" name="AutoShape 19"/>
          <p:cNvSpPr>
            <a:spLocks noChangeArrowheads="1"/>
          </p:cNvSpPr>
          <p:nvPr/>
        </p:nvSpPr>
        <p:spPr bwMode="auto">
          <a:xfrm>
            <a:off x="76199" y="4214802"/>
            <a:ext cx="2638413" cy="990600"/>
          </a:xfrm>
          <a:prstGeom prst="rightArrow">
            <a:avLst>
              <a:gd name="adj1" fmla="val 50000"/>
              <a:gd name="adj2" fmla="val 65385"/>
            </a:avLst>
          </a:prstGeom>
          <a:solidFill>
            <a:schemeClr val="hlink"/>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1" i="0" u="none" strike="noStrike" kern="0" cap="none" spc="0" normalizeH="0" baseline="0" noProof="0" dirty="0">
              <a:ln>
                <a:noFill/>
              </a:ln>
              <a:solidFill>
                <a:srgbClr val="FF0000"/>
              </a:solidFill>
              <a:effectLst/>
              <a:uLnTx/>
              <a:uFillTx/>
              <a:latin typeface="Arial Black" pitchFamily="34" charset="0"/>
              <a:ea typeface="+mn-ea"/>
              <a:cs typeface="+mn-cs"/>
            </a:endParaRPr>
          </a:p>
        </p:txBody>
      </p:sp>
      <p:sp>
        <p:nvSpPr>
          <p:cNvPr id="12" name="AutoShape 20"/>
          <p:cNvSpPr>
            <a:spLocks noChangeArrowheads="1"/>
          </p:cNvSpPr>
          <p:nvPr/>
        </p:nvSpPr>
        <p:spPr bwMode="auto">
          <a:xfrm>
            <a:off x="76199" y="5434002"/>
            <a:ext cx="2638413" cy="990600"/>
          </a:xfrm>
          <a:prstGeom prst="rightArrow">
            <a:avLst>
              <a:gd name="adj1" fmla="val 50000"/>
              <a:gd name="adj2" fmla="val 65385"/>
            </a:avLst>
          </a:prstGeom>
          <a:solidFill>
            <a:schemeClr val="hlink"/>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1" i="0" u="none" strike="noStrike" kern="0" cap="none" spc="0" normalizeH="0" baseline="0" noProof="0" dirty="0">
              <a:ln>
                <a:noFill/>
              </a:ln>
              <a:solidFill>
                <a:srgbClr val="FF0000"/>
              </a:solidFill>
              <a:effectLst/>
              <a:uLnTx/>
              <a:uFillTx/>
              <a:latin typeface="Arial Black" pitchFamily="34" charset="0"/>
              <a:ea typeface="+mn-ea"/>
              <a:cs typeface="+mn-cs"/>
            </a:endParaRPr>
          </a:p>
        </p:txBody>
      </p:sp>
      <p:sp>
        <p:nvSpPr>
          <p:cNvPr id="13" name="Text Box 21"/>
          <p:cNvSpPr txBox="1">
            <a:spLocks noChangeArrowheads="1"/>
          </p:cNvSpPr>
          <p:nvPr/>
        </p:nvSpPr>
        <p:spPr bwMode="auto">
          <a:xfrm>
            <a:off x="0" y="2143116"/>
            <a:ext cx="2431481" cy="58102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Arial Black" pitchFamily="34" charset="0"/>
                <a:ea typeface="+mn-ea"/>
                <a:cs typeface="+mn-cs"/>
              </a:rPr>
              <a:t>BANHO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Arial Black" pitchFamily="34" charset="0"/>
                <a:ea typeface="+mn-ea"/>
                <a:cs typeface="+mn-cs"/>
              </a:rPr>
              <a:t>ESPIRITUAL</a:t>
            </a: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Text Box 22"/>
          <p:cNvSpPr txBox="1">
            <a:spLocks noChangeArrowheads="1"/>
          </p:cNvSpPr>
          <p:nvPr/>
        </p:nvSpPr>
        <p:spPr bwMode="auto">
          <a:xfrm>
            <a:off x="57150" y="3300402"/>
            <a:ext cx="2586024" cy="58102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Arial Black" pitchFamily="34" charset="0"/>
                <a:ea typeface="+mn-ea"/>
                <a:cs typeface="+mn-cs"/>
              </a:rPr>
              <a:t>FORTALECIMENTO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Arial Black" pitchFamily="34" charset="0"/>
                <a:ea typeface="+mn-ea"/>
                <a:cs typeface="+mn-cs"/>
              </a:rPr>
              <a:t>MORAL</a:t>
            </a: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Text Box 23"/>
          <p:cNvSpPr txBox="1">
            <a:spLocks noChangeArrowheads="1"/>
          </p:cNvSpPr>
          <p:nvPr/>
        </p:nvSpPr>
        <p:spPr bwMode="auto">
          <a:xfrm>
            <a:off x="0" y="4429132"/>
            <a:ext cx="2431481" cy="58102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Arial Black" pitchFamily="34" charset="0"/>
                <a:ea typeface="+mn-ea"/>
                <a:cs typeface="+mn-cs"/>
              </a:rPr>
              <a:t>AMPARO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Arial Black" pitchFamily="34" charset="0"/>
                <a:ea typeface="+mn-ea"/>
                <a:cs typeface="+mn-cs"/>
              </a:rPr>
              <a:t>ESPIRITUAL</a:t>
            </a:r>
            <a:endParaRPr kumimoji="0" lang="pt-BR"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6" name="Text Box 24"/>
          <p:cNvSpPr txBox="1">
            <a:spLocks noChangeArrowheads="1"/>
          </p:cNvSpPr>
          <p:nvPr/>
        </p:nvSpPr>
        <p:spPr bwMode="auto">
          <a:xfrm>
            <a:off x="457200" y="5662602"/>
            <a:ext cx="2235673" cy="58102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Arial Black" pitchFamily="34" charset="0"/>
                <a:ea typeface="+mn-ea"/>
                <a:cs typeface="+mn-cs"/>
              </a:rPr>
              <a:t>CONVÍVIO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Arial Black" pitchFamily="34" charset="0"/>
                <a:ea typeface="+mn-ea"/>
                <a:cs typeface="+mn-cs"/>
              </a:rPr>
              <a:t>FRATERNO</a:t>
            </a:r>
          </a:p>
        </p:txBody>
      </p:sp>
    </p:spTree>
    <p:extLst>
      <p:ext uri="{BB962C8B-B14F-4D97-AF65-F5344CB8AC3E}">
        <p14:creationId xmlns:p14="http://schemas.microsoft.com/office/powerpoint/2010/main" val="294517617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571472" y="571480"/>
            <a:ext cx="7905776" cy="4000520"/>
          </a:xfrm>
          <a:prstGeom prst="rect">
            <a:avLst/>
          </a:prstGeom>
          <a:solidFill>
            <a:srgbClr val="FFCCFF"/>
          </a:solidFill>
          <a:ln w="9525">
            <a:solidFill>
              <a:schemeClr val="tx1"/>
            </a:solidFill>
            <a:miter lim="800000"/>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600" b="1" i="0" u="none" strike="noStrike" kern="0" cap="none" spc="0" normalizeH="0" baseline="0" noProof="0" dirty="0">
              <a:ln>
                <a:noFill/>
              </a:ln>
              <a:solidFill>
                <a:sysClr val="windowText" lastClr="000000"/>
              </a:solidFill>
              <a:effectLst/>
              <a:uLnTx/>
              <a:uFillTx/>
              <a:latin typeface="Arial" charset="0"/>
              <a:ea typeface="+mn-ea"/>
              <a:cs typeface="+mn-cs"/>
            </a:endParaRPr>
          </a:p>
        </p:txBody>
      </p:sp>
      <p:pic>
        <p:nvPicPr>
          <p:cNvPr id="4" name="Picture 3"/>
          <p:cNvPicPr>
            <a:picLocks noChangeAspect="1" noChangeArrowheads="1"/>
          </p:cNvPicPr>
          <p:nvPr/>
        </p:nvPicPr>
        <p:blipFill>
          <a:blip r:embed="rId2" cstate="print"/>
          <a:srcRect/>
          <a:stretch>
            <a:fillRect/>
          </a:stretch>
        </p:blipFill>
        <p:spPr bwMode="auto">
          <a:xfrm>
            <a:off x="785786" y="785794"/>
            <a:ext cx="2514600" cy="3352800"/>
          </a:xfrm>
          <a:prstGeom prst="rect">
            <a:avLst/>
          </a:prstGeom>
          <a:noFill/>
          <a:ln w="9525">
            <a:noFill/>
            <a:miter lim="800000"/>
            <a:headEnd/>
            <a:tailEnd/>
          </a:ln>
        </p:spPr>
      </p:pic>
      <p:sp>
        <p:nvSpPr>
          <p:cNvPr id="5" name="Text Box 7"/>
          <p:cNvSpPr txBox="1">
            <a:spLocks noChangeArrowheads="1"/>
          </p:cNvSpPr>
          <p:nvPr/>
        </p:nvSpPr>
        <p:spPr bwMode="auto">
          <a:xfrm>
            <a:off x="3357554" y="857232"/>
            <a:ext cx="4681923" cy="34163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charset="0"/>
                <a:ea typeface="+mn-ea"/>
                <a:cs typeface="+mn-cs"/>
              </a:rPr>
              <a:t>- TODOS  OS   INTEGRANTES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charset="0"/>
                <a:ea typeface="+mn-ea"/>
                <a:cs typeface="+mn-cs"/>
              </a:rPr>
              <a:t>  OU NÃO DA FAMÍLIA.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1" i="0" u="none" strike="noStrike" kern="0" cap="none" spc="0" normalizeH="0" baseline="0" noProof="0" dirty="0">
              <a:ln>
                <a:noFill/>
              </a:ln>
              <a:solidFill>
                <a:sysClr val="windowText" lastClr="000000"/>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charset="0"/>
                <a:ea typeface="+mn-ea"/>
                <a:cs typeface="+mn-cs"/>
              </a:rPr>
              <a:t>- AS  CRIANÇAS  DEVEM  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charset="0"/>
                <a:ea typeface="+mn-ea"/>
                <a:cs typeface="+mn-cs"/>
              </a:rPr>
              <a:t>  ESTIMULADAS.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1" i="0" u="none" strike="noStrike" kern="0" cap="none" spc="0" normalizeH="0" baseline="0" noProof="0" dirty="0">
              <a:ln>
                <a:noFill/>
              </a:ln>
              <a:solidFill>
                <a:sysClr val="windowText" lastClr="000000"/>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charset="0"/>
                <a:ea typeface="+mn-ea"/>
                <a:cs typeface="+mn-cs"/>
              </a:rPr>
              <a:t>- ADULTO QUE NÃO DESEJAR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charset="0"/>
                <a:ea typeface="+mn-ea"/>
                <a:cs typeface="+mn-cs"/>
              </a:rPr>
              <a:t>  PARTICIPAR      DEVE      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ysClr val="windowText" lastClr="000000"/>
                </a:solidFill>
                <a:effectLst/>
                <a:uLnTx/>
                <a:uFillTx/>
                <a:latin typeface="Arial" charset="0"/>
                <a:ea typeface="+mn-ea"/>
                <a:cs typeface="+mn-cs"/>
              </a:rPr>
              <a:t>  RESPEITADO.</a:t>
            </a:r>
          </a:p>
        </p:txBody>
      </p:sp>
      <p:pic>
        <p:nvPicPr>
          <p:cNvPr id="6" name="Picture 8"/>
          <p:cNvPicPr>
            <a:picLocks noChangeAspect="1" noChangeArrowheads="1"/>
          </p:cNvPicPr>
          <p:nvPr/>
        </p:nvPicPr>
        <p:blipFill>
          <a:blip r:embed="rId3" cstate="print"/>
          <a:srcRect/>
          <a:stretch>
            <a:fillRect/>
          </a:stretch>
        </p:blipFill>
        <p:spPr bwMode="auto">
          <a:xfrm>
            <a:off x="1285852" y="4714884"/>
            <a:ext cx="1500198" cy="1740230"/>
          </a:xfrm>
          <a:prstGeom prst="rect">
            <a:avLst/>
          </a:prstGeom>
          <a:noFill/>
          <a:ln w="9525">
            <a:noFill/>
            <a:miter lim="800000"/>
            <a:headEnd/>
            <a:tailEnd/>
          </a:ln>
        </p:spPr>
      </p:pic>
      <p:sp>
        <p:nvSpPr>
          <p:cNvPr id="9" name="Text Box 11"/>
          <p:cNvSpPr txBox="1">
            <a:spLocks noChangeArrowheads="1"/>
          </p:cNvSpPr>
          <p:nvPr/>
        </p:nvSpPr>
        <p:spPr bwMode="auto">
          <a:xfrm>
            <a:off x="3357554" y="5143512"/>
            <a:ext cx="3508375" cy="70167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Arial" charset="0"/>
                <a:ea typeface="+mn-ea"/>
                <a:cs typeface="+mn-cs"/>
              </a:rPr>
              <a:t>NÃO DEVE ULTRAPASSAR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Arial" charset="0"/>
                <a:ea typeface="+mn-ea"/>
                <a:cs typeface="+mn-cs"/>
              </a:rPr>
              <a:t>30 MINUTOS.</a:t>
            </a:r>
          </a:p>
        </p:txBody>
      </p:sp>
      <p:sp>
        <p:nvSpPr>
          <p:cNvPr id="10" name="Text Box 12"/>
          <p:cNvSpPr txBox="1">
            <a:spLocks noChangeArrowheads="1"/>
          </p:cNvSpPr>
          <p:nvPr/>
        </p:nvSpPr>
        <p:spPr bwMode="auto">
          <a:xfrm>
            <a:off x="0" y="0"/>
            <a:ext cx="9144000" cy="369332"/>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0000FF"/>
                </a:solidFill>
                <a:effectLst/>
                <a:uLnTx/>
                <a:uFillTx/>
                <a:latin typeface="Arial Black" pitchFamily="34" charset="0"/>
                <a:ea typeface="+mn-ea"/>
                <a:cs typeface="+mn-cs"/>
              </a:rPr>
              <a:t>QUEM PODE PARTICIPAR</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Text Box 13"/>
          <p:cNvSpPr txBox="1">
            <a:spLocks noChangeArrowheads="1"/>
          </p:cNvSpPr>
          <p:nvPr/>
        </p:nvSpPr>
        <p:spPr bwMode="auto">
          <a:xfrm>
            <a:off x="3714744" y="4643446"/>
            <a:ext cx="2214578"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0000FF"/>
                </a:solidFill>
                <a:effectLst/>
                <a:uLnTx/>
                <a:uFillTx/>
                <a:latin typeface="Arial Black" pitchFamily="34" charset="0"/>
                <a:ea typeface="+mn-ea"/>
                <a:cs typeface="+mn-cs"/>
              </a:rPr>
              <a:t>DURAÇÃO</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 name="Retângulo 11"/>
          <p:cNvSpPr/>
          <p:nvPr/>
        </p:nvSpPr>
        <p:spPr>
          <a:xfrm>
            <a:off x="2035951" y="6062628"/>
            <a:ext cx="671517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sysClr val="windowText" lastClr="000000"/>
                </a:solidFill>
                <a:effectLst/>
                <a:uLnTx/>
                <a:uFillTx/>
                <a:latin typeface="Arial" charset="0"/>
                <a:ea typeface="+mn-ea"/>
                <a:cs typeface="+mn-cs"/>
              </a:rPr>
              <a:t>(“MESSE DE AMOR” - JOANNA DE ÂNGELIS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sysClr val="windowText" lastClr="000000"/>
                </a:solidFill>
                <a:effectLst/>
                <a:uLnTx/>
                <a:uFillTx/>
                <a:latin typeface="Arial" charset="0"/>
                <a:ea typeface="+mn-ea"/>
                <a:cs typeface="+mn-cs"/>
              </a:rPr>
              <a:t>“JESUS NO LAR” - NEIO LÚCIO)</a:t>
            </a:r>
            <a:endParaRPr kumimoji="0" lang="pt-BR"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14415464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257846" y="2786058"/>
            <a:ext cx="8600434" cy="2000264"/>
          </a:xfrm>
          <a:prstGeom prst="rect">
            <a:avLst/>
          </a:prstGeom>
          <a:solidFill>
            <a:srgbClr val="FFE36B"/>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endParaRPr>
          </a:p>
        </p:txBody>
      </p:sp>
      <p:pic>
        <p:nvPicPr>
          <p:cNvPr id="4" name="Picture 4"/>
          <p:cNvPicPr>
            <a:picLocks noChangeAspect="1" noChangeArrowheads="1"/>
          </p:cNvPicPr>
          <p:nvPr/>
        </p:nvPicPr>
        <p:blipFill>
          <a:blip r:embed="rId2" cstate="print"/>
          <a:srcRect/>
          <a:stretch>
            <a:fillRect/>
          </a:stretch>
        </p:blipFill>
        <p:spPr bwMode="auto">
          <a:xfrm>
            <a:off x="928662" y="2928934"/>
            <a:ext cx="2082398" cy="1871658"/>
          </a:xfrm>
          <a:prstGeom prst="rect">
            <a:avLst/>
          </a:prstGeom>
          <a:noFill/>
          <a:ln w="9525">
            <a:noFill/>
            <a:miter lim="800000"/>
            <a:headEnd/>
            <a:tailEnd/>
          </a:ln>
        </p:spPr>
      </p:pic>
      <p:sp>
        <p:nvSpPr>
          <p:cNvPr id="5" name="AutoShape 8"/>
          <p:cNvSpPr>
            <a:spLocks noChangeArrowheads="1"/>
          </p:cNvSpPr>
          <p:nvPr/>
        </p:nvSpPr>
        <p:spPr bwMode="auto">
          <a:xfrm>
            <a:off x="4286248" y="3500438"/>
            <a:ext cx="1865154" cy="304800"/>
          </a:xfrm>
          <a:prstGeom prst="downArrow">
            <a:avLst>
              <a:gd name="adj1" fmla="val 50000"/>
              <a:gd name="adj2" fmla="val 43750"/>
            </a:avLst>
          </a:prstGeom>
          <a:solidFill>
            <a:srgbClr val="0066FF"/>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Text Box 9"/>
          <p:cNvSpPr txBox="1">
            <a:spLocks noChangeArrowheads="1"/>
          </p:cNvSpPr>
          <p:nvPr/>
        </p:nvSpPr>
        <p:spPr bwMode="auto">
          <a:xfrm>
            <a:off x="3643306" y="3929066"/>
            <a:ext cx="3825293" cy="64135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MOTIVÁ-LAS, IGNORAR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 PROCEDIMENTOS.</a:t>
            </a:r>
          </a:p>
        </p:txBody>
      </p:sp>
      <p:sp>
        <p:nvSpPr>
          <p:cNvPr id="7" name="Rectangle 11"/>
          <p:cNvSpPr>
            <a:spLocks noChangeArrowheads="1"/>
          </p:cNvSpPr>
          <p:nvPr/>
        </p:nvSpPr>
        <p:spPr bwMode="auto">
          <a:xfrm>
            <a:off x="257846" y="642918"/>
            <a:ext cx="8600434" cy="2071702"/>
          </a:xfrm>
          <a:prstGeom prst="rect">
            <a:avLst/>
          </a:prstGeom>
          <a:solidFill>
            <a:srgbClr val="FFE36B"/>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endParaRPr>
          </a:p>
        </p:txBody>
      </p:sp>
      <p:sp>
        <p:nvSpPr>
          <p:cNvPr id="8" name="Rectangle 12"/>
          <p:cNvSpPr>
            <a:spLocks noChangeArrowheads="1"/>
          </p:cNvSpPr>
          <p:nvPr/>
        </p:nvSpPr>
        <p:spPr bwMode="auto">
          <a:xfrm>
            <a:off x="257846" y="4857760"/>
            <a:ext cx="8600434" cy="1785950"/>
          </a:xfrm>
          <a:prstGeom prst="rect">
            <a:avLst/>
          </a:prstGeom>
          <a:solidFill>
            <a:srgbClr val="FFE36B"/>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endParaRPr>
          </a:p>
        </p:txBody>
      </p:sp>
      <p:pic>
        <p:nvPicPr>
          <p:cNvPr id="9" name="Picture 13"/>
          <p:cNvPicPr>
            <a:picLocks noChangeAspect="1" noChangeArrowheads="1"/>
          </p:cNvPicPr>
          <p:nvPr/>
        </p:nvPicPr>
        <p:blipFill>
          <a:blip r:embed="rId3" cstate="print"/>
          <a:srcRect/>
          <a:stretch>
            <a:fillRect/>
          </a:stretch>
        </p:blipFill>
        <p:spPr bwMode="auto">
          <a:xfrm>
            <a:off x="214282" y="642918"/>
            <a:ext cx="2901351" cy="2071702"/>
          </a:xfrm>
          <a:prstGeom prst="rect">
            <a:avLst/>
          </a:prstGeom>
          <a:noFill/>
          <a:ln w="9525">
            <a:noFill/>
            <a:miter lim="800000"/>
            <a:headEnd/>
            <a:tailEnd/>
          </a:ln>
        </p:spPr>
      </p:pic>
      <p:pic>
        <p:nvPicPr>
          <p:cNvPr id="10" name="Picture 14"/>
          <p:cNvPicPr>
            <a:picLocks noChangeAspect="1" noChangeArrowheads="1"/>
          </p:cNvPicPr>
          <p:nvPr/>
        </p:nvPicPr>
        <p:blipFill>
          <a:blip r:embed="rId4" cstate="print"/>
          <a:srcRect/>
          <a:stretch>
            <a:fillRect/>
          </a:stretch>
        </p:blipFill>
        <p:spPr bwMode="auto">
          <a:xfrm>
            <a:off x="214282" y="5143512"/>
            <a:ext cx="1554306" cy="742955"/>
          </a:xfrm>
          <a:prstGeom prst="rect">
            <a:avLst/>
          </a:prstGeom>
          <a:noFill/>
          <a:ln w="9525">
            <a:noFill/>
            <a:miter lim="800000"/>
            <a:headEnd/>
            <a:tailEnd/>
          </a:ln>
        </p:spPr>
      </p:pic>
      <p:pic>
        <p:nvPicPr>
          <p:cNvPr id="11" name="Picture 15"/>
          <p:cNvPicPr>
            <a:picLocks noChangeAspect="1" noChangeArrowheads="1"/>
          </p:cNvPicPr>
          <p:nvPr/>
        </p:nvPicPr>
        <p:blipFill>
          <a:blip r:embed="rId5" cstate="print"/>
          <a:srcRect/>
          <a:stretch>
            <a:fillRect/>
          </a:stretch>
        </p:blipFill>
        <p:spPr bwMode="auto">
          <a:xfrm>
            <a:off x="1812152" y="5514989"/>
            <a:ext cx="1360018" cy="985828"/>
          </a:xfrm>
          <a:prstGeom prst="rect">
            <a:avLst/>
          </a:prstGeom>
          <a:noFill/>
          <a:ln w="9525">
            <a:noFill/>
            <a:miter lim="800000"/>
            <a:headEnd/>
            <a:tailEnd/>
          </a:ln>
        </p:spPr>
      </p:pic>
      <p:pic>
        <p:nvPicPr>
          <p:cNvPr id="12" name="Picture 16"/>
          <p:cNvPicPr>
            <a:picLocks noChangeAspect="1" noChangeArrowheads="1"/>
          </p:cNvPicPr>
          <p:nvPr/>
        </p:nvPicPr>
        <p:blipFill>
          <a:blip r:embed="rId6" cstate="print"/>
          <a:srcRect/>
          <a:stretch>
            <a:fillRect/>
          </a:stretch>
        </p:blipFill>
        <p:spPr bwMode="auto">
          <a:xfrm>
            <a:off x="2360329" y="5072074"/>
            <a:ext cx="1360018" cy="550073"/>
          </a:xfrm>
          <a:prstGeom prst="rect">
            <a:avLst/>
          </a:prstGeom>
          <a:noFill/>
          <a:ln w="9525">
            <a:noFill/>
            <a:miter lim="800000"/>
            <a:headEnd/>
            <a:tailEnd/>
          </a:ln>
        </p:spPr>
      </p:pic>
      <p:sp>
        <p:nvSpPr>
          <p:cNvPr id="13" name="Text Box 17"/>
          <p:cNvSpPr txBox="1">
            <a:spLocks noChangeArrowheads="1"/>
          </p:cNvSpPr>
          <p:nvPr/>
        </p:nvSpPr>
        <p:spPr bwMode="auto">
          <a:xfrm>
            <a:off x="3311153" y="6442075"/>
            <a:ext cx="250414" cy="3693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AutoShape 19"/>
          <p:cNvSpPr>
            <a:spLocks noChangeArrowheads="1"/>
          </p:cNvSpPr>
          <p:nvPr/>
        </p:nvSpPr>
        <p:spPr bwMode="auto">
          <a:xfrm>
            <a:off x="4500562" y="5500702"/>
            <a:ext cx="1865154" cy="304800"/>
          </a:xfrm>
          <a:prstGeom prst="downArrow">
            <a:avLst>
              <a:gd name="adj1" fmla="val 50000"/>
              <a:gd name="adj2" fmla="val 43750"/>
            </a:avLst>
          </a:prstGeom>
          <a:solidFill>
            <a:srgbClr val="0066FF"/>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Text Box 20"/>
          <p:cNvSpPr txBox="1">
            <a:spLocks noChangeArrowheads="1"/>
          </p:cNvSpPr>
          <p:nvPr/>
        </p:nvSpPr>
        <p:spPr bwMode="auto">
          <a:xfrm>
            <a:off x="3714744" y="5929330"/>
            <a:ext cx="3756214" cy="36671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DEVEM SER EVITADOS</a:t>
            </a:r>
          </a:p>
        </p:txBody>
      </p:sp>
      <p:sp>
        <p:nvSpPr>
          <p:cNvPr id="16" name="AutoShape 22"/>
          <p:cNvSpPr>
            <a:spLocks noChangeArrowheads="1"/>
          </p:cNvSpPr>
          <p:nvPr/>
        </p:nvSpPr>
        <p:spPr bwMode="auto">
          <a:xfrm>
            <a:off x="5000628" y="1357298"/>
            <a:ext cx="1865154" cy="304800"/>
          </a:xfrm>
          <a:prstGeom prst="downArrow">
            <a:avLst>
              <a:gd name="adj1" fmla="val 50000"/>
              <a:gd name="adj2" fmla="val 43750"/>
            </a:avLst>
          </a:prstGeom>
          <a:solidFill>
            <a:srgbClr val="0066FF"/>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 name="Text Box 23"/>
          <p:cNvSpPr txBox="1">
            <a:spLocks noChangeArrowheads="1"/>
          </p:cNvSpPr>
          <p:nvPr/>
        </p:nvSpPr>
        <p:spPr bwMode="auto">
          <a:xfrm>
            <a:off x="4714876" y="1928802"/>
            <a:ext cx="2720017" cy="64135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CONVIDÁ-LAS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PARTICIPAR</a:t>
            </a:r>
          </a:p>
        </p:txBody>
      </p:sp>
      <p:sp>
        <p:nvSpPr>
          <p:cNvPr id="19" name="Text Box 25"/>
          <p:cNvSpPr txBox="1">
            <a:spLocks noChangeArrowheads="1"/>
          </p:cNvSpPr>
          <p:nvPr/>
        </p:nvSpPr>
        <p:spPr bwMode="auto">
          <a:xfrm>
            <a:off x="0" y="0"/>
            <a:ext cx="9144000" cy="48895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0" cap="none" spc="0" normalizeH="0" baseline="0" noProof="0" dirty="0">
                <a:ln>
                  <a:noFill/>
                </a:ln>
                <a:solidFill>
                  <a:srgbClr val="FF0000"/>
                </a:solidFill>
                <a:effectLst/>
                <a:uLnTx/>
                <a:uFillTx/>
                <a:latin typeface="Arial Black" pitchFamily="34" charset="0"/>
                <a:ea typeface="+mn-ea"/>
                <a:cs typeface="+mn-cs"/>
              </a:rPr>
              <a:t>OBSTÁCULOS</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0" name="Text Box 26"/>
          <p:cNvSpPr txBox="1">
            <a:spLocks noChangeArrowheads="1"/>
          </p:cNvSpPr>
          <p:nvPr/>
        </p:nvSpPr>
        <p:spPr bwMode="auto">
          <a:xfrm>
            <a:off x="3643306" y="785794"/>
            <a:ext cx="4677997" cy="39687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FF0000"/>
                </a:solidFill>
                <a:effectLst/>
                <a:uLnTx/>
                <a:uFillTx/>
                <a:latin typeface="Arial Black" pitchFamily="34" charset="0"/>
                <a:ea typeface="+mn-ea"/>
                <a:cs typeface="+mn-cs"/>
              </a:rPr>
              <a:t>VISITAS INESPERADAS</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Text Box 27"/>
          <p:cNvSpPr txBox="1">
            <a:spLocks noChangeArrowheads="1"/>
          </p:cNvSpPr>
          <p:nvPr/>
        </p:nvSpPr>
        <p:spPr bwMode="auto">
          <a:xfrm>
            <a:off x="2428860" y="2928934"/>
            <a:ext cx="6020737" cy="39687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FF0000"/>
                </a:solidFill>
                <a:effectLst/>
                <a:uLnTx/>
                <a:uFillTx/>
                <a:latin typeface="Arial Black" pitchFamily="34" charset="0"/>
                <a:ea typeface="+mn-ea"/>
                <a:cs typeface="+mn-cs"/>
              </a:rPr>
              <a:t>INQUIETAÇÃO DAS CRIANÇAS</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 name="Text Box 28"/>
          <p:cNvSpPr txBox="1">
            <a:spLocks noChangeArrowheads="1"/>
          </p:cNvSpPr>
          <p:nvPr/>
        </p:nvSpPr>
        <p:spPr bwMode="auto">
          <a:xfrm>
            <a:off x="4857752" y="5000636"/>
            <a:ext cx="2050807" cy="3693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FF0000"/>
                </a:solidFill>
                <a:effectLst/>
                <a:uLnTx/>
                <a:uFillTx/>
                <a:latin typeface="Arial Black" pitchFamily="34" charset="0"/>
                <a:ea typeface="+mn-ea"/>
                <a:cs typeface="+mn-cs"/>
              </a:rPr>
              <a:t>RUÍDOS</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 name="Retângulo 22"/>
          <p:cNvSpPr/>
          <p:nvPr/>
        </p:nvSpPr>
        <p:spPr>
          <a:xfrm>
            <a:off x="5258506" y="6189038"/>
            <a:ext cx="364333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sysClr val="windowText" lastClr="000000"/>
                </a:solidFill>
                <a:effectLst/>
                <a:uLnTx/>
                <a:uFillTx/>
                <a:latin typeface="Arial" charset="0"/>
                <a:ea typeface="+mn-ea"/>
                <a:cs typeface="+mn-cs"/>
              </a:rPr>
              <a:t>(“MESSE DE AMOR” - JOANNA DE ÂNGELIS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sysClr val="windowText" lastClr="000000"/>
                </a:solidFill>
                <a:effectLst/>
                <a:uLnTx/>
                <a:uFillTx/>
                <a:latin typeface="Arial" charset="0"/>
                <a:ea typeface="+mn-ea"/>
                <a:cs typeface="+mn-cs"/>
              </a:rPr>
              <a:t>“JESUS NO LAR” - NEIO LÚCIO)</a:t>
            </a:r>
          </a:p>
        </p:txBody>
      </p:sp>
    </p:spTree>
    <p:extLst>
      <p:ext uri="{BB962C8B-B14F-4D97-AF65-F5344CB8AC3E}">
        <p14:creationId xmlns:p14="http://schemas.microsoft.com/office/powerpoint/2010/main" val="350297997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a:spLocks noChangeArrowheads="1"/>
          </p:cNvSpPr>
          <p:nvPr/>
        </p:nvSpPr>
        <p:spPr bwMode="auto">
          <a:xfrm>
            <a:off x="0" y="5924520"/>
            <a:ext cx="9144000" cy="785794"/>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mn-cs"/>
              </a:rPr>
              <a:t>NÃO FAVORECER QUALQUER</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mn-cs"/>
              </a:rPr>
              <a:t>MANIFESTAÇÃO MEDIÚNICA.</a:t>
            </a:r>
          </a:p>
        </p:txBody>
      </p:sp>
      <p:sp>
        <p:nvSpPr>
          <p:cNvPr id="3" name="Oval 2" descr="Pergaminho"/>
          <p:cNvSpPr>
            <a:spLocks noChangeArrowheads="1"/>
          </p:cNvSpPr>
          <p:nvPr/>
        </p:nvSpPr>
        <p:spPr bwMode="auto">
          <a:xfrm>
            <a:off x="2500298" y="214290"/>
            <a:ext cx="3505200" cy="533400"/>
          </a:xfrm>
          <a:prstGeom prst="ellipse">
            <a:avLst/>
          </a:prstGeom>
          <a:blipFill dpi="0" rotWithShape="0">
            <a:blip r:embed="rId2" cstate="print"/>
            <a:srcRect/>
            <a:tile tx="0" ty="0" sx="100000" sy="100000" flip="none" algn="tl"/>
          </a:blipFill>
          <a:ln w="9525">
            <a:round/>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1" u="none" strike="noStrike" kern="0" cap="none" spc="0" normalizeH="0" baseline="0" noProof="0" dirty="0">
                <a:ln>
                  <a:noFill/>
                </a:ln>
                <a:solidFill>
                  <a:srgbClr val="FF0000"/>
                </a:solidFill>
                <a:effectLst/>
                <a:uLnTx/>
                <a:uFillTx/>
                <a:latin typeface="Arial Black" pitchFamily="34" charset="0"/>
                <a:ea typeface="+mn-ea"/>
                <a:cs typeface="+mn-cs"/>
              </a:rPr>
              <a:t>ROTEIRO</a:t>
            </a:r>
            <a:endParaRPr kumimoji="0" lang="pt-BR" sz="2800" b="1" i="1" u="none" strike="noStrike" kern="0" cap="none" spc="0" normalizeH="0" baseline="0" noProof="0" dirty="0">
              <a:ln>
                <a:noFill/>
              </a:ln>
              <a:solidFill>
                <a:sysClr val="windowText" lastClr="000000"/>
              </a:solidFill>
              <a:effectLst/>
              <a:uLnTx/>
              <a:uFillTx/>
              <a:latin typeface="Arial Black" pitchFamily="34" charset="0"/>
              <a:ea typeface="+mn-ea"/>
              <a:cs typeface="+mn-cs"/>
            </a:endParaRPr>
          </a:p>
        </p:txBody>
      </p:sp>
      <p:sp>
        <p:nvSpPr>
          <p:cNvPr id="4" name="Rectangle 3"/>
          <p:cNvSpPr>
            <a:spLocks noChangeArrowheads="1"/>
          </p:cNvSpPr>
          <p:nvPr/>
        </p:nvSpPr>
        <p:spPr bwMode="auto">
          <a:xfrm>
            <a:off x="609600" y="928670"/>
            <a:ext cx="8248680" cy="576266"/>
          </a:xfrm>
          <a:prstGeom prst="rect">
            <a:avLst/>
          </a:prstGeom>
          <a:solidFill>
            <a:srgbClr val="FFCCFF"/>
          </a:solidFill>
          <a:ln w="9525">
            <a:solidFill>
              <a:schemeClr val="tx1"/>
            </a:solidFill>
            <a:miter lim="800000"/>
            <a:headEnd/>
            <a:tailEnd/>
          </a:ln>
        </p:spPr>
        <p:txBody>
          <a:bodyPr wrap="none" lIns="270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1. ESCOLHER DIA E HORA.</a:t>
            </a:r>
          </a:p>
        </p:txBody>
      </p:sp>
      <p:sp>
        <p:nvSpPr>
          <p:cNvPr id="5" name="Rectangle 4"/>
          <p:cNvSpPr>
            <a:spLocks noChangeArrowheads="1"/>
          </p:cNvSpPr>
          <p:nvPr/>
        </p:nvSpPr>
        <p:spPr bwMode="auto">
          <a:xfrm>
            <a:off x="609600" y="1462070"/>
            <a:ext cx="8248680" cy="576266"/>
          </a:xfrm>
          <a:prstGeom prst="rect">
            <a:avLst/>
          </a:prstGeom>
          <a:solidFill>
            <a:srgbClr val="CCCC00"/>
          </a:solidFill>
          <a:ln w="9525">
            <a:solidFill>
              <a:schemeClr val="tx1"/>
            </a:solidFill>
            <a:miter lim="800000"/>
            <a:headEnd/>
            <a:tailEnd/>
          </a:ln>
        </p:spPr>
        <p:txBody>
          <a:bodyPr wrap="none" lIns="270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2. COLOCAR ÁGUA PARA SER FLUIDIFICADA.</a:t>
            </a:r>
          </a:p>
        </p:txBody>
      </p:sp>
      <p:sp>
        <p:nvSpPr>
          <p:cNvPr id="6" name="Rectangle 5"/>
          <p:cNvSpPr>
            <a:spLocks noChangeArrowheads="1"/>
          </p:cNvSpPr>
          <p:nvPr/>
        </p:nvSpPr>
        <p:spPr bwMode="auto">
          <a:xfrm>
            <a:off x="609600" y="1995470"/>
            <a:ext cx="8248680" cy="576266"/>
          </a:xfrm>
          <a:prstGeom prst="rect">
            <a:avLst/>
          </a:prstGeom>
          <a:solidFill>
            <a:srgbClr val="FFCCFF"/>
          </a:solidFill>
          <a:ln w="9525">
            <a:solidFill>
              <a:schemeClr val="tx1"/>
            </a:solidFill>
            <a:miter lim="800000"/>
            <a:headEnd/>
            <a:tailEnd/>
          </a:ln>
        </p:spPr>
        <p:txBody>
          <a:bodyPr wrap="none" lIns="270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3. PRECE INICIAL.</a:t>
            </a:r>
          </a:p>
        </p:txBody>
      </p:sp>
      <p:sp>
        <p:nvSpPr>
          <p:cNvPr id="7" name="Rectangle 7"/>
          <p:cNvSpPr>
            <a:spLocks noChangeArrowheads="1"/>
          </p:cNvSpPr>
          <p:nvPr/>
        </p:nvSpPr>
        <p:spPr bwMode="auto">
          <a:xfrm>
            <a:off x="609600" y="3062270"/>
            <a:ext cx="8248680" cy="576266"/>
          </a:xfrm>
          <a:prstGeom prst="rect">
            <a:avLst/>
          </a:prstGeom>
          <a:solidFill>
            <a:srgbClr val="FFCCFF"/>
          </a:solidFill>
          <a:ln w="9525">
            <a:solidFill>
              <a:schemeClr val="tx1"/>
            </a:solidFill>
            <a:miter lim="800000"/>
            <a:headEnd/>
            <a:tailEnd/>
          </a:ln>
        </p:spPr>
        <p:txBody>
          <a:bodyPr wrap="none" lIns="270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5. COMENTÁRIOS E DIÁLOGOS.</a:t>
            </a:r>
          </a:p>
        </p:txBody>
      </p:sp>
      <p:sp>
        <p:nvSpPr>
          <p:cNvPr id="8" name="Rectangle 8"/>
          <p:cNvSpPr>
            <a:spLocks noChangeArrowheads="1"/>
          </p:cNvSpPr>
          <p:nvPr/>
        </p:nvSpPr>
        <p:spPr bwMode="auto">
          <a:xfrm>
            <a:off x="609600" y="2528870"/>
            <a:ext cx="8248680" cy="576266"/>
          </a:xfrm>
          <a:prstGeom prst="rect">
            <a:avLst/>
          </a:prstGeom>
          <a:solidFill>
            <a:srgbClr val="CCCC00"/>
          </a:solidFill>
          <a:ln w="9525">
            <a:solidFill>
              <a:schemeClr val="tx1"/>
            </a:solidFill>
            <a:miter lim="800000"/>
            <a:headEnd/>
            <a:tailEnd/>
          </a:ln>
        </p:spPr>
        <p:txBody>
          <a:bodyPr wrap="none" lIns="270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4. LEITURA EVANGÉLICA.</a:t>
            </a:r>
          </a:p>
        </p:txBody>
      </p:sp>
      <p:sp>
        <p:nvSpPr>
          <p:cNvPr id="9" name="Rectangle 9"/>
          <p:cNvSpPr>
            <a:spLocks noChangeArrowheads="1"/>
          </p:cNvSpPr>
          <p:nvPr/>
        </p:nvSpPr>
        <p:spPr bwMode="auto">
          <a:xfrm>
            <a:off x="609600" y="3595670"/>
            <a:ext cx="8248680" cy="576266"/>
          </a:xfrm>
          <a:prstGeom prst="rect">
            <a:avLst/>
          </a:prstGeom>
          <a:solidFill>
            <a:srgbClr val="CCCC00"/>
          </a:solidFill>
          <a:ln w="9525">
            <a:solidFill>
              <a:schemeClr val="tx1"/>
            </a:solidFill>
            <a:miter lim="800000"/>
            <a:headEnd/>
            <a:tailEnd/>
          </a:ln>
        </p:spPr>
        <p:txBody>
          <a:bodyPr wrap="none" lIns="270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6. PRECE FINAL</a:t>
            </a:r>
          </a:p>
        </p:txBody>
      </p:sp>
      <p:sp>
        <p:nvSpPr>
          <p:cNvPr id="10" name="Oval 10" descr="Pergaminho"/>
          <p:cNvSpPr>
            <a:spLocks noChangeArrowheads="1"/>
          </p:cNvSpPr>
          <p:nvPr/>
        </p:nvSpPr>
        <p:spPr bwMode="auto">
          <a:xfrm>
            <a:off x="2571736" y="5181616"/>
            <a:ext cx="3505200" cy="533400"/>
          </a:xfrm>
          <a:prstGeom prst="ellipse">
            <a:avLst/>
          </a:prstGeom>
          <a:blipFill dpi="0" rotWithShape="0">
            <a:blip r:embed="rId2" cstate="print"/>
            <a:srcRect/>
            <a:tile tx="0" ty="0" sx="100000" sy="100000" flip="none" algn="tl"/>
          </a:blipFill>
          <a:ln w="9525">
            <a:round/>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1" u="none" strike="noStrike" kern="0" cap="none" spc="0" normalizeH="0" baseline="0" noProof="0" dirty="0">
              <a:ln>
                <a:noFill/>
              </a:ln>
              <a:solidFill>
                <a:sysClr val="windowText" lastClr="000000"/>
              </a:solidFill>
              <a:effectLst/>
              <a:uLnTx/>
              <a:uFillTx/>
              <a:latin typeface="Arial Black" pitchFamily="34" charset="0"/>
              <a:ea typeface="+mn-ea"/>
              <a:cs typeface="+mn-cs"/>
            </a:endParaRPr>
          </a:p>
        </p:txBody>
      </p:sp>
      <p:sp>
        <p:nvSpPr>
          <p:cNvPr id="11" name="Rectangle 12"/>
          <p:cNvSpPr>
            <a:spLocks noChangeArrowheads="1"/>
          </p:cNvSpPr>
          <p:nvPr/>
        </p:nvSpPr>
        <p:spPr bwMode="auto">
          <a:xfrm>
            <a:off x="1143000" y="8534400"/>
            <a:ext cx="4572000" cy="457200"/>
          </a:xfrm>
          <a:prstGeom prst="rect">
            <a:avLst/>
          </a:prstGeom>
          <a:solidFill>
            <a:srgbClr val="FFCC66"/>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srgbClr val="0000FF"/>
                </a:solidFill>
                <a:effectLst/>
                <a:uLnTx/>
                <a:uFillTx/>
                <a:latin typeface="Arial" charset="0"/>
                <a:ea typeface="+mn-ea"/>
                <a:cs typeface="+mn-cs"/>
              </a:rPr>
              <a:t>(“FAMÍLIA” - EMMANUEL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srgbClr val="0000FF"/>
                </a:solidFill>
                <a:effectLst/>
                <a:uLnTx/>
                <a:uFillTx/>
                <a:latin typeface="Arial" charset="0"/>
                <a:ea typeface="+mn-ea"/>
                <a:cs typeface="+mn-cs"/>
              </a:rPr>
              <a:t>“JESUS NO LAR” - NEIO LÚCIO)</a:t>
            </a:r>
          </a:p>
        </p:txBody>
      </p:sp>
      <p:sp>
        <p:nvSpPr>
          <p:cNvPr id="12" name="Rectangle 13"/>
          <p:cNvSpPr>
            <a:spLocks noChangeArrowheads="1"/>
          </p:cNvSpPr>
          <p:nvPr/>
        </p:nvSpPr>
        <p:spPr bwMode="auto">
          <a:xfrm>
            <a:off x="609600" y="4129070"/>
            <a:ext cx="8248680" cy="576266"/>
          </a:xfrm>
          <a:prstGeom prst="rect">
            <a:avLst/>
          </a:prstGeom>
          <a:solidFill>
            <a:srgbClr val="FFCCFF"/>
          </a:solidFill>
          <a:ln w="9525">
            <a:solidFill>
              <a:schemeClr val="tx1"/>
            </a:solidFill>
            <a:miter lim="800000"/>
            <a:headEnd/>
            <a:tailEnd/>
          </a:ln>
        </p:spPr>
        <p:txBody>
          <a:bodyPr wrap="none" lIns="270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Arial" charset="0"/>
                <a:ea typeface="+mn-ea"/>
                <a:cs typeface="+mn-cs"/>
              </a:rPr>
              <a:t>7. DISTRIBUIÇÃO DA ÁGUA FLUIDIFICADA</a:t>
            </a:r>
          </a:p>
        </p:txBody>
      </p:sp>
      <p:sp>
        <p:nvSpPr>
          <p:cNvPr id="13" name="Text Box 14"/>
          <p:cNvSpPr txBox="1">
            <a:spLocks noChangeArrowheads="1"/>
          </p:cNvSpPr>
          <p:nvPr/>
        </p:nvSpPr>
        <p:spPr bwMode="auto">
          <a:xfrm>
            <a:off x="3000364" y="5253054"/>
            <a:ext cx="2359025" cy="430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1" u="none" strike="noStrike" kern="0" cap="none" spc="0" normalizeH="0" baseline="0" noProof="0" dirty="0">
                <a:ln>
                  <a:noFill/>
                </a:ln>
                <a:solidFill>
                  <a:srgbClr val="FF0000"/>
                </a:solidFill>
                <a:effectLst/>
                <a:uLnTx/>
                <a:uFillTx/>
                <a:latin typeface="Arial Black" pitchFamily="34" charset="0"/>
                <a:ea typeface="+mn-ea"/>
                <a:cs typeface="+mn-cs"/>
              </a:rPr>
              <a:t>OBSERVAÇÃO</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6347404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0" y="0"/>
            <a:ext cx="9358346" cy="7072338"/>
          </a:xfrm>
          <a:prstGeom prst="rect">
            <a:avLst/>
          </a:prstGeom>
          <a:noFill/>
          <a:ln w="9525">
            <a:noFill/>
            <a:miter lim="800000"/>
            <a:headEnd/>
            <a:tailEnd/>
          </a:ln>
        </p:spPr>
      </p:pic>
      <p:sp>
        <p:nvSpPr>
          <p:cNvPr id="3" name="Text Box 3"/>
          <p:cNvSpPr txBox="1">
            <a:spLocks noChangeArrowheads="1"/>
          </p:cNvSpPr>
          <p:nvPr/>
        </p:nvSpPr>
        <p:spPr bwMode="auto">
          <a:xfrm>
            <a:off x="642910" y="214290"/>
            <a:ext cx="8143932" cy="707886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O CULTO DO  EVANGELHO  NO  LAR</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APERFEIÇOA O HOMEM;</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O HOMEM APERFEIÇOADO  ILUMINA</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A FAMÍLIA;</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A FAMÍLIA ILUMINADA  MELHORA  A</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COMUNIDADE;</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A COMUNIDADE MELHORADA ELEVA</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A NAÇÃO;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endParaRP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O HOMEM EVANGELIZADO ADQUIRE</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COMPREENSÃO E AMOR, A  FAMÍLIA</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CONQUISTA ENTENDIMENTO, A  CO-</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MUNIDADE  PRODUZ  TRABALHO   E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pt-BR" sz="2400" b="1" i="1" u="none" strike="noStrike" kern="0" cap="none" spc="0" normalizeH="0" baseline="0" noProof="0" dirty="0">
                <a:ln>
                  <a:noFill/>
                </a:ln>
                <a:solidFill>
                  <a:srgbClr val="0000FF"/>
                </a:solidFill>
                <a:effectLst/>
                <a:uLnTx/>
                <a:uFillTx/>
                <a:latin typeface="Arial Black" pitchFamily="34" charset="0"/>
                <a:ea typeface="+mn-ea"/>
                <a:cs typeface="+mn-cs"/>
              </a:rPr>
              <a:t>FRATERNIDADE. </a:t>
            </a:r>
            <a:r>
              <a:rPr kumimoji="0" lang="pt-BR" sz="1400" b="1" i="1" u="none" strike="noStrike" kern="0" cap="none" spc="0" normalizeH="0" baseline="0" noProof="0" dirty="0">
                <a:ln>
                  <a:noFill/>
                </a:ln>
                <a:solidFill>
                  <a:srgbClr val="0000FF"/>
                </a:solidFill>
                <a:effectLst/>
                <a:uLnTx/>
                <a:uFillTx/>
                <a:latin typeface="Arial Black" pitchFamily="34" charset="0"/>
                <a:ea typeface="+mn-ea"/>
                <a:cs typeface="+mn-cs"/>
              </a:rPr>
              <a:t>EMMANUEL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1" u="none" strike="noStrike" kern="0" cap="none" spc="0" normalizeH="0" baseline="0" noProof="0" dirty="0">
              <a:ln>
                <a:noFill/>
              </a:ln>
              <a:solidFill>
                <a:srgbClr val="0000FF"/>
              </a:solidFill>
              <a:effectLst/>
              <a:uLnTx/>
              <a:uFillTx/>
              <a:latin typeface="Arial Black"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1" u="none" strike="noStrike" kern="0" cap="none" spc="0" normalizeH="0" baseline="0" noProof="0" dirty="0">
                <a:ln>
                  <a:noFill/>
                </a:ln>
                <a:solidFill>
                  <a:srgbClr val="0000FF"/>
                </a:solidFill>
                <a:effectLst/>
                <a:uLnTx/>
                <a:uFillTx/>
                <a:latin typeface="Arial Black" pitchFamily="34" charset="0"/>
                <a:ea typeface="+mn-ea"/>
                <a:cs typeface="+mn-cs"/>
              </a:rPr>
              <a:t>                                 </a:t>
            </a:r>
            <a:endParaRPr kumimoji="0" lang="pt-BR" sz="1400" b="1" i="1" u="none" strike="noStrike" kern="0" cap="none" spc="0" normalizeH="0" baseline="0" noProof="0" dirty="0">
              <a:ln>
                <a:noFill/>
              </a:ln>
              <a:solidFill>
                <a:srgbClr val="0000FF"/>
              </a:solidFill>
              <a:effectLst/>
              <a:uLnTx/>
              <a:uFillTx/>
              <a:latin typeface="Arial Black" pitchFamily="34" charset="0"/>
              <a:ea typeface="+mn-ea"/>
              <a:cs typeface="+mn-cs"/>
            </a:endParaRPr>
          </a:p>
        </p:txBody>
      </p:sp>
    </p:spTree>
    <p:extLst>
      <p:ext uri="{BB962C8B-B14F-4D97-AF65-F5344CB8AC3E}">
        <p14:creationId xmlns:p14="http://schemas.microsoft.com/office/powerpoint/2010/main" val="15349744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ítulo 1"/>
          <p:cNvSpPr>
            <a:spLocks noGrp="1"/>
          </p:cNvSpPr>
          <p:nvPr>
            <p:ph type="ctrTitle" idx="4294967295"/>
          </p:nvPr>
        </p:nvSpPr>
        <p:spPr bwMode="auto">
          <a:xfrm>
            <a:off x="685800" y="2130425"/>
            <a:ext cx="7772400" cy="1470025"/>
          </a:xfrm>
          <a:prstGeom prst="rect">
            <a:avLst/>
          </a:prstGeom>
          <a:solidFill>
            <a:srgbClr val="FFFFFF"/>
          </a:solidFill>
          <a:ln>
            <a:solidFill>
              <a:srgbClr val="000000"/>
            </a:solidFill>
            <a:miter lim="800000"/>
            <a:headEnd/>
            <a:tailEnd/>
          </a:ln>
        </p:spPr>
        <p:txBody>
          <a:bodyPr anchor="ctr"/>
          <a:lstStyle/>
          <a:p>
            <a:pPr eaLnBrk="1" hangingPunct="1"/>
            <a:endParaRPr lang="pt-BR" dirty="0"/>
          </a:p>
        </p:txBody>
      </p:sp>
      <p:sp>
        <p:nvSpPr>
          <p:cNvPr id="3" name="Subtítulo 2"/>
          <p:cNvSpPr>
            <a:spLocks noGrp="1"/>
          </p:cNvSpPr>
          <p:nvPr>
            <p:ph type="subTitle" idx="4294967295"/>
          </p:nvPr>
        </p:nvSpPr>
        <p:spPr>
          <a:xfrm>
            <a:off x="1371600" y="3886200"/>
            <a:ext cx="6400800" cy="1752600"/>
          </a:xfrm>
        </p:spPr>
        <p:txBody>
          <a:bodyPr>
            <a:normAutofit/>
          </a:bodyPr>
          <a:lstStyle/>
          <a:p>
            <a:pPr marL="0" indent="0" algn="ctr" eaLnBrk="1" fontAlgn="auto" hangingPunct="1">
              <a:spcAft>
                <a:spcPts val="0"/>
              </a:spcAft>
              <a:buFont typeface="Arial" pitchFamily="34" charset="0"/>
              <a:buNone/>
              <a:defRPr/>
            </a:pPr>
            <a:endParaRPr lang="pt-BR" kern="1200" dirty="0">
              <a:solidFill>
                <a:schemeClr val="tx1">
                  <a:tint val="75000"/>
                </a:schemeClr>
              </a:solidFill>
              <a:latin typeface="+mn-lt"/>
              <a:ea typeface="+mn-ea"/>
              <a:cs typeface="+mn-cs"/>
            </a:endParaRPr>
          </a:p>
        </p:txBody>
      </p:sp>
      <p:sp>
        <p:nvSpPr>
          <p:cNvPr id="2052" name="CaixaDeTexto 8"/>
          <p:cNvSpPr txBox="1">
            <a:spLocks noChangeArrowheads="1"/>
          </p:cNvSpPr>
          <p:nvPr/>
        </p:nvSpPr>
        <p:spPr bwMode="auto">
          <a:xfrm>
            <a:off x="6072188" y="571500"/>
            <a:ext cx="3071812" cy="76993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0" i="0" u="none" strike="noStrike" kern="0" cap="none" spc="0" normalizeH="0" baseline="0" noProof="0" dirty="0">
                <a:ln>
                  <a:noFill/>
                </a:ln>
                <a:solidFill>
                  <a:srgbClr val="FFFFFF"/>
                </a:solidFill>
                <a:effectLst/>
                <a:uLnTx/>
                <a:uFillTx/>
                <a:latin typeface="Brush Script MT" pitchFamily="66" charset="0"/>
                <a:ea typeface="+mn-ea"/>
                <a:cs typeface="+mn-cs"/>
              </a:rPr>
              <a:t>PAI NOSSO</a:t>
            </a:r>
          </a:p>
        </p:txBody>
      </p:sp>
      <p:pic>
        <p:nvPicPr>
          <p:cNvPr id="2053" name="Imagem 5" descr="slide0006_image009.jpg"/>
          <p:cNvPicPr>
            <a:picLocks noChangeAspect="1"/>
          </p:cNvPicPr>
          <p:nvPr/>
        </p:nvPicPr>
        <p:blipFill>
          <a:blip r:embed="rId4" cstate="print"/>
          <a:srcRect/>
          <a:stretch>
            <a:fillRect/>
          </a:stretch>
        </p:blipFill>
        <p:spPr bwMode="auto">
          <a:xfrm>
            <a:off x="0" y="0"/>
            <a:ext cx="9144000" cy="7572375"/>
          </a:xfrm>
          <a:prstGeom prst="rect">
            <a:avLst/>
          </a:prstGeom>
          <a:noFill/>
          <a:ln w="9525">
            <a:noFill/>
            <a:miter lim="800000"/>
            <a:headEnd/>
            <a:tailEnd/>
          </a:ln>
        </p:spPr>
      </p:pic>
      <p:pic>
        <p:nvPicPr>
          <p:cNvPr id="9" name="RELIGIOSA BONIT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4419600" y="3276600"/>
            <a:ext cx="304800" cy="304800"/>
          </a:xfrm>
          <a:prstGeom prst="rect">
            <a:avLst/>
          </a:prstGeom>
          <a:noFill/>
          <a:ln w="9525">
            <a:noFill/>
            <a:miter lim="800000"/>
            <a:headEnd/>
            <a:tailEnd/>
          </a:ln>
        </p:spPr>
      </p:pic>
    </p:spTree>
    <p:extLst>
      <p:ext uri="{BB962C8B-B14F-4D97-AF65-F5344CB8AC3E}">
        <p14:creationId xmlns:p14="http://schemas.microsoft.com/office/powerpoint/2010/main" val="643821633"/>
      </p:ext>
    </p:extLst>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5" showWhenStopped="0">
                <p:cTn id="7" repeatCount="indefinite"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p:cNvSpPr>
            <a:spLocks noGrp="1"/>
          </p:cNvSpPr>
          <p:nvPr>
            <p:ph type="ctrTitle" idx="4294967295"/>
          </p:nvPr>
        </p:nvSpPr>
        <p:spPr bwMode="auto">
          <a:xfrm>
            <a:off x="685800" y="2130425"/>
            <a:ext cx="7772400" cy="1470025"/>
          </a:xfrm>
          <a:prstGeom prst="rect">
            <a:avLst/>
          </a:prstGeom>
          <a:solidFill>
            <a:srgbClr val="FFFFFF"/>
          </a:solidFill>
          <a:ln>
            <a:solidFill>
              <a:srgbClr val="000000"/>
            </a:solidFill>
            <a:miter lim="800000"/>
            <a:headEnd/>
            <a:tailEnd/>
          </a:ln>
        </p:spPr>
        <p:txBody>
          <a:bodyPr anchor="ctr"/>
          <a:lstStyle/>
          <a:p>
            <a:pPr eaLnBrk="1" hangingPunct="1"/>
            <a:endParaRPr lang="pt-BR" dirty="0"/>
          </a:p>
        </p:txBody>
      </p:sp>
      <p:sp>
        <p:nvSpPr>
          <p:cNvPr id="3" name="Subtítulo 2"/>
          <p:cNvSpPr>
            <a:spLocks noGrp="1"/>
          </p:cNvSpPr>
          <p:nvPr>
            <p:ph type="subTitle" idx="4294967295"/>
          </p:nvPr>
        </p:nvSpPr>
        <p:spPr>
          <a:xfrm>
            <a:off x="1371600" y="3886200"/>
            <a:ext cx="6400800" cy="1752600"/>
          </a:xfrm>
        </p:spPr>
        <p:txBody>
          <a:bodyPr>
            <a:normAutofit/>
          </a:bodyPr>
          <a:lstStyle/>
          <a:p>
            <a:pPr marL="0" indent="0" algn="ctr" eaLnBrk="1" fontAlgn="auto" hangingPunct="1">
              <a:spcAft>
                <a:spcPts val="0"/>
              </a:spcAft>
              <a:buFont typeface="Arial" pitchFamily="34" charset="0"/>
              <a:buNone/>
              <a:defRPr/>
            </a:pPr>
            <a:endParaRPr lang="pt-BR" kern="1200" dirty="0">
              <a:solidFill>
                <a:schemeClr val="tx1">
                  <a:tint val="75000"/>
                </a:schemeClr>
              </a:solidFill>
              <a:latin typeface="+mn-lt"/>
              <a:ea typeface="+mn-ea"/>
              <a:cs typeface="+mn-cs"/>
            </a:endParaRPr>
          </a:p>
        </p:txBody>
      </p:sp>
      <p:pic>
        <p:nvPicPr>
          <p:cNvPr id="3076" name="Imagem 4" descr="slide0003_image010.jpg"/>
          <p:cNvPicPr>
            <a:picLocks noChangeAspect="1"/>
          </p:cNvPicPr>
          <p:nvPr/>
        </p:nvPicPr>
        <p:blipFill>
          <a:blip r:embed="rId2" cstate="print"/>
          <a:srcRect/>
          <a:stretch>
            <a:fillRect/>
          </a:stretch>
        </p:blipFill>
        <p:spPr bwMode="auto">
          <a:xfrm>
            <a:off x="0" y="1125538"/>
            <a:ext cx="9144000" cy="6858000"/>
          </a:xfrm>
          <a:prstGeom prst="rect">
            <a:avLst/>
          </a:prstGeom>
          <a:noFill/>
          <a:ln w="9525">
            <a:noFill/>
            <a:miter lim="800000"/>
            <a:headEnd/>
            <a:tailEnd/>
          </a:ln>
        </p:spPr>
      </p:pic>
      <p:pic>
        <p:nvPicPr>
          <p:cNvPr id="8" name="Imagem 7" descr="!cid_006b01c894f3$3aca7650$0201010a@userqr5w5f8x3j.jpg"/>
          <p:cNvPicPr>
            <a:picLocks noChangeAspect="1"/>
          </p:cNvPicPr>
          <p:nvPr/>
        </p:nvPicPr>
        <p:blipFill>
          <a:blip r:embed="rId3" cstate="print"/>
          <a:srcRect/>
          <a:stretch>
            <a:fillRect/>
          </a:stretch>
        </p:blipFill>
        <p:spPr bwMode="auto">
          <a:xfrm>
            <a:off x="0" y="1125538"/>
            <a:ext cx="9144000" cy="6840537"/>
          </a:xfrm>
          <a:prstGeom prst="rect">
            <a:avLst/>
          </a:prstGeom>
          <a:noFill/>
          <a:ln w="9525">
            <a:noFill/>
            <a:miter lim="800000"/>
            <a:headEnd/>
            <a:tailEnd/>
          </a:ln>
        </p:spPr>
      </p:pic>
      <p:sp>
        <p:nvSpPr>
          <p:cNvPr id="9" name="CaixaDeTexto 8"/>
          <p:cNvSpPr txBox="1"/>
          <p:nvPr/>
        </p:nvSpPr>
        <p:spPr>
          <a:xfrm>
            <a:off x="1071563" y="0"/>
            <a:ext cx="8072437" cy="10668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Pai Nosso que estais no céu, na terra,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em todos os mundos espirituais.</a:t>
            </a:r>
          </a:p>
        </p:txBody>
      </p:sp>
    </p:spTree>
    <p:extLst>
      <p:ext uri="{BB962C8B-B14F-4D97-AF65-F5344CB8AC3E}">
        <p14:creationId xmlns:p14="http://schemas.microsoft.com/office/powerpoint/2010/main" val="147712541"/>
      </p:ext>
    </p:extLst>
  </p:cSld>
  <p:clrMapOvr>
    <a:masterClrMapping/>
  </p:clrMapOvr>
  <p:transition spd="slow" advClick="0" advTm="17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p:val>
                                            <p:strVal val="#ppt_w+.3"/>
                                          </p:val>
                                        </p:tav>
                                        <p:tav tm="100000">
                                          <p:val>
                                            <p:strVal val="#ppt_w"/>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animEffect transition="in" filter="fade">
                                      <p:cBhvr>
                                        <p:cTn id="9" dur="5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8"/>
                                        </p:tgtEl>
                                        <p:attrNameLst>
                                          <p:attrName>style.opacity</p:attrName>
                                        </p:attrNameLst>
                                      </p:cBhvr>
                                      <p:to>
                                        <p:strVal val="0.5"/>
                                      </p:to>
                                    </p:set>
                                    <p:animEffect filter="image" prLst="opacity: 0.5">
                                      <p:cBhvr rctx="IE">
                                        <p:cTn id="14"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ctrTitle" idx="4294967295"/>
          </p:nvPr>
        </p:nvSpPr>
        <p:spPr bwMode="auto">
          <a:xfrm>
            <a:off x="685800" y="2130425"/>
            <a:ext cx="7772400" cy="1470025"/>
          </a:xfrm>
          <a:prstGeom prst="rect">
            <a:avLst/>
          </a:prstGeom>
          <a:solidFill>
            <a:srgbClr val="FFFFFF"/>
          </a:solidFill>
          <a:ln>
            <a:solidFill>
              <a:srgbClr val="000000"/>
            </a:solidFill>
            <a:miter lim="800000"/>
            <a:headEnd/>
            <a:tailEnd/>
          </a:ln>
        </p:spPr>
        <p:txBody>
          <a:bodyPr anchor="ctr"/>
          <a:lstStyle/>
          <a:p>
            <a:pPr eaLnBrk="1" hangingPunct="1"/>
            <a:endParaRPr lang="pt-BR" dirty="0"/>
          </a:p>
        </p:txBody>
      </p:sp>
      <p:sp>
        <p:nvSpPr>
          <p:cNvPr id="3" name="Subtítulo 2"/>
          <p:cNvSpPr>
            <a:spLocks noGrp="1"/>
          </p:cNvSpPr>
          <p:nvPr>
            <p:ph type="subTitle" idx="4294967295"/>
          </p:nvPr>
        </p:nvSpPr>
        <p:spPr>
          <a:xfrm>
            <a:off x="1371600" y="3886200"/>
            <a:ext cx="6400800" cy="1752600"/>
          </a:xfrm>
        </p:spPr>
        <p:txBody>
          <a:bodyPr>
            <a:normAutofit/>
          </a:bodyPr>
          <a:lstStyle/>
          <a:p>
            <a:pPr marL="0" indent="0" algn="ctr" eaLnBrk="1" fontAlgn="auto" hangingPunct="1">
              <a:spcAft>
                <a:spcPts val="0"/>
              </a:spcAft>
              <a:buFont typeface="Arial" pitchFamily="34" charset="0"/>
              <a:buNone/>
              <a:defRPr/>
            </a:pPr>
            <a:endParaRPr lang="pt-BR" kern="1200" dirty="0">
              <a:solidFill>
                <a:schemeClr val="tx1">
                  <a:tint val="75000"/>
                </a:schemeClr>
              </a:solidFill>
              <a:latin typeface="+mn-lt"/>
              <a:ea typeface="+mn-ea"/>
              <a:cs typeface="+mn-cs"/>
            </a:endParaRPr>
          </a:p>
        </p:txBody>
      </p:sp>
      <p:pic>
        <p:nvPicPr>
          <p:cNvPr id="4100" name="Imagem 4" descr="!cid_002f01c88c67$25a1a5d0$0301a8c0@lay.jpg"/>
          <p:cNvPicPr>
            <a:picLocks noChangeAspect="1"/>
          </p:cNvPicPr>
          <p:nvPr/>
        </p:nvPicPr>
        <p:blipFill>
          <a:blip r:embed="rId2" cstate="print"/>
          <a:srcRect/>
          <a:stretch>
            <a:fillRect/>
          </a:stretch>
        </p:blipFill>
        <p:spPr bwMode="auto">
          <a:xfrm>
            <a:off x="0" y="1557338"/>
            <a:ext cx="9144000" cy="5300662"/>
          </a:xfrm>
          <a:prstGeom prst="rect">
            <a:avLst/>
          </a:prstGeom>
          <a:noFill/>
          <a:ln w="9525">
            <a:noFill/>
            <a:miter lim="800000"/>
            <a:headEnd/>
            <a:tailEnd/>
          </a:ln>
        </p:spPr>
      </p:pic>
      <p:pic>
        <p:nvPicPr>
          <p:cNvPr id="6" name="Imagem 5" descr="M%25C3%2583OS.jpg"/>
          <p:cNvPicPr>
            <a:picLocks noChangeAspect="1"/>
          </p:cNvPicPr>
          <p:nvPr/>
        </p:nvPicPr>
        <p:blipFill>
          <a:blip r:embed="rId3" cstate="print"/>
          <a:srcRect/>
          <a:stretch>
            <a:fillRect/>
          </a:stretch>
        </p:blipFill>
        <p:spPr bwMode="auto">
          <a:xfrm>
            <a:off x="0" y="1557338"/>
            <a:ext cx="9144000" cy="5300662"/>
          </a:xfrm>
          <a:prstGeom prst="rect">
            <a:avLst/>
          </a:prstGeom>
          <a:noFill/>
          <a:ln w="9525">
            <a:noFill/>
            <a:miter lim="800000"/>
            <a:headEnd/>
            <a:tailEnd/>
          </a:ln>
        </p:spPr>
      </p:pic>
      <p:sp>
        <p:nvSpPr>
          <p:cNvPr id="7" name="CaixaDeTexto 6"/>
          <p:cNvSpPr txBox="1"/>
          <p:nvPr/>
        </p:nvSpPr>
        <p:spPr>
          <a:xfrm>
            <a:off x="468313" y="0"/>
            <a:ext cx="8858250" cy="15541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Santificado e Bendito seja sempre o Vosso Nome, mesmo quando a dor e a desilusão ferirem nosso coração. Bendito Sejas.</a:t>
            </a:r>
          </a:p>
        </p:txBody>
      </p:sp>
    </p:spTree>
    <p:extLst>
      <p:ext uri="{BB962C8B-B14F-4D97-AF65-F5344CB8AC3E}">
        <p14:creationId xmlns:p14="http://schemas.microsoft.com/office/powerpoint/2010/main" val="904129304"/>
      </p:ext>
    </p:extLst>
  </p:cSld>
  <p:clrMapOvr>
    <a:masterClrMapping/>
  </p:clrMapOvr>
  <p:transition spd="slow" advClick="0" advTm="1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p:val>
                                            <p:strVal val="#ppt_w+.3"/>
                                          </p:val>
                                        </p:tav>
                                        <p:tav tm="100000">
                                          <p:val>
                                            <p:strVal val="#ppt_w"/>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animEffect transition="in" filter="fade">
                                      <p:cBhvr>
                                        <p:cTn id="9" dur="5000"/>
                                        <p:tgtEl>
                                          <p:spTgt spid="6"/>
                                        </p:tgtEl>
                                      </p:cBhvr>
                                    </p:animEffect>
                                  </p:childTnLst>
                                </p:cTn>
                              </p:par>
                              <p:par>
                                <p:cTn id="10" presetID="9" presetClass="emph" presetSubtype="0" nodeType="withEffect">
                                  <p:stCondLst>
                                    <p:cond delay="0"/>
                                  </p:stCondLst>
                                  <p:childTnLst>
                                    <p:set>
                                      <p:cBhvr rctx="PPT">
                                        <p:cTn id="11" dur="indefinite"/>
                                        <p:tgtEl>
                                          <p:spTgt spid="6"/>
                                        </p:tgtEl>
                                        <p:attrNameLst>
                                          <p:attrName>style.opacity</p:attrName>
                                        </p:attrNameLst>
                                      </p:cBhvr>
                                      <p:to>
                                        <p:strVal val="0.5"/>
                                      </p:to>
                                    </p:set>
                                    <p:animEffect filter="image" prLst="opacity: 0.5">
                                      <p:cBhvr rctx="IE">
                                        <p:cTn id="12"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1"/>
          <p:cNvSpPr>
            <a:spLocks noGrp="1"/>
          </p:cNvSpPr>
          <p:nvPr>
            <p:ph type="ctrTitle" idx="4294967295"/>
          </p:nvPr>
        </p:nvSpPr>
        <p:spPr bwMode="auto">
          <a:xfrm>
            <a:off x="685800" y="2130425"/>
            <a:ext cx="7772400" cy="1470025"/>
          </a:xfrm>
          <a:prstGeom prst="rect">
            <a:avLst/>
          </a:prstGeom>
          <a:solidFill>
            <a:srgbClr val="FFFFFF"/>
          </a:solidFill>
          <a:ln>
            <a:solidFill>
              <a:srgbClr val="000000"/>
            </a:solidFill>
            <a:miter lim="800000"/>
            <a:headEnd/>
            <a:tailEnd/>
          </a:ln>
        </p:spPr>
        <p:txBody>
          <a:bodyPr anchor="ctr"/>
          <a:lstStyle/>
          <a:p>
            <a:pPr eaLnBrk="1" hangingPunct="1"/>
            <a:endParaRPr lang="pt-BR" dirty="0"/>
          </a:p>
        </p:txBody>
      </p:sp>
      <p:sp>
        <p:nvSpPr>
          <p:cNvPr id="3" name="Subtítulo 2"/>
          <p:cNvSpPr>
            <a:spLocks noGrp="1"/>
          </p:cNvSpPr>
          <p:nvPr>
            <p:ph type="subTitle" idx="4294967295"/>
          </p:nvPr>
        </p:nvSpPr>
        <p:spPr>
          <a:xfrm>
            <a:off x="1371600" y="3886200"/>
            <a:ext cx="6400800" cy="1752600"/>
          </a:xfrm>
        </p:spPr>
        <p:txBody>
          <a:bodyPr>
            <a:normAutofit/>
          </a:bodyPr>
          <a:lstStyle/>
          <a:p>
            <a:pPr marL="0" indent="0" algn="ctr" eaLnBrk="1" fontAlgn="auto" hangingPunct="1">
              <a:spcAft>
                <a:spcPts val="0"/>
              </a:spcAft>
              <a:buFont typeface="Arial" pitchFamily="34" charset="0"/>
              <a:buNone/>
              <a:defRPr/>
            </a:pPr>
            <a:endParaRPr lang="pt-BR" kern="1200" dirty="0">
              <a:solidFill>
                <a:schemeClr val="tx1">
                  <a:tint val="75000"/>
                </a:schemeClr>
              </a:solidFill>
              <a:latin typeface="+mn-lt"/>
              <a:ea typeface="+mn-ea"/>
              <a:cs typeface="+mn-cs"/>
            </a:endParaRPr>
          </a:p>
        </p:txBody>
      </p:sp>
      <p:pic>
        <p:nvPicPr>
          <p:cNvPr id="5124" name="Imagem 3" descr="wall8-2.jpg"/>
          <p:cNvPicPr>
            <a:picLocks noChangeAspect="1"/>
          </p:cNvPicPr>
          <p:nvPr/>
        </p:nvPicPr>
        <p:blipFill>
          <a:blip r:embed="rId2" cstate="print"/>
          <a:srcRect/>
          <a:stretch>
            <a:fillRect/>
          </a:stretch>
        </p:blipFill>
        <p:spPr bwMode="auto">
          <a:xfrm>
            <a:off x="0" y="2060575"/>
            <a:ext cx="9144000" cy="4797425"/>
          </a:xfrm>
          <a:prstGeom prst="rect">
            <a:avLst/>
          </a:prstGeom>
          <a:noFill/>
          <a:ln w="9525">
            <a:noFill/>
            <a:miter lim="800000"/>
            <a:headEnd/>
            <a:tailEnd/>
          </a:ln>
        </p:spPr>
      </p:pic>
      <p:pic>
        <p:nvPicPr>
          <p:cNvPr id="6" name="Imagem 5" descr="wall9-5.jpg"/>
          <p:cNvPicPr>
            <a:picLocks noChangeAspect="1"/>
          </p:cNvPicPr>
          <p:nvPr/>
        </p:nvPicPr>
        <p:blipFill>
          <a:blip r:embed="rId3" cstate="print"/>
          <a:srcRect/>
          <a:stretch>
            <a:fillRect/>
          </a:stretch>
        </p:blipFill>
        <p:spPr bwMode="auto">
          <a:xfrm>
            <a:off x="0" y="2060575"/>
            <a:ext cx="9144000" cy="4797425"/>
          </a:xfrm>
          <a:prstGeom prst="rect">
            <a:avLst/>
          </a:prstGeom>
          <a:noFill/>
          <a:ln w="9525">
            <a:noFill/>
            <a:miter lim="800000"/>
            <a:headEnd/>
            <a:tailEnd/>
          </a:ln>
        </p:spPr>
      </p:pic>
      <p:sp>
        <p:nvSpPr>
          <p:cNvPr id="7" name="CaixaDeTexto 6"/>
          <p:cNvSpPr txBox="1"/>
          <p:nvPr/>
        </p:nvSpPr>
        <p:spPr>
          <a:xfrm>
            <a:off x="-571500" y="0"/>
            <a:ext cx="10287000" cy="20415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O  pão nosso de cada dia, dai-nos hoje.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Pai, dai-nos o pão que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revigora as forças físicas,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mas dai-nos também o pão para o espírito.</a:t>
            </a:r>
          </a:p>
        </p:txBody>
      </p:sp>
    </p:spTree>
    <p:extLst>
      <p:ext uri="{BB962C8B-B14F-4D97-AF65-F5344CB8AC3E}">
        <p14:creationId xmlns:p14="http://schemas.microsoft.com/office/powerpoint/2010/main" val="2009049660"/>
      </p:ext>
    </p:extLst>
  </p:cSld>
  <p:clrMapOvr>
    <a:masterClrMapping/>
  </p:clrMapOvr>
  <p:transition spd="slow" advClick="0" advTm="1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p:val>
                                            <p:strVal val="#ppt_w+.3"/>
                                          </p:val>
                                        </p:tav>
                                        <p:tav tm="100000">
                                          <p:val>
                                            <p:strVal val="#ppt_w"/>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animEffect transition="in" filter="fade">
                                      <p:cBhvr>
                                        <p:cTn id="9" dur="5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6"/>
                                        </p:tgtEl>
                                        <p:attrNameLst>
                                          <p:attrName>style.opacity</p:attrName>
                                        </p:attrNameLst>
                                      </p:cBhvr>
                                      <p:to>
                                        <p:strVal val="0.5"/>
                                      </p:to>
                                    </p:set>
                                    <p:animEffect filter="image" prLst="opacity: 0.5">
                                      <p:cBhvr rctx="IE">
                                        <p:cTn id="14" dur="indefinite"/>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6"/>
                                        </p:tgtEl>
                                        <p:attrNameLst>
                                          <p:attrName>style.opacity</p:attrName>
                                        </p:attrNameLst>
                                      </p:cBhvr>
                                      <p:to>
                                        <p:strVal val="0.5"/>
                                      </p:to>
                                    </p:set>
                                    <p:animEffect filter="image" prLst="opacity: 0.5">
                                      <p:cBhvr rctx="IE">
                                        <p:cTn id="19"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ctrTitle" idx="4294967295"/>
          </p:nvPr>
        </p:nvSpPr>
        <p:spPr bwMode="auto">
          <a:xfrm>
            <a:off x="685800" y="2130425"/>
            <a:ext cx="7772400" cy="1470025"/>
          </a:xfrm>
          <a:prstGeom prst="rect">
            <a:avLst/>
          </a:prstGeom>
          <a:solidFill>
            <a:srgbClr val="FFFFFF"/>
          </a:solidFill>
          <a:ln>
            <a:solidFill>
              <a:srgbClr val="000000"/>
            </a:solidFill>
            <a:miter lim="800000"/>
            <a:headEnd/>
            <a:tailEnd/>
          </a:ln>
        </p:spPr>
        <p:txBody>
          <a:bodyPr anchor="ctr"/>
          <a:lstStyle/>
          <a:p>
            <a:pPr eaLnBrk="1" hangingPunct="1"/>
            <a:endParaRPr lang="pt-BR" dirty="0"/>
          </a:p>
        </p:txBody>
      </p:sp>
      <p:sp>
        <p:nvSpPr>
          <p:cNvPr id="3" name="Subtítulo 2"/>
          <p:cNvSpPr>
            <a:spLocks noGrp="1"/>
          </p:cNvSpPr>
          <p:nvPr>
            <p:ph type="subTitle" idx="4294967295"/>
          </p:nvPr>
        </p:nvSpPr>
        <p:spPr>
          <a:xfrm>
            <a:off x="1371600" y="3886200"/>
            <a:ext cx="6400800" cy="1752600"/>
          </a:xfrm>
        </p:spPr>
        <p:txBody>
          <a:bodyPr>
            <a:normAutofit/>
          </a:bodyPr>
          <a:lstStyle/>
          <a:p>
            <a:pPr marL="0" indent="0" algn="ctr" eaLnBrk="1" fontAlgn="auto" hangingPunct="1">
              <a:spcAft>
                <a:spcPts val="0"/>
              </a:spcAft>
              <a:buFont typeface="Arial" pitchFamily="34" charset="0"/>
              <a:buNone/>
              <a:defRPr/>
            </a:pPr>
            <a:endParaRPr lang="pt-BR" kern="1200" dirty="0">
              <a:solidFill>
                <a:schemeClr val="tx1">
                  <a:tint val="75000"/>
                </a:schemeClr>
              </a:solidFill>
              <a:latin typeface="+mn-lt"/>
              <a:ea typeface="+mn-ea"/>
              <a:cs typeface="+mn-cs"/>
            </a:endParaRPr>
          </a:p>
        </p:txBody>
      </p:sp>
      <p:pic>
        <p:nvPicPr>
          <p:cNvPr id="6148" name="Imagem 3" descr="wall7-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Imagem 4" descr="wall5-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0" name="Imagem 9" descr="wall12-3.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1" name="CaixaDeTexto 10"/>
          <p:cNvSpPr txBox="1"/>
          <p:nvPr/>
        </p:nvSpPr>
        <p:spPr>
          <a:xfrm>
            <a:off x="173038" y="0"/>
            <a:ext cx="8794750" cy="39909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Perdoai as nossas ofensas, mas ensinai-nos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 antes a merecer 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Vosso perdão, perdoando aqueles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que tripudiam sobre nossas dores,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espezinham nossos corações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 destroem nossas ilusões.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Que possamos perdoá-los,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0000">
                    <a:lumMod val="20000"/>
                    <a:lumOff val="80000"/>
                  </a:srgbClr>
                </a:solidFill>
                <a:effectLst>
                  <a:outerShdw blurRad="38100" dist="38100" dir="2700000" algn="tl">
                    <a:srgbClr val="000000">
                      <a:alpha val="43137"/>
                    </a:srgbClr>
                  </a:outerShdw>
                </a:effectLst>
                <a:uLnTx/>
                <a:uFillTx/>
                <a:latin typeface="Arial" pitchFamily="34" charset="0"/>
                <a:ea typeface="+mn-ea"/>
                <a:cs typeface="Arial" pitchFamily="34" charset="0"/>
              </a:rPr>
              <a:t> não com os lábios e sim com o coração.</a:t>
            </a:r>
          </a:p>
        </p:txBody>
      </p:sp>
    </p:spTree>
    <p:extLst>
      <p:ext uri="{BB962C8B-B14F-4D97-AF65-F5344CB8AC3E}">
        <p14:creationId xmlns:p14="http://schemas.microsoft.com/office/powerpoint/2010/main" val="3144978488"/>
      </p:ext>
    </p:extLst>
  </p:cSld>
  <p:clrMapOvr>
    <a:masterClrMapping/>
  </p:clrMapOvr>
  <p:transition spd="slow" advClick="0" advTm="2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strVal val="#ppt_w+.3"/>
                                          </p:val>
                                        </p:tav>
                                        <p:tav tm="100000">
                                          <p:val>
                                            <p:strVal val="#ppt_w"/>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animEffect transition="in" filter="fade">
                                      <p:cBhvr>
                                        <p:cTn id="9" dur="5000"/>
                                        <p:tgtEl>
                                          <p:spTgt spid="5"/>
                                        </p:tgtEl>
                                      </p:cBhvr>
                                    </p:animEffect>
                                  </p:childTnLst>
                                </p:cTn>
                              </p:par>
                              <p:par>
                                <p:cTn id="10" presetID="9" presetClass="emph" presetSubtype="0" nodeType="withEffect">
                                  <p:stCondLst>
                                    <p:cond delay="0"/>
                                  </p:stCondLst>
                                  <p:childTnLst>
                                    <p:set>
                                      <p:cBhvr rctx="PPT">
                                        <p:cTn id="11" dur="indefinite"/>
                                        <p:tgtEl>
                                          <p:spTgt spid="5"/>
                                        </p:tgtEl>
                                        <p:attrNameLst>
                                          <p:attrName>style.opacity</p:attrName>
                                        </p:attrNameLst>
                                      </p:cBhvr>
                                      <p:to>
                                        <p:strVal val="0.5"/>
                                      </p:to>
                                    </p:set>
                                    <p:animEffect filter="image" prLst="opacity: 0.5">
                                      <p:cBhvr rctx="IE">
                                        <p:cTn id="12" dur="indefinite"/>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0" fill="hold"/>
                                        <p:tgtEl>
                                          <p:spTgt spid="10"/>
                                        </p:tgtEl>
                                        <p:attrNameLst>
                                          <p:attrName>ppt_w</p:attrName>
                                        </p:attrNameLst>
                                      </p:cBhvr>
                                      <p:tavLst>
                                        <p:tav tm="0">
                                          <p:val>
                                            <p:strVal val="#ppt_w+.3"/>
                                          </p:val>
                                        </p:tav>
                                        <p:tav tm="100000">
                                          <p:val>
                                            <p:strVal val="#ppt_w"/>
                                          </p:val>
                                        </p:tav>
                                      </p:tavLst>
                                    </p:anim>
                                    <p:anim calcmode="lin" valueType="num">
                                      <p:cBhvr>
                                        <p:cTn id="18" dur="5000" fill="hold"/>
                                        <p:tgtEl>
                                          <p:spTgt spid="10"/>
                                        </p:tgtEl>
                                        <p:attrNameLst>
                                          <p:attrName>ppt_h</p:attrName>
                                        </p:attrNameLst>
                                      </p:cBhvr>
                                      <p:tavLst>
                                        <p:tav tm="0">
                                          <p:val>
                                            <p:strVal val="#ppt_h"/>
                                          </p:val>
                                        </p:tav>
                                        <p:tav tm="100000">
                                          <p:val>
                                            <p:strVal val="#ppt_h"/>
                                          </p:val>
                                        </p:tav>
                                      </p:tavLst>
                                    </p:anim>
                                    <p:animEffect transition="in" filter="fade">
                                      <p:cBhvr>
                                        <p:cTn id="19" dur="5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10"/>
                                        </p:tgtEl>
                                        <p:attrNameLst>
                                          <p:attrName>style.opacity</p:attrName>
                                        </p:attrNameLst>
                                      </p:cBhvr>
                                      <p:to>
                                        <p:strVal val="0.5"/>
                                      </p:to>
                                    </p:set>
                                    <p:animEffect filter="image" prLst="opacity: 0.5">
                                      <p:cBhvr rctx="IE">
                                        <p:cTn id="24"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9268103-3F15-4038-BAA3-C1FB1765669B}"/>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B7FF8E-4936-4391-ADA2-3BDF8F7A463D}" type="slidenum">
              <a:rPr kumimoji="0" lang="pt-BR" altLang="pt-BR"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pt-BR" altLang="pt-BR"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23555" name="Text Box 2">
            <a:extLst>
              <a:ext uri="{FF2B5EF4-FFF2-40B4-BE49-F238E27FC236}">
                <a16:creationId xmlns:a16="http://schemas.microsoft.com/office/drawing/2014/main" id="{ECB8976D-AC2C-4E88-99F2-981C075403FC}"/>
              </a:ext>
            </a:extLst>
          </p:cNvPr>
          <p:cNvSpPr txBox="1">
            <a:spLocks noChangeArrowheads="1"/>
          </p:cNvSpPr>
          <p:nvPr/>
        </p:nvSpPr>
        <p:spPr bwMode="auto">
          <a:xfrm>
            <a:off x="952500" y="285750"/>
            <a:ext cx="657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pt-BR" sz="3600" b="0" i="0" u="none" strike="noStrike" kern="1200" cap="none" spc="0" normalizeH="0" baseline="0" noProof="0">
                <a:ln>
                  <a:noFill/>
                </a:ln>
                <a:solidFill>
                  <a:srgbClr val="FFFF00"/>
                </a:solidFill>
                <a:effectLst/>
                <a:uLnTx/>
                <a:uFillTx/>
                <a:latin typeface="Arial" panose="020B0604020202020204" pitchFamily="34" charset="0"/>
                <a:ea typeface="+mn-ea"/>
                <a:cs typeface="+mn-cs"/>
              </a:rPr>
              <a:t>DIVISÃO DAS LEIS MORAIS:</a:t>
            </a:r>
            <a:endParaRPr kumimoji="0" lang="pt-BR" altLang="pt-BR" sz="36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4099" name="Text Box 3">
            <a:extLst>
              <a:ext uri="{FF2B5EF4-FFF2-40B4-BE49-F238E27FC236}">
                <a16:creationId xmlns:a16="http://schemas.microsoft.com/office/drawing/2014/main" id="{9F89C31C-DFA4-4531-BF2D-2EBE62085DC4}"/>
              </a:ext>
            </a:extLst>
          </p:cNvPr>
          <p:cNvSpPr txBox="1">
            <a:spLocks noChangeArrowheads="1"/>
          </p:cNvSpPr>
          <p:nvPr/>
        </p:nvSpPr>
        <p:spPr bwMode="auto">
          <a:xfrm>
            <a:off x="0" y="1557338"/>
            <a:ext cx="7561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Char char="•"/>
              <a:tabLst/>
              <a:defRPr/>
            </a:pPr>
            <a:r>
              <a:rPr kumimoji="0" lang="pt-PT"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Lei de Sociedade</a:t>
            </a: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7" name="Text Box 3">
            <a:extLst>
              <a:ext uri="{FF2B5EF4-FFF2-40B4-BE49-F238E27FC236}">
                <a16:creationId xmlns:a16="http://schemas.microsoft.com/office/drawing/2014/main" id="{2CC44C7C-FB9B-4AB8-AFDB-A5E28BC38891}"/>
              </a:ext>
            </a:extLst>
          </p:cNvPr>
          <p:cNvSpPr txBox="1">
            <a:spLocks noChangeArrowheads="1"/>
          </p:cNvSpPr>
          <p:nvPr/>
        </p:nvSpPr>
        <p:spPr bwMode="auto">
          <a:xfrm>
            <a:off x="0" y="2225675"/>
            <a:ext cx="75612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Char char="•"/>
              <a:tabLst/>
              <a:defRPr/>
            </a:pPr>
            <a:r>
              <a:rPr kumimoji="0" lang="pt-PT"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Lei do Progresso</a:t>
            </a: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8" name="Text Box 3">
            <a:extLst>
              <a:ext uri="{FF2B5EF4-FFF2-40B4-BE49-F238E27FC236}">
                <a16:creationId xmlns:a16="http://schemas.microsoft.com/office/drawing/2014/main" id="{4CDCE6EB-8630-4966-9FD9-5EAB55B2CDE4}"/>
              </a:ext>
            </a:extLst>
          </p:cNvPr>
          <p:cNvSpPr txBox="1">
            <a:spLocks noChangeArrowheads="1"/>
          </p:cNvSpPr>
          <p:nvPr/>
        </p:nvSpPr>
        <p:spPr bwMode="auto">
          <a:xfrm>
            <a:off x="41275" y="2852738"/>
            <a:ext cx="7561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Char char="•"/>
              <a:tabLst/>
              <a:defRPr/>
            </a:pPr>
            <a:r>
              <a:rPr kumimoji="0" lang="pt-PT"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Lei de Igualdade</a:t>
            </a: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9" name="Text Box 3">
            <a:extLst>
              <a:ext uri="{FF2B5EF4-FFF2-40B4-BE49-F238E27FC236}">
                <a16:creationId xmlns:a16="http://schemas.microsoft.com/office/drawing/2014/main" id="{C2EFBFFD-11F3-4D2B-8C57-5E35C414A6ED}"/>
              </a:ext>
            </a:extLst>
          </p:cNvPr>
          <p:cNvSpPr txBox="1">
            <a:spLocks noChangeArrowheads="1"/>
          </p:cNvSpPr>
          <p:nvPr/>
        </p:nvSpPr>
        <p:spPr bwMode="auto">
          <a:xfrm>
            <a:off x="14288" y="3644900"/>
            <a:ext cx="7561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Char char="•"/>
              <a:tabLst/>
              <a:defRPr/>
            </a:pPr>
            <a:r>
              <a:rPr kumimoji="0" lang="pt-PT"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Lei de Liberdade</a:t>
            </a: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10" name="Text Box 3">
            <a:extLst>
              <a:ext uri="{FF2B5EF4-FFF2-40B4-BE49-F238E27FC236}">
                <a16:creationId xmlns:a16="http://schemas.microsoft.com/office/drawing/2014/main" id="{2792D2A4-09E9-4C8F-9FB3-706F123FFDE4}"/>
              </a:ext>
            </a:extLst>
          </p:cNvPr>
          <p:cNvSpPr txBox="1">
            <a:spLocks noChangeArrowheads="1"/>
          </p:cNvSpPr>
          <p:nvPr/>
        </p:nvSpPr>
        <p:spPr bwMode="auto">
          <a:xfrm>
            <a:off x="47625" y="4365625"/>
            <a:ext cx="75612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Char char="•"/>
              <a:tabLst/>
              <a:defRPr/>
            </a:pPr>
            <a:r>
              <a:rPr kumimoji="0" lang="pt-PT"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Lei de Justiça, de Amor e Caridade</a:t>
            </a: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23561" name="Retângulo 1">
            <a:extLst>
              <a:ext uri="{FF2B5EF4-FFF2-40B4-BE49-F238E27FC236}">
                <a16:creationId xmlns:a16="http://schemas.microsoft.com/office/drawing/2014/main" id="{C173E62A-4459-47F7-A97E-EC4437AF454F}"/>
              </a:ext>
            </a:extLst>
          </p:cNvPr>
          <p:cNvSpPr>
            <a:spLocks noChangeArrowheads="1"/>
          </p:cNvSpPr>
          <p:nvPr/>
        </p:nvSpPr>
        <p:spPr bwMode="auto">
          <a:xfrm>
            <a:off x="169863" y="6092825"/>
            <a:ext cx="807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O Livro dos Espíritos, Kardec, Allanec, Livro Terceiro, Capítulos de 1 a 12 – Editora FEB, tradução de Evandro Noleto Bezerra – 4ª Edição, 2013</a:t>
            </a:r>
          </a:p>
        </p:txBody>
      </p:sp>
    </p:spTree>
    <p:extLst>
      <p:ext uri="{BB962C8B-B14F-4D97-AF65-F5344CB8AC3E}">
        <p14:creationId xmlns:p14="http://schemas.microsoft.com/office/powerpoint/2010/main" val="3609029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randombar(horizontal)">
                                      <p:cBhvr>
                                        <p:cTn id="7" dur="500"/>
                                        <p:tgtEl>
                                          <p:spTgt spid="4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7" grpId="0"/>
      <p:bldP spid="8" grpId="0"/>
      <p:bldP spid="9" grpId="0"/>
      <p:bldP spid="10"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p:cNvSpPr>
            <a:spLocks noGrp="1"/>
          </p:cNvSpPr>
          <p:nvPr>
            <p:ph type="ctrTitle" idx="4294967295"/>
          </p:nvPr>
        </p:nvSpPr>
        <p:spPr bwMode="auto">
          <a:xfrm>
            <a:off x="685800" y="2130425"/>
            <a:ext cx="7772400" cy="1470025"/>
          </a:xfrm>
          <a:prstGeom prst="rect">
            <a:avLst/>
          </a:prstGeom>
          <a:solidFill>
            <a:srgbClr val="FFFFFF"/>
          </a:solidFill>
          <a:ln>
            <a:solidFill>
              <a:srgbClr val="000000"/>
            </a:solidFill>
            <a:miter lim="800000"/>
            <a:headEnd/>
            <a:tailEnd/>
          </a:ln>
        </p:spPr>
        <p:txBody>
          <a:bodyPr anchor="ctr"/>
          <a:lstStyle/>
          <a:p>
            <a:pPr eaLnBrk="1" hangingPunct="1"/>
            <a:endParaRPr lang="pt-BR" dirty="0"/>
          </a:p>
        </p:txBody>
      </p:sp>
      <p:sp>
        <p:nvSpPr>
          <p:cNvPr id="3" name="Subtítulo 2"/>
          <p:cNvSpPr>
            <a:spLocks noGrp="1"/>
          </p:cNvSpPr>
          <p:nvPr>
            <p:ph type="subTitle" idx="4294967295"/>
          </p:nvPr>
        </p:nvSpPr>
        <p:spPr>
          <a:xfrm>
            <a:off x="1371600" y="3886200"/>
            <a:ext cx="6400800" cy="1752600"/>
          </a:xfrm>
        </p:spPr>
        <p:txBody>
          <a:bodyPr>
            <a:normAutofit/>
          </a:bodyPr>
          <a:lstStyle/>
          <a:p>
            <a:pPr marL="0" indent="0" algn="ctr" eaLnBrk="1" fontAlgn="auto" hangingPunct="1">
              <a:spcAft>
                <a:spcPts val="0"/>
              </a:spcAft>
              <a:buFont typeface="Arial" pitchFamily="34" charset="0"/>
              <a:buNone/>
              <a:defRPr/>
            </a:pPr>
            <a:endParaRPr lang="pt-BR" kern="1200" dirty="0">
              <a:solidFill>
                <a:schemeClr val="tx1">
                  <a:tint val="75000"/>
                </a:schemeClr>
              </a:solidFill>
              <a:latin typeface="+mn-lt"/>
              <a:ea typeface="+mn-ea"/>
              <a:cs typeface="+mn-cs"/>
            </a:endParaRPr>
          </a:p>
        </p:txBody>
      </p:sp>
      <p:pic>
        <p:nvPicPr>
          <p:cNvPr id="7172" name="Imagem 3" descr="ATgAAAB_UutvJ1DyvsqU7FtUvQSavfSv0pzRKDtBXlDUkgRL2oRi_--FZ46gQt-IgOeqDEJ6trPq_9hB8JNr0g7yrK4xAJtU9VA2XP_u6t4iKnlDEJpCv6q6poy1ow.jpg"/>
          <p:cNvPicPr>
            <a:picLocks noChangeAspect="1"/>
          </p:cNvPicPr>
          <p:nvPr/>
        </p:nvPicPr>
        <p:blipFill>
          <a:blip r:embed="rId2" cstate="print"/>
          <a:srcRect/>
          <a:stretch>
            <a:fillRect/>
          </a:stretch>
        </p:blipFill>
        <p:spPr bwMode="auto">
          <a:xfrm>
            <a:off x="0" y="1052513"/>
            <a:ext cx="9144000" cy="5805487"/>
          </a:xfrm>
          <a:prstGeom prst="rect">
            <a:avLst/>
          </a:prstGeom>
          <a:noFill/>
          <a:ln w="9525">
            <a:noFill/>
            <a:miter lim="800000"/>
            <a:headEnd/>
            <a:tailEnd/>
          </a:ln>
        </p:spPr>
      </p:pic>
      <p:pic>
        <p:nvPicPr>
          <p:cNvPr id="5" name="Imagem 4" descr="ATcAAACOZq1XA7xTsQPs2s2N-KyFXRygnKRT5f0v4cpfA0-k6QJ-87SfT5eq6a6g8p1C69iSdM43q1JA7f8Ysnj7fiPkAJtU9VB2phMPbAFIImoGnFOf-xXSYbf4wQ.jpg"/>
          <p:cNvPicPr>
            <a:picLocks noChangeAspect="1"/>
          </p:cNvPicPr>
          <p:nvPr/>
        </p:nvPicPr>
        <p:blipFill>
          <a:blip r:embed="rId3" cstate="print"/>
          <a:srcRect/>
          <a:stretch>
            <a:fillRect/>
          </a:stretch>
        </p:blipFill>
        <p:spPr bwMode="auto">
          <a:xfrm>
            <a:off x="0" y="1052513"/>
            <a:ext cx="9144000" cy="5805487"/>
          </a:xfrm>
          <a:prstGeom prst="rect">
            <a:avLst/>
          </a:prstGeom>
          <a:noFill/>
          <a:ln w="9525">
            <a:noFill/>
            <a:miter lim="800000"/>
            <a:headEnd/>
            <a:tailEnd/>
          </a:ln>
        </p:spPr>
      </p:pic>
      <p:sp>
        <p:nvSpPr>
          <p:cNvPr id="6" name="CaixaDeTexto 5"/>
          <p:cNvSpPr txBox="1"/>
          <p:nvPr/>
        </p:nvSpPr>
        <p:spPr>
          <a:xfrm>
            <a:off x="1435100" y="0"/>
            <a:ext cx="6677025" cy="106680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outerShdw blurRad="38100" dist="38100" dir="2700000" algn="tl">
                    <a:srgbClr val="000000">
                      <a:alpha val="43137"/>
                    </a:srgbClr>
                  </a:outerShdw>
                </a:effectLst>
                <a:uLnTx/>
                <a:uFillTx/>
                <a:latin typeface="Calibri"/>
                <a:ea typeface="+mn-ea"/>
                <a:cs typeface="+mn-cs"/>
              </a:rPr>
              <a:t>Afastai de nosso caminho todo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outerShdw blurRad="38100" dist="38100" dir="2700000" algn="tl">
                    <a:srgbClr val="000000">
                      <a:alpha val="43137"/>
                    </a:srgbClr>
                  </a:outerShdw>
                </a:effectLst>
                <a:uLnTx/>
                <a:uFillTx/>
                <a:latin typeface="Calibri"/>
                <a:ea typeface="+mn-ea"/>
                <a:cs typeface="+mn-cs"/>
              </a:rPr>
              <a:t> sentimento contrário a caridade.</a:t>
            </a:r>
            <a:r>
              <a:rPr kumimoji="0" lang="pt-BR" sz="32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a:t>
            </a:r>
          </a:p>
        </p:txBody>
      </p:sp>
    </p:spTree>
    <p:extLst>
      <p:ext uri="{BB962C8B-B14F-4D97-AF65-F5344CB8AC3E}">
        <p14:creationId xmlns:p14="http://schemas.microsoft.com/office/powerpoint/2010/main" val="1237833011"/>
      </p:ext>
    </p:extLst>
  </p:cSld>
  <p:clrMapOvr>
    <a:masterClrMapping/>
  </p:clrMapOvr>
  <p:transition spd="slow" advClick="0" advTm="10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strVal val="#ppt_w+.3"/>
                                          </p:val>
                                        </p:tav>
                                        <p:tav tm="100000">
                                          <p:val>
                                            <p:strVal val="#ppt_w"/>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animEffect transition="in" filter="fade">
                                      <p:cBhvr>
                                        <p:cTn id="9" dur="5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5"/>
                                        </p:tgtEl>
                                        <p:attrNameLst>
                                          <p:attrName>style.opacity</p:attrName>
                                        </p:attrNameLst>
                                      </p:cBhvr>
                                      <p:to>
                                        <p:strVal val="0.5"/>
                                      </p:to>
                                    </p:set>
                                    <p:animEffect filter="image" prLst="opacity: 0.5">
                                      <p:cBhvr rctx="IE">
                                        <p:cTn id="14"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Espaço Reservado para Conteúdo 3" descr="slide0008_image011.jpg"/>
          <p:cNvPicPr>
            <a:picLocks noGrp="1" noChangeAspect="1"/>
          </p:cNvPicPr>
          <p:nvPr>
            <p:ph idx="4294967295"/>
          </p:nvPr>
        </p:nvPicPr>
        <p:blipFill>
          <a:blip r:embed="rId2" cstate="print"/>
          <a:srcRect/>
          <a:stretch>
            <a:fillRect/>
          </a:stretch>
        </p:blipFill>
        <p:spPr bwMode="auto">
          <a:xfrm>
            <a:off x="0" y="1484313"/>
            <a:ext cx="9144000" cy="5373687"/>
          </a:xfrm>
          <a:prstGeom prst="rect">
            <a:avLst/>
          </a:prstGeom>
          <a:noFill/>
        </p:spPr>
      </p:pic>
      <p:pic>
        <p:nvPicPr>
          <p:cNvPr id="6" name="Imagem 5" descr="ATgAAADt0KoLNB0WOMa3WHC1xuacdi4qIvicj-qfWlnFyFm7ywFg0vQw5Ke7YJSkoHlr6Goe70bAzUHXGm-AkvVRvF7yAJtU9VDvZkBk1cSkNymc0QGIxlMocA3wtQ.jpg"/>
          <p:cNvPicPr>
            <a:picLocks noChangeAspect="1"/>
          </p:cNvPicPr>
          <p:nvPr/>
        </p:nvPicPr>
        <p:blipFill>
          <a:blip r:embed="rId3" cstate="print"/>
          <a:srcRect/>
          <a:stretch>
            <a:fillRect/>
          </a:stretch>
        </p:blipFill>
        <p:spPr bwMode="auto">
          <a:xfrm>
            <a:off x="0" y="1484313"/>
            <a:ext cx="9144000" cy="5373687"/>
          </a:xfrm>
          <a:prstGeom prst="rect">
            <a:avLst/>
          </a:prstGeom>
          <a:noFill/>
          <a:ln w="9525">
            <a:noFill/>
            <a:miter lim="800000"/>
            <a:headEnd/>
            <a:tailEnd/>
          </a:ln>
        </p:spPr>
      </p:pic>
      <p:sp>
        <p:nvSpPr>
          <p:cNvPr id="7" name="CaixaDeTexto 6"/>
          <p:cNvSpPr txBox="1">
            <a:spLocks noChangeArrowheads="1"/>
          </p:cNvSpPr>
          <p:nvPr/>
        </p:nvSpPr>
        <p:spPr bwMode="auto">
          <a:xfrm>
            <a:off x="539750" y="0"/>
            <a:ext cx="8072438" cy="15541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Que este  Pai Nosso seja dadivoso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 para todos aqueles que sofrem como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espíritos encarnados ou desencarnados.</a:t>
            </a:r>
          </a:p>
        </p:txBody>
      </p:sp>
    </p:spTree>
    <p:extLst>
      <p:ext uri="{BB962C8B-B14F-4D97-AF65-F5344CB8AC3E}">
        <p14:creationId xmlns:p14="http://schemas.microsoft.com/office/powerpoint/2010/main" val="865240306"/>
      </p:ext>
    </p:extLst>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p:val>
                                            <p:strVal val="#ppt_w+.3"/>
                                          </p:val>
                                        </p:tav>
                                        <p:tav tm="100000">
                                          <p:val>
                                            <p:strVal val="#ppt_w"/>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animEffect transition="in" filter="fade">
                                      <p:cBhvr>
                                        <p:cTn id="9" dur="5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6"/>
                                        </p:tgtEl>
                                        <p:attrNameLst>
                                          <p:attrName>style.opacity</p:attrName>
                                        </p:attrNameLst>
                                      </p:cBhvr>
                                      <p:to>
                                        <p:strVal val="0.5"/>
                                      </p:to>
                                    </p:set>
                                    <p:animEffect filter="image" prLst="opacity: 0.5">
                                      <p:cBhvr rctx="IE">
                                        <p:cTn id="14"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p:cNvSpPr>
            <a:spLocks noGrp="1"/>
          </p:cNvSpPr>
          <p:nvPr>
            <p:ph type="ctrTitle" idx="4294967295"/>
          </p:nvPr>
        </p:nvSpPr>
        <p:spPr bwMode="auto">
          <a:xfrm>
            <a:off x="685800" y="2130425"/>
            <a:ext cx="7772400" cy="1470025"/>
          </a:xfrm>
          <a:prstGeom prst="rect">
            <a:avLst/>
          </a:prstGeom>
          <a:solidFill>
            <a:srgbClr val="FFFFFF"/>
          </a:solidFill>
          <a:ln>
            <a:solidFill>
              <a:srgbClr val="000000"/>
            </a:solidFill>
            <a:miter lim="800000"/>
            <a:headEnd/>
            <a:tailEnd/>
          </a:ln>
        </p:spPr>
        <p:txBody>
          <a:bodyPr anchor="ctr"/>
          <a:lstStyle/>
          <a:p>
            <a:pPr eaLnBrk="1" hangingPunct="1"/>
            <a:endParaRPr lang="pt-BR" dirty="0"/>
          </a:p>
        </p:txBody>
      </p:sp>
      <p:sp>
        <p:nvSpPr>
          <p:cNvPr id="3" name="Subtítulo 2"/>
          <p:cNvSpPr>
            <a:spLocks noGrp="1"/>
          </p:cNvSpPr>
          <p:nvPr>
            <p:ph type="subTitle" idx="4294967295"/>
          </p:nvPr>
        </p:nvSpPr>
        <p:spPr>
          <a:xfrm>
            <a:off x="1371600" y="3886200"/>
            <a:ext cx="6400800" cy="1752600"/>
          </a:xfrm>
        </p:spPr>
        <p:txBody>
          <a:bodyPr>
            <a:normAutofit/>
          </a:bodyPr>
          <a:lstStyle/>
          <a:p>
            <a:pPr marL="0" indent="0" algn="ctr" eaLnBrk="1" fontAlgn="auto" hangingPunct="1">
              <a:spcAft>
                <a:spcPts val="0"/>
              </a:spcAft>
              <a:buFont typeface="Arial" pitchFamily="34" charset="0"/>
              <a:buNone/>
              <a:defRPr/>
            </a:pPr>
            <a:endParaRPr lang="pt-BR" kern="1200" dirty="0">
              <a:solidFill>
                <a:schemeClr val="tx1">
                  <a:tint val="75000"/>
                </a:schemeClr>
              </a:solidFill>
              <a:latin typeface="+mn-lt"/>
              <a:ea typeface="+mn-ea"/>
              <a:cs typeface="+mn-cs"/>
            </a:endParaRPr>
          </a:p>
        </p:txBody>
      </p:sp>
      <p:pic>
        <p:nvPicPr>
          <p:cNvPr id="9220" name="Imagem 6" descr="LALA.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9" name="Imagem 8" descr="prison.jpg"/>
          <p:cNvPicPr>
            <a:picLocks noChangeAspect="1"/>
          </p:cNvPicPr>
          <p:nvPr/>
        </p:nvPicPr>
        <p:blipFill>
          <a:blip r:embed="rId3" cstate="print"/>
          <a:srcRect/>
          <a:stretch>
            <a:fillRect/>
          </a:stretch>
        </p:blipFill>
        <p:spPr bwMode="auto">
          <a:xfrm>
            <a:off x="0" y="1916113"/>
            <a:ext cx="9144000" cy="4941887"/>
          </a:xfrm>
          <a:prstGeom prst="rect">
            <a:avLst/>
          </a:prstGeom>
          <a:noFill/>
          <a:ln w="9525">
            <a:noFill/>
            <a:miter lim="800000"/>
            <a:headEnd/>
            <a:tailEnd/>
          </a:ln>
        </p:spPr>
      </p:pic>
      <p:pic>
        <p:nvPicPr>
          <p:cNvPr id="10" name="Imagem 9" descr="prisao.jpg"/>
          <p:cNvPicPr>
            <a:picLocks noChangeAspect="1"/>
          </p:cNvPicPr>
          <p:nvPr/>
        </p:nvPicPr>
        <p:blipFill>
          <a:blip r:embed="rId4" cstate="print"/>
          <a:srcRect/>
          <a:stretch>
            <a:fillRect/>
          </a:stretch>
        </p:blipFill>
        <p:spPr bwMode="auto">
          <a:xfrm>
            <a:off x="0" y="908050"/>
            <a:ext cx="9144000" cy="5949950"/>
          </a:xfrm>
          <a:prstGeom prst="rect">
            <a:avLst/>
          </a:prstGeom>
          <a:noFill/>
          <a:ln w="9525">
            <a:noFill/>
            <a:miter lim="800000"/>
            <a:headEnd/>
            <a:tailEnd/>
          </a:ln>
        </p:spPr>
      </p:pic>
      <p:sp>
        <p:nvSpPr>
          <p:cNvPr id="11" name="CaixaDeTexto 10"/>
          <p:cNvSpPr txBox="1"/>
          <p:nvPr/>
        </p:nvSpPr>
        <p:spPr>
          <a:xfrm>
            <a:off x="606425" y="0"/>
            <a:ext cx="7929563" cy="20415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Que uma partícula deste Pai Nosso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 vá até os cárceres onde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 alguns sofrem merecidamente,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 mas outros pelo erro judiciário.</a:t>
            </a:r>
          </a:p>
        </p:txBody>
      </p:sp>
    </p:spTree>
    <p:extLst>
      <p:ext uri="{BB962C8B-B14F-4D97-AF65-F5344CB8AC3E}">
        <p14:creationId xmlns:p14="http://schemas.microsoft.com/office/powerpoint/2010/main" val="2817812183"/>
      </p:ext>
    </p:extLst>
  </p:cSld>
  <p:clrMapOvr>
    <a:masterClrMapping/>
  </p:clrMapOvr>
  <p:transition spd="slow" advClick="0" advTm="14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0" fill="hold"/>
                                        <p:tgtEl>
                                          <p:spTgt spid="9"/>
                                        </p:tgtEl>
                                        <p:attrNameLst>
                                          <p:attrName>ppt_w</p:attrName>
                                        </p:attrNameLst>
                                      </p:cBhvr>
                                      <p:tavLst>
                                        <p:tav tm="0">
                                          <p:val>
                                            <p:strVal val="#ppt_w+.3"/>
                                          </p:val>
                                        </p:tav>
                                        <p:tav tm="100000">
                                          <p:val>
                                            <p:strVal val="#ppt_w"/>
                                          </p:val>
                                        </p:tav>
                                      </p:tavLst>
                                    </p:anim>
                                    <p:anim calcmode="lin" valueType="num">
                                      <p:cBhvr>
                                        <p:cTn id="8" dur="5000" fill="hold"/>
                                        <p:tgtEl>
                                          <p:spTgt spid="9"/>
                                        </p:tgtEl>
                                        <p:attrNameLst>
                                          <p:attrName>ppt_h</p:attrName>
                                        </p:attrNameLst>
                                      </p:cBhvr>
                                      <p:tavLst>
                                        <p:tav tm="0">
                                          <p:val>
                                            <p:strVal val="#ppt_h"/>
                                          </p:val>
                                        </p:tav>
                                        <p:tav tm="100000">
                                          <p:val>
                                            <p:strVal val="#ppt_h"/>
                                          </p:val>
                                        </p:tav>
                                      </p:tavLst>
                                    </p:anim>
                                    <p:animEffect transition="in" filter="fade">
                                      <p:cBhvr>
                                        <p:cTn id="9" dur="5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9"/>
                                        </p:tgtEl>
                                        <p:attrNameLst>
                                          <p:attrName>style.opacity</p:attrName>
                                        </p:attrNameLst>
                                      </p:cBhvr>
                                      <p:to>
                                        <p:strVal val="0.5"/>
                                      </p:to>
                                    </p:set>
                                    <p:animEffect filter="image" prLst="opacity: 0.5">
                                      <p:cBhvr rctx="IE">
                                        <p:cTn id="14" dur="indefinite"/>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0" fill="hold"/>
                                        <p:tgtEl>
                                          <p:spTgt spid="10"/>
                                        </p:tgtEl>
                                        <p:attrNameLst>
                                          <p:attrName>ppt_w</p:attrName>
                                        </p:attrNameLst>
                                      </p:cBhvr>
                                      <p:tavLst>
                                        <p:tav tm="0">
                                          <p:val>
                                            <p:strVal val="#ppt_w+.3"/>
                                          </p:val>
                                        </p:tav>
                                        <p:tav tm="100000">
                                          <p:val>
                                            <p:strVal val="#ppt_w"/>
                                          </p:val>
                                        </p:tav>
                                      </p:tavLst>
                                    </p:anim>
                                    <p:anim calcmode="lin" valueType="num">
                                      <p:cBhvr>
                                        <p:cTn id="20" dur="5000" fill="hold"/>
                                        <p:tgtEl>
                                          <p:spTgt spid="10"/>
                                        </p:tgtEl>
                                        <p:attrNameLst>
                                          <p:attrName>ppt_h</p:attrName>
                                        </p:attrNameLst>
                                      </p:cBhvr>
                                      <p:tavLst>
                                        <p:tav tm="0">
                                          <p:val>
                                            <p:strVal val="#ppt_h"/>
                                          </p:val>
                                        </p:tav>
                                        <p:tav tm="100000">
                                          <p:val>
                                            <p:strVal val="#ppt_h"/>
                                          </p:val>
                                        </p:tav>
                                      </p:tavLst>
                                    </p:anim>
                                    <p:animEffect transition="in" filter="fade">
                                      <p:cBhvr>
                                        <p:cTn id="21" dur="5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rctx="PPT">
                                        <p:cTn id="25" dur="indefinite"/>
                                        <p:tgtEl>
                                          <p:spTgt spid="10"/>
                                        </p:tgtEl>
                                        <p:attrNameLst>
                                          <p:attrName>style.opacity</p:attrName>
                                        </p:attrNameLst>
                                      </p:cBhvr>
                                      <p:to>
                                        <p:strVal val="0.5"/>
                                      </p:to>
                                    </p:set>
                                    <p:animEffect filter="image" prLst="opacity: 0.5">
                                      <p:cBhvr rctx="IE">
                                        <p:cTn id="26"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Espaço Reservado para Conteúdo 3" descr="1167173130_louco.jpg"/>
          <p:cNvPicPr>
            <a:picLocks noGrp="1" noChangeAspect="1"/>
          </p:cNvPicPr>
          <p:nvPr>
            <p:ph idx="4294967295"/>
          </p:nvPr>
        </p:nvPicPr>
        <p:blipFill>
          <a:blip r:embed="rId2" cstate="print"/>
          <a:srcRect/>
          <a:stretch>
            <a:fillRect/>
          </a:stretch>
        </p:blipFill>
        <p:spPr bwMode="auto">
          <a:xfrm>
            <a:off x="0" y="620713"/>
            <a:ext cx="9144000" cy="6237287"/>
          </a:xfrm>
          <a:prstGeom prst="rect">
            <a:avLst/>
          </a:prstGeom>
          <a:noFill/>
        </p:spPr>
      </p:pic>
      <p:pic>
        <p:nvPicPr>
          <p:cNvPr id="7" name="Espaço Reservado para Conteúdo 7" descr="4095173-lg.jpg"/>
          <p:cNvPicPr>
            <a:picLocks noChangeAspect="1"/>
          </p:cNvPicPr>
          <p:nvPr/>
        </p:nvPicPr>
        <p:blipFill>
          <a:blip r:embed="rId3" cstate="print"/>
          <a:srcRect/>
          <a:stretch>
            <a:fillRect/>
          </a:stretch>
        </p:blipFill>
        <p:spPr bwMode="auto">
          <a:xfrm>
            <a:off x="0" y="1052513"/>
            <a:ext cx="9144000" cy="5805487"/>
          </a:xfrm>
          <a:prstGeom prst="rect">
            <a:avLst/>
          </a:prstGeom>
          <a:noFill/>
          <a:ln w="9525">
            <a:noFill/>
            <a:miter lim="800000"/>
            <a:headEnd/>
            <a:tailEnd/>
          </a:ln>
        </p:spPr>
      </p:pic>
      <p:sp>
        <p:nvSpPr>
          <p:cNvPr id="8" name="CaixaDeTexto 7"/>
          <p:cNvSpPr txBox="1"/>
          <p:nvPr/>
        </p:nvSpPr>
        <p:spPr>
          <a:xfrm>
            <a:off x="714375" y="0"/>
            <a:ext cx="7715250" cy="15541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Que vá até os hospícios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iluminando os cérebros conturbados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que ali se encontram.</a:t>
            </a:r>
          </a:p>
        </p:txBody>
      </p:sp>
    </p:spTree>
    <p:extLst>
      <p:ext uri="{BB962C8B-B14F-4D97-AF65-F5344CB8AC3E}">
        <p14:creationId xmlns:p14="http://schemas.microsoft.com/office/powerpoint/2010/main" val="2413361481"/>
      </p:ext>
    </p:extLst>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strVal val="#ppt_w+.3"/>
                                          </p:val>
                                        </p:tav>
                                        <p:tav tm="100000">
                                          <p:val>
                                            <p:strVal val="#ppt_w"/>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animEffect transition="in" filter="fade">
                                      <p:cBhvr>
                                        <p:cTn id="9" dur="5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7"/>
                                        </p:tgtEl>
                                        <p:attrNameLst>
                                          <p:attrName>style.opacity</p:attrName>
                                        </p:attrNameLst>
                                      </p:cBhvr>
                                      <p:to>
                                        <p:strVal val="0.5"/>
                                      </p:to>
                                    </p:set>
                                    <p:animEffect filter="image" prLst="opacity: 0.5">
                                      <p:cBhvr rctx="IE">
                                        <p:cTn id="14"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Espaço Reservado para Conteúdo 11" descr="ATgAAACj_xEuj-ivprVMx2iRE30hlOzS6hP9zhNV222tCByn5nNVle31Y5FfPzjqNEP8PBQatcD1KZzZ5CJuaSo1BRpIAJtU9VDl6JWL5OtE2-FYS3c8nz4i_TWYog.jpg"/>
          <p:cNvPicPr>
            <a:picLocks noGrp="1" noChangeAspect="1"/>
          </p:cNvPicPr>
          <p:nvPr>
            <p:ph idx="4294967295"/>
          </p:nvPr>
        </p:nvPicPr>
        <p:blipFill>
          <a:blip r:embed="rId2" cstate="print"/>
          <a:srcRect/>
          <a:stretch>
            <a:fillRect/>
          </a:stretch>
        </p:blipFill>
        <p:spPr bwMode="auto">
          <a:xfrm>
            <a:off x="0" y="981075"/>
            <a:ext cx="9144000" cy="5876925"/>
          </a:xfrm>
          <a:prstGeom prst="rect">
            <a:avLst/>
          </a:prstGeom>
          <a:noFill/>
        </p:spPr>
      </p:pic>
      <p:pic>
        <p:nvPicPr>
          <p:cNvPr id="14" name="Imagem 13" descr="slide0003_image009.jpg"/>
          <p:cNvPicPr>
            <a:picLocks noChangeAspect="1"/>
          </p:cNvPicPr>
          <p:nvPr/>
        </p:nvPicPr>
        <p:blipFill>
          <a:blip r:embed="rId3" cstate="print"/>
          <a:srcRect/>
          <a:stretch>
            <a:fillRect/>
          </a:stretch>
        </p:blipFill>
        <p:spPr bwMode="auto">
          <a:xfrm>
            <a:off x="0" y="981075"/>
            <a:ext cx="9144000" cy="5876925"/>
          </a:xfrm>
          <a:prstGeom prst="rect">
            <a:avLst/>
          </a:prstGeom>
          <a:noFill/>
          <a:ln w="9525">
            <a:noFill/>
            <a:miter lim="800000"/>
            <a:headEnd/>
            <a:tailEnd/>
          </a:ln>
        </p:spPr>
      </p:pic>
      <p:sp>
        <p:nvSpPr>
          <p:cNvPr id="15" name="CaixaDeTexto 14"/>
          <p:cNvSpPr txBox="1"/>
          <p:nvPr/>
        </p:nvSpPr>
        <p:spPr>
          <a:xfrm>
            <a:off x="107950" y="0"/>
            <a:ext cx="8929688" cy="106680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Arial" pitchFamily="34" charset="0"/>
                <a:ea typeface="+mn-ea"/>
                <a:cs typeface="Arial" pitchFamily="34" charset="0"/>
              </a:rPr>
              <a:t>Que vá até os hospitais, onde muitos choram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Arial" pitchFamily="34" charset="0"/>
                <a:ea typeface="+mn-ea"/>
                <a:cs typeface="Arial" pitchFamily="34" charset="0"/>
              </a:rPr>
              <a:t> e sofrem sem o consolo da palavra amiga.</a:t>
            </a:r>
          </a:p>
        </p:txBody>
      </p:sp>
    </p:spTree>
    <p:extLst>
      <p:ext uri="{BB962C8B-B14F-4D97-AF65-F5344CB8AC3E}">
        <p14:creationId xmlns:p14="http://schemas.microsoft.com/office/powerpoint/2010/main" val="2416924678"/>
      </p:ext>
    </p:extLst>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0" fill="hold"/>
                                        <p:tgtEl>
                                          <p:spTgt spid="14"/>
                                        </p:tgtEl>
                                        <p:attrNameLst>
                                          <p:attrName>ppt_w</p:attrName>
                                        </p:attrNameLst>
                                      </p:cBhvr>
                                      <p:tavLst>
                                        <p:tav tm="0">
                                          <p:val>
                                            <p:strVal val="#ppt_w+.3"/>
                                          </p:val>
                                        </p:tav>
                                        <p:tav tm="100000">
                                          <p:val>
                                            <p:strVal val="#ppt_w"/>
                                          </p:val>
                                        </p:tav>
                                      </p:tavLst>
                                    </p:anim>
                                    <p:anim calcmode="lin" valueType="num">
                                      <p:cBhvr>
                                        <p:cTn id="8" dur="5000" fill="hold"/>
                                        <p:tgtEl>
                                          <p:spTgt spid="14"/>
                                        </p:tgtEl>
                                        <p:attrNameLst>
                                          <p:attrName>ppt_h</p:attrName>
                                        </p:attrNameLst>
                                      </p:cBhvr>
                                      <p:tavLst>
                                        <p:tav tm="0">
                                          <p:val>
                                            <p:strVal val="#ppt_h"/>
                                          </p:val>
                                        </p:tav>
                                        <p:tav tm="100000">
                                          <p:val>
                                            <p:strVal val="#ppt_h"/>
                                          </p:val>
                                        </p:tav>
                                      </p:tavLst>
                                    </p:anim>
                                    <p:animEffect transition="in" filter="fade">
                                      <p:cBhvr>
                                        <p:cTn id="9" dur="5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14"/>
                                        </p:tgtEl>
                                        <p:attrNameLst>
                                          <p:attrName>style.opacity</p:attrName>
                                        </p:attrNameLst>
                                      </p:cBhvr>
                                      <p:to>
                                        <p:strVal val="0.5"/>
                                      </p:to>
                                    </p:set>
                                    <p:animEffect filter="image" prLst="opacity: 0.5">
                                      <p:cBhvr rctx="IE">
                                        <p:cTn id="14"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Espaço Reservado para Conteúdo 3" descr="cfgjfh.jpg"/>
          <p:cNvPicPr>
            <a:picLocks noGrp="1" noChangeAspect="1"/>
          </p:cNvPicPr>
          <p:nvPr>
            <p:ph idx="4294967295"/>
          </p:nvPr>
        </p:nvPicPr>
        <p:blipFill>
          <a:blip r:embed="rId2" cstate="print"/>
          <a:srcRect/>
          <a:stretch>
            <a:fillRect/>
          </a:stretch>
        </p:blipFill>
        <p:spPr bwMode="auto">
          <a:xfrm>
            <a:off x="0" y="2205038"/>
            <a:ext cx="9144000" cy="4652962"/>
          </a:xfrm>
          <a:prstGeom prst="rect">
            <a:avLst/>
          </a:prstGeom>
          <a:noFill/>
        </p:spPr>
      </p:pic>
      <p:pic>
        <p:nvPicPr>
          <p:cNvPr id="5" name="Imagem 4" descr="slide0006_image005.jpg"/>
          <p:cNvPicPr>
            <a:picLocks noChangeAspect="1"/>
          </p:cNvPicPr>
          <p:nvPr/>
        </p:nvPicPr>
        <p:blipFill>
          <a:blip r:embed="rId3" cstate="print"/>
          <a:srcRect/>
          <a:stretch>
            <a:fillRect/>
          </a:stretch>
        </p:blipFill>
        <p:spPr bwMode="auto">
          <a:xfrm>
            <a:off x="0" y="2133600"/>
            <a:ext cx="9144000" cy="4724400"/>
          </a:xfrm>
          <a:prstGeom prst="rect">
            <a:avLst/>
          </a:prstGeom>
          <a:noFill/>
          <a:ln w="9525">
            <a:noFill/>
            <a:miter lim="800000"/>
            <a:headEnd/>
            <a:tailEnd/>
          </a:ln>
        </p:spPr>
      </p:pic>
      <p:sp>
        <p:nvSpPr>
          <p:cNvPr id="6" name="CaixaDeTexto 5"/>
          <p:cNvSpPr txBox="1"/>
          <p:nvPr/>
        </p:nvSpPr>
        <p:spPr>
          <a:xfrm>
            <a:off x="-36513" y="0"/>
            <a:ext cx="9144001" cy="20415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Que vá a todos aqueles que neste momento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 transpõem o pórtico da vida terrena para a espiritual, para que tenham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 um guia e o Vosso perdão.</a:t>
            </a:r>
          </a:p>
        </p:txBody>
      </p:sp>
    </p:spTree>
    <p:extLst>
      <p:ext uri="{BB962C8B-B14F-4D97-AF65-F5344CB8AC3E}">
        <p14:creationId xmlns:p14="http://schemas.microsoft.com/office/powerpoint/2010/main" val="1861788504"/>
      </p:ext>
    </p:extLst>
  </p:cSld>
  <p:clrMapOvr>
    <a:masterClrMapping/>
  </p:clrMapOvr>
  <p:transition spd="slow" advClick="0" advTm="15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strVal val="#ppt_w+.3"/>
                                          </p:val>
                                        </p:tav>
                                        <p:tav tm="100000">
                                          <p:val>
                                            <p:strVal val="#ppt_w"/>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animEffect transition="in" filter="fade">
                                      <p:cBhvr>
                                        <p:cTn id="9" dur="5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5"/>
                                        </p:tgtEl>
                                        <p:attrNameLst>
                                          <p:attrName>style.opacity</p:attrName>
                                        </p:attrNameLst>
                                      </p:cBhvr>
                                      <p:to>
                                        <p:strVal val="0.5"/>
                                      </p:to>
                                    </p:set>
                                    <p:animEffect filter="image" prLst="opacity: 0.5">
                                      <p:cBhvr rctx="IE">
                                        <p:cTn id="14"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Espaço Reservado para Conteúdo 5" descr="JHLHGUHGKHGK.jpg"/>
          <p:cNvPicPr>
            <a:picLocks noGrp="1" noChangeAspect="1"/>
          </p:cNvPicPr>
          <p:nvPr>
            <p:ph idx="4294967295"/>
          </p:nvPr>
        </p:nvPicPr>
        <p:blipFill>
          <a:blip r:embed="rId2" cstate="print"/>
          <a:srcRect/>
          <a:stretch>
            <a:fillRect/>
          </a:stretch>
        </p:blipFill>
        <p:spPr bwMode="auto">
          <a:xfrm>
            <a:off x="0" y="2060575"/>
            <a:ext cx="9144000" cy="4797425"/>
          </a:xfrm>
          <a:prstGeom prst="rect">
            <a:avLst/>
          </a:prstGeom>
          <a:noFill/>
        </p:spPr>
      </p:pic>
      <p:pic>
        <p:nvPicPr>
          <p:cNvPr id="8" name="Imagem 7" descr="BGHKHBJLHBL.png"/>
          <p:cNvPicPr>
            <a:picLocks noChangeAspect="1"/>
          </p:cNvPicPr>
          <p:nvPr/>
        </p:nvPicPr>
        <p:blipFill>
          <a:blip r:embed="rId3" cstate="print"/>
          <a:srcRect/>
          <a:stretch>
            <a:fillRect/>
          </a:stretch>
        </p:blipFill>
        <p:spPr bwMode="auto">
          <a:xfrm>
            <a:off x="0" y="2060575"/>
            <a:ext cx="9144000" cy="4797425"/>
          </a:xfrm>
          <a:prstGeom prst="rect">
            <a:avLst/>
          </a:prstGeom>
          <a:noFill/>
          <a:ln w="9525">
            <a:noFill/>
            <a:miter lim="800000"/>
            <a:headEnd/>
            <a:tailEnd/>
          </a:ln>
        </p:spPr>
      </p:pic>
      <p:sp>
        <p:nvSpPr>
          <p:cNvPr id="9" name="CaixaDeTexto 8"/>
          <p:cNvSpPr txBox="1"/>
          <p:nvPr/>
        </p:nvSpPr>
        <p:spPr>
          <a:xfrm>
            <a:off x="34925" y="0"/>
            <a:ext cx="9144000" cy="206210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Que este Pai Nosso vá até os lupanaranes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 e erga as pobres e infelizes criaturas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que para ali foram tangidas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 pela fome, dando-lhes apoio e fé.</a:t>
            </a:r>
          </a:p>
        </p:txBody>
      </p:sp>
    </p:spTree>
    <p:extLst>
      <p:ext uri="{BB962C8B-B14F-4D97-AF65-F5344CB8AC3E}">
        <p14:creationId xmlns:p14="http://schemas.microsoft.com/office/powerpoint/2010/main" val="167860309"/>
      </p:ext>
    </p:extLst>
  </p:cSld>
  <p:clrMapOvr>
    <a:masterClrMapping/>
  </p:clrMapOvr>
  <p:transition spd="slow" advClick="0" advTm="15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p:val>
                                            <p:strVal val="#ppt_w+.3"/>
                                          </p:val>
                                        </p:tav>
                                        <p:tav tm="100000">
                                          <p:val>
                                            <p:strVal val="#ppt_w"/>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animEffect transition="in" filter="fade">
                                      <p:cBhvr>
                                        <p:cTn id="9" dur="5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8"/>
                                        </p:tgtEl>
                                        <p:attrNameLst>
                                          <p:attrName>style.opacity</p:attrName>
                                        </p:attrNameLst>
                                      </p:cBhvr>
                                      <p:to>
                                        <p:strVal val="0.5"/>
                                      </p:to>
                                    </p:set>
                                    <p:animEffect filter="image" prLst="opacity: 0.5">
                                      <p:cBhvr rctx="IE">
                                        <p:cTn id="14"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Espaço Reservado para Conteúdo 3" descr="slide0024_image022.jpg"/>
          <p:cNvPicPr>
            <a:picLocks noGrp="1" noChangeAspect="1"/>
          </p:cNvPicPr>
          <p:nvPr>
            <p:ph idx="4294967295"/>
          </p:nvPr>
        </p:nvPicPr>
        <p:blipFill>
          <a:blip r:embed="rId2" cstate="print"/>
          <a:srcRect/>
          <a:stretch>
            <a:fillRect/>
          </a:stretch>
        </p:blipFill>
        <p:spPr bwMode="auto">
          <a:xfrm>
            <a:off x="0" y="1700213"/>
            <a:ext cx="9144000" cy="5157787"/>
          </a:xfrm>
          <a:prstGeom prst="rect">
            <a:avLst/>
          </a:prstGeom>
          <a:noFill/>
        </p:spPr>
      </p:pic>
      <p:pic>
        <p:nvPicPr>
          <p:cNvPr id="9" name="Imagem 8" descr="slide0030_image037.jpg"/>
          <p:cNvPicPr>
            <a:picLocks noChangeAspect="1"/>
          </p:cNvPicPr>
          <p:nvPr/>
        </p:nvPicPr>
        <p:blipFill>
          <a:blip r:embed="rId3" cstate="print"/>
          <a:srcRect/>
          <a:stretch>
            <a:fillRect/>
          </a:stretch>
        </p:blipFill>
        <p:spPr bwMode="auto">
          <a:xfrm>
            <a:off x="0" y="1700213"/>
            <a:ext cx="9144000" cy="5157787"/>
          </a:xfrm>
          <a:prstGeom prst="rect">
            <a:avLst/>
          </a:prstGeom>
          <a:noFill/>
          <a:ln w="9525">
            <a:noFill/>
            <a:miter lim="800000"/>
            <a:headEnd/>
            <a:tailEnd/>
          </a:ln>
        </p:spPr>
      </p:pic>
      <p:sp>
        <p:nvSpPr>
          <p:cNvPr id="10" name="CaixaDeTexto 9"/>
          <p:cNvSpPr txBox="1"/>
          <p:nvPr/>
        </p:nvSpPr>
        <p:spPr>
          <a:xfrm>
            <a:off x="0" y="0"/>
            <a:ext cx="9144000" cy="156966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Que vá até o seio da Terra onde o mineiro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 está exposto ao fogo do grizu e que ele, findo o dia, possa voltar ao seio de sua família.</a:t>
            </a:r>
          </a:p>
        </p:txBody>
      </p:sp>
    </p:spTree>
    <p:extLst>
      <p:ext uri="{BB962C8B-B14F-4D97-AF65-F5344CB8AC3E}">
        <p14:creationId xmlns:p14="http://schemas.microsoft.com/office/powerpoint/2010/main" val="2076921370"/>
      </p:ext>
    </p:extLst>
  </p:cSld>
  <p:clrMapOvr>
    <a:masterClrMapping/>
  </p:clrMapOvr>
  <p:transition spd="slow" advClick="0" advTm="15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0" fill="hold"/>
                                        <p:tgtEl>
                                          <p:spTgt spid="9"/>
                                        </p:tgtEl>
                                        <p:attrNameLst>
                                          <p:attrName>ppt_w</p:attrName>
                                        </p:attrNameLst>
                                      </p:cBhvr>
                                      <p:tavLst>
                                        <p:tav tm="0">
                                          <p:val>
                                            <p:strVal val="#ppt_w+.3"/>
                                          </p:val>
                                        </p:tav>
                                        <p:tav tm="100000">
                                          <p:val>
                                            <p:strVal val="#ppt_w"/>
                                          </p:val>
                                        </p:tav>
                                      </p:tavLst>
                                    </p:anim>
                                    <p:anim calcmode="lin" valueType="num">
                                      <p:cBhvr>
                                        <p:cTn id="8" dur="5000" fill="hold"/>
                                        <p:tgtEl>
                                          <p:spTgt spid="9"/>
                                        </p:tgtEl>
                                        <p:attrNameLst>
                                          <p:attrName>ppt_h</p:attrName>
                                        </p:attrNameLst>
                                      </p:cBhvr>
                                      <p:tavLst>
                                        <p:tav tm="0">
                                          <p:val>
                                            <p:strVal val="#ppt_h"/>
                                          </p:val>
                                        </p:tav>
                                        <p:tav tm="100000">
                                          <p:val>
                                            <p:strVal val="#ppt_h"/>
                                          </p:val>
                                        </p:tav>
                                      </p:tavLst>
                                    </p:anim>
                                    <p:animEffect transition="in" filter="fade">
                                      <p:cBhvr>
                                        <p:cTn id="9" dur="5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9"/>
                                        </p:tgtEl>
                                        <p:attrNameLst>
                                          <p:attrName>style.opacity</p:attrName>
                                        </p:attrNameLst>
                                      </p:cBhvr>
                                      <p:to>
                                        <p:strVal val="0.5"/>
                                      </p:to>
                                    </p:set>
                                    <p:animEffect filter="image" prLst="opacity: 0.5">
                                      <p:cBhvr rctx="IE">
                                        <p:cTn id="14"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Espaço Reservado para Conteúdo 3" descr="LKDXCVJK.bmp"/>
          <p:cNvPicPr>
            <a:picLocks noGrp="1" noChangeAspect="1"/>
          </p:cNvPicPr>
          <p:nvPr>
            <p:ph idx="4294967295"/>
          </p:nvPr>
        </p:nvPicPr>
        <p:blipFill>
          <a:blip r:embed="rId2" cstate="print"/>
          <a:srcRect/>
          <a:stretch>
            <a:fillRect/>
          </a:stretch>
        </p:blipFill>
        <p:spPr bwMode="auto">
          <a:xfrm>
            <a:off x="0" y="1557338"/>
            <a:ext cx="9144000" cy="5300662"/>
          </a:xfrm>
          <a:prstGeom prst="rect">
            <a:avLst/>
          </a:prstGeom>
          <a:noFill/>
        </p:spPr>
      </p:pic>
      <p:pic>
        <p:nvPicPr>
          <p:cNvPr id="5" name="Imagem 4" descr="ATcAAAB8mLvo0BAG-cr_1o2kluDH37_RJMFxMq7Jc4lAXICUekKfxLGbhLJxhXgn6XQcL8hz6YjrH2MyvN6w1AAg2kmnAJtU9VAQfaVj74ptit-f8EtgY38bVjor7A.jpg"/>
          <p:cNvPicPr>
            <a:picLocks noChangeAspect="1"/>
          </p:cNvPicPr>
          <p:nvPr/>
        </p:nvPicPr>
        <p:blipFill>
          <a:blip r:embed="rId3" cstate="print"/>
          <a:srcRect/>
          <a:stretch>
            <a:fillRect/>
          </a:stretch>
        </p:blipFill>
        <p:spPr bwMode="auto">
          <a:xfrm>
            <a:off x="0" y="1628775"/>
            <a:ext cx="9144000" cy="5229225"/>
          </a:xfrm>
          <a:prstGeom prst="rect">
            <a:avLst/>
          </a:prstGeom>
          <a:noFill/>
          <a:ln w="9525">
            <a:noFill/>
            <a:miter lim="800000"/>
            <a:headEnd/>
            <a:tailEnd/>
          </a:ln>
        </p:spPr>
      </p:pic>
      <p:sp>
        <p:nvSpPr>
          <p:cNvPr id="6" name="CaixaDeTexto 5"/>
          <p:cNvSpPr txBox="1"/>
          <p:nvPr/>
        </p:nvSpPr>
        <p:spPr>
          <a:xfrm>
            <a:off x="1009650" y="0"/>
            <a:ext cx="7870825" cy="1554163"/>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outerShdw blurRad="38100" dist="38100" dir="2700000" algn="tl">
                    <a:srgbClr val="000000">
                      <a:alpha val="43137"/>
                    </a:srgbClr>
                  </a:outerShdw>
                </a:effectLst>
                <a:uLnTx/>
                <a:uFillTx/>
                <a:latin typeface="Calibri"/>
                <a:ea typeface="+mn-ea"/>
                <a:cs typeface="+mn-cs"/>
              </a:rPr>
              <a:t>Que este Pai Nosso vá até os dirigentes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outerShdw blurRad="38100" dist="38100" dir="2700000" algn="tl">
                    <a:srgbClr val="000000">
                      <a:alpha val="43137"/>
                    </a:srgbClr>
                  </a:outerShdw>
                </a:effectLst>
                <a:uLnTx/>
                <a:uFillTx/>
                <a:latin typeface="Calibri"/>
                <a:ea typeface="+mn-ea"/>
                <a:cs typeface="+mn-cs"/>
              </a:rPr>
              <a:t> das nações para que evitem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outerShdw blurRad="38100" dist="38100" dir="2700000" algn="tl">
                    <a:srgbClr val="000000">
                      <a:alpha val="43137"/>
                    </a:srgbClr>
                  </a:outerShdw>
                </a:effectLst>
                <a:uLnTx/>
                <a:uFillTx/>
                <a:latin typeface="Calibri"/>
                <a:ea typeface="+mn-ea"/>
                <a:cs typeface="+mn-cs"/>
              </a:rPr>
              <a:t> guerra e cultivem a paz.</a:t>
            </a:r>
          </a:p>
        </p:txBody>
      </p:sp>
      <p:pic>
        <p:nvPicPr>
          <p:cNvPr id="7" name="Imagem 6" descr="slide0019_image021.gif"/>
          <p:cNvPicPr>
            <a:picLocks noChangeAspect="1"/>
          </p:cNvPicPr>
          <p:nvPr/>
        </p:nvPicPr>
        <p:blipFill>
          <a:blip r:embed="rId4" cstate="print"/>
          <a:srcRect/>
          <a:stretch>
            <a:fillRect/>
          </a:stretch>
        </p:blipFill>
        <p:spPr bwMode="auto">
          <a:xfrm>
            <a:off x="-36513" y="263525"/>
            <a:ext cx="11017251" cy="6594475"/>
          </a:xfrm>
          <a:prstGeom prst="rect">
            <a:avLst/>
          </a:prstGeom>
          <a:noFill/>
          <a:ln w="9525">
            <a:noFill/>
            <a:miter lim="800000"/>
            <a:headEnd/>
            <a:tailEnd/>
          </a:ln>
        </p:spPr>
      </p:pic>
      <p:pic>
        <p:nvPicPr>
          <p:cNvPr id="2" name="Imagem 6" descr="slide0019_image021.gif"/>
          <p:cNvPicPr>
            <a:picLocks noChangeAspect="1"/>
          </p:cNvPicPr>
          <p:nvPr/>
        </p:nvPicPr>
        <p:blipFill>
          <a:blip r:embed="rId4" cstate="print"/>
          <a:srcRect/>
          <a:stretch>
            <a:fillRect/>
          </a:stretch>
        </p:blipFill>
        <p:spPr bwMode="auto">
          <a:xfrm>
            <a:off x="0" y="1398588"/>
            <a:ext cx="11844338" cy="6896100"/>
          </a:xfrm>
          <a:prstGeom prst="rect">
            <a:avLst/>
          </a:prstGeom>
          <a:noFill/>
          <a:ln w="9525">
            <a:noFill/>
            <a:miter lim="800000"/>
            <a:headEnd/>
            <a:tailEnd/>
          </a:ln>
        </p:spPr>
      </p:pic>
    </p:spTree>
    <p:extLst>
      <p:ext uri="{BB962C8B-B14F-4D97-AF65-F5344CB8AC3E}">
        <p14:creationId xmlns:p14="http://schemas.microsoft.com/office/powerpoint/2010/main" val="1923700631"/>
      </p:ext>
    </p:extLst>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strVal val="#ppt_w+.3"/>
                                          </p:val>
                                        </p:tav>
                                        <p:tav tm="100000">
                                          <p:val>
                                            <p:strVal val="#ppt_w"/>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animEffect transition="in" filter="fade">
                                      <p:cBhvr>
                                        <p:cTn id="9" dur="5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5"/>
                                        </p:tgtEl>
                                        <p:attrNameLst>
                                          <p:attrName>style.opacity</p:attrName>
                                        </p:attrNameLst>
                                      </p:cBhvr>
                                      <p:to>
                                        <p:strVal val="0.5"/>
                                      </p:to>
                                    </p:set>
                                    <p:animEffect filter="image" prLst="opacity: 0.5">
                                      <p:cBhvr rctx="IE">
                                        <p:cTn id="14" dur="indefinite"/>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61823 -0.31283 L -1.16372 0.00601 " pathEditMode="relative" rAng="0" ptsTypes="AA">
                                      <p:cBhvr>
                                        <p:cTn id="18" dur="5000" spd="-100000" fill="hold"/>
                                        <p:tgtEl>
                                          <p:spTgt spid="7"/>
                                        </p:tgtEl>
                                        <p:attrNameLst>
                                          <p:attrName>ppt_x</p:attrName>
                                          <p:attrName>ppt_y</p:attrName>
                                        </p:attrNameLst>
                                      </p:cBhvr>
                                      <p:rCtr x="-89100" y="15900"/>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0.62014 -0.50104 L -1.16372 0.00601 " pathEditMode="relative" rAng="0" ptsTypes="AA">
                                      <p:cBhvr>
                                        <p:cTn id="22" dur="5000" spd="-100000" fill="hold"/>
                                        <p:tgtEl>
                                          <p:spTgt spid="2"/>
                                        </p:tgtEl>
                                        <p:attrNameLst>
                                          <p:attrName>ppt_x</p:attrName>
                                          <p:attrName>ppt_y</p:attrName>
                                        </p:attrNameLst>
                                      </p:cBhvr>
                                      <p:rCtr x="-89200" y="25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Espaço Reservado para Conteúdo 3" descr=",N N,V.jpg"/>
          <p:cNvPicPr>
            <a:picLocks noGrp="1" noChangeAspect="1"/>
          </p:cNvPicPr>
          <p:nvPr>
            <p:ph idx="4294967295"/>
          </p:nvPr>
        </p:nvPicPr>
        <p:blipFill>
          <a:blip r:embed="rId2" cstate="print"/>
          <a:srcRect/>
          <a:stretch>
            <a:fillRect/>
          </a:stretch>
        </p:blipFill>
        <p:spPr bwMode="auto">
          <a:xfrm>
            <a:off x="0" y="1268413"/>
            <a:ext cx="9144000" cy="5589587"/>
          </a:xfrm>
          <a:prstGeom prst="rect">
            <a:avLst/>
          </a:prstGeom>
          <a:noFill/>
        </p:spPr>
      </p:pic>
      <p:pic>
        <p:nvPicPr>
          <p:cNvPr id="5" name="Imagem 4" descr="CBX.jpg"/>
          <p:cNvPicPr>
            <a:picLocks noChangeAspect="1"/>
          </p:cNvPicPr>
          <p:nvPr/>
        </p:nvPicPr>
        <p:blipFill>
          <a:blip r:embed="rId3" cstate="print"/>
          <a:srcRect/>
          <a:stretch>
            <a:fillRect/>
          </a:stretch>
        </p:blipFill>
        <p:spPr bwMode="auto">
          <a:xfrm>
            <a:off x="0" y="1268413"/>
            <a:ext cx="9144000" cy="5589587"/>
          </a:xfrm>
          <a:prstGeom prst="rect">
            <a:avLst/>
          </a:prstGeom>
          <a:noFill/>
          <a:ln w="9525">
            <a:noFill/>
            <a:miter lim="800000"/>
            <a:headEnd/>
            <a:tailEnd/>
          </a:ln>
        </p:spPr>
      </p:pic>
      <p:sp>
        <p:nvSpPr>
          <p:cNvPr id="6" name="CaixaDeTexto 5"/>
          <p:cNvSpPr txBox="1"/>
          <p:nvPr/>
        </p:nvSpPr>
        <p:spPr>
          <a:xfrm>
            <a:off x="2555875" y="115888"/>
            <a:ext cx="3968750" cy="106680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outerShdw blurRad="38100" dist="38100" dir="2700000" algn="tl">
                    <a:srgbClr val="000000">
                      <a:alpha val="43137"/>
                    </a:srgbClr>
                  </a:outerShdw>
                </a:effectLst>
                <a:uLnTx/>
                <a:uFillTx/>
                <a:latin typeface="Calibri"/>
                <a:ea typeface="+mn-ea"/>
                <a:cs typeface="+mn-cs"/>
              </a:rPr>
              <a:t>Tende piedade dos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outerShdw blurRad="38100" dist="38100" dir="2700000" algn="tl">
                    <a:srgbClr val="000000">
                      <a:alpha val="43137"/>
                    </a:srgbClr>
                  </a:outerShdw>
                </a:effectLst>
                <a:uLnTx/>
                <a:uFillTx/>
                <a:latin typeface="Calibri"/>
                <a:ea typeface="+mn-ea"/>
                <a:cs typeface="+mn-cs"/>
              </a:rPr>
              <a:t>órfãos e viúvas.</a:t>
            </a:r>
          </a:p>
        </p:txBody>
      </p:sp>
    </p:spTree>
    <p:extLst>
      <p:ext uri="{BB962C8B-B14F-4D97-AF65-F5344CB8AC3E}">
        <p14:creationId xmlns:p14="http://schemas.microsoft.com/office/powerpoint/2010/main" val="3825197090"/>
      </p:ext>
    </p:extLst>
  </p:cSld>
  <p:clrMapOvr>
    <a:masterClrMapping/>
  </p:clrMapOvr>
  <p:transition spd="slow" advClick="0" advTm="8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strVal val="#ppt_w+.3"/>
                                          </p:val>
                                        </p:tav>
                                        <p:tav tm="100000">
                                          <p:val>
                                            <p:strVal val="#ppt_w"/>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animEffect transition="in" filter="fade">
                                      <p:cBhvr>
                                        <p:cTn id="9" dur="5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5"/>
                                        </p:tgtEl>
                                        <p:attrNameLst>
                                          <p:attrName>style.opacity</p:attrName>
                                        </p:attrNameLst>
                                      </p:cBhvr>
                                      <p:to>
                                        <p:strVal val="0.5"/>
                                      </p:to>
                                    </p:set>
                                    <p:animEffect filter="image" prLst="opacity: 0.5">
                                      <p:cBhvr rctx="IE">
                                        <p:cTn id="14"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881808185"/>
              </p:ext>
            </p:extLst>
          </p:nvPr>
        </p:nvGraphicFramePr>
        <p:xfrm>
          <a:off x="219944" y="165019"/>
          <a:ext cx="8653346" cy="2529840"/>
        </p:xfrm>
        <a:graphic>
          <a:graphicData uri="http://schemas.openxmlformats.org/drawingml/2006/table">
            <a:tbl>
              <a:tblPr firstRow="1" bandRow="1">
                <a:tableStyleId>{5C22544A-7EE6-4342-B048-85BDC9FD1C3A}</a:tableStyleId>
              </a:tblPr>
              <a:tblGrid>
                <a:gridCol w="8653346">
                  <a:extLst>
                    <a:ext uri="{9D8B030D-6E8A-4147-A177-3AD203B41FA5}">
                      <a16:colId xmlns:a16="http://schemas.microsoft.com/office/drawing/2014/main" val="1244802210"/>
                    </a:ext>
                  </a:extLst>
                </a:gridCol>
              </a:tblGrid>
              <a:tr h="2529840">
                <a:tc>
                  <a:txBody>
                    <a:bodyPr/>
                    <a:lstStyle/>
                    <a:p>
                      <a:pPr algn="ctr"/>
                      <a:r>
                        <a:rPr lang="pt-BR" sz="2000" dirty="0">
                          <a:solidFill>
                            <a:srgbClr val="FFFF00"/>
                          </a:solidFill>
                        </a:rPr>
                        <a:t>A LEI DIVINA OU NATURAL</a:t>
                      </a:r>
                    </a:p>
                    <a:p>
                      <a:pPr algn="ctr"/>
                      <a:r>
                        <a:rPr lang="pt-BR" sz="2000" dirty="0">
                          <a:solidFill>
                            <a:srgbClr val="FFFF00"/>
                          </a:solidFill>
                        </a:rPr>
                        <a:t>I - CARACTERES DA LEI NATURAL</a:t>
                      </a:r>
                    </a:p>
                    <a:p>
                      <a:pPr algn="ctr"/>
                      <a:endParaRPr lang="pt-BR" sz="2000" dirty="0">
                        <a:solidFill>
                          <a:srgbClr val="FFFF00"/>
                        </a:solidFill>
                      </a:endParaRPr>
                    </a:p>
                    <a:p>
                      <a:pPr marL="342900" indent="-342900" algn="just">
                        <a:buAutoNum type="arabicPeriod" startAt="614"/>
                      </a:pPr>
                      <a:r>
                        <a:rPr lang="pt-BR" sz="2000" dirty="0"/>
                        <a:t> O que se deve entender por lei natural?</a:t>
                      </a:r>
                    </a:p>
                    <a:p>
                      <a:pPr marL="0" indent="0" algn="just">
                        <a:buNone/>
                      </a:pPr>
                      <a:endParaRPr lang="pt-BR" sz="2000" dirty="0"/>
                    </a:p>
                    <a:p>
                      <a:pPr algn="just"/>
                      <a:r>
                        <a:rPr lang="pt-BR" sz="2000" dirty="0">
                          <a:solidFill>
                            <a:srgbClr val="FFFF00"/>
                          </a:solidFill>
                        </a:rPr>
                        <a:t>R. A lei natural é a lei de Deus; é a única necessária à felicidade do homem; ela lhe indica o que ele deve fazer ou não fazer, e ele só se torna infeliz porque dela se afasta.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219944" y="2694859"/>
          <a:ext cx="8653346" cy="1319347"/>
        </p:xfrm>
        <a:graphic>
          <a:graphicData uri="http://schemas.openxmlformats.org/drawingml/2006/table">
            <a:tbl>
              <a:tblPr firstRow="1" bandRow="1">
                <a:tableStyleId>{5C22544A-7EE6-4342-B048-85BDC9FD1C3A}</a:tableStyleId>
              </a:tblPr>
              <a:tblGrid>
                <a:gridCol w="8653346">
                  <a:extLst>
                    <a:ext uri="{9D8B030D-6E8A-4147-A177-3AD203B41FA5}">
                      <a16:colId xmlns:a16="http://schemas.microsoft.com/office/drawing/2014/main" val="1244802210"/>
                    </a:ext>
                  </a:extLst>
                </a:gridCol>
              </a:tblGrid>
              <a:tr h="1319347">
                <a:tc>
                  <a:txBody>
                    <a:bodyPr/>
                    <a:lstStyle/>
                    <a:p>
                      <a:pPr algn="just"/>
                      <a:r>
                        <a:rPr lang="pt-BR" sz="2000" dirty="0"/>
                        <a:t>615.	A lei de Deus é eterna?</a:t>
                      </a:r>
                    </a:p>
                    <a:p>
                      <a:pPr algn="just"/>
                      <a:endParaRPr lang="pt-BR" sz="2000" dirty="0"/>
                    </a:p>
                    <a:p>
                      <a:pPr algn="just"/>
                      <a:r>
                        <a:rPr lang="pt-BR" sz="2000" dirty="0">
                          <a:solidFill>
                            <a:srgbClr val="FFFF00"/>
                          </a:solidFill>
                        </a:rPr>
                        <a:t>R. É eterna e imutável como o próprio Deus [39].</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855651503"/>
              </p:ext>
            </p:extLst>
          </p:nvPr>
        </p:nvGraphicFramePr>
        <p:xfrm>
          <a:off x="219944" y="4014206"/>
          <a:ext cx="8653346" cy="2529840"/>
        </p:xfrm>
        <a:graphic>
          <a:graphicData uri="http://schemas.openxmlformats.org/drawingml/2006/table">
            <a:tbl>
              <a:tblPr firstRow="1" bandRow="1">
                <a:tableStyleId>{5C22544A-7EE6-4342-B048-85BDC9FD1C3A}</a:tableStyleId>
              </a:tblPr>
              <a:tblGrid>
                <a:gridCol w="8653346">
                  <a:extLst>
                    <a:ext uri="{9D8B030D-6E8A-4147-A177-3AD203B41FA5}">
                      <a16:colId xmlns:a16="http://schemas.microsoft.com/office/drawing/2014/main" val="1244802210"/>
                    </a:ext>
                  </a:extLst>
                </a:gridCol>
              </a:tblGrid>
              <a:tr h="2529840">
                <a:tc>
                  <a:txBody>
                    <a:bodyPr/>
                    <a:lstStyle/>
                    <a:p>
                      <a:pPr algn="just"/>
                      <a:endParaRPr lang="pt-BR" sz="2000" dirty="0"/>
                    </a:p>
                    <a:p>
                      <a:pPr marL="342900" indent="-342900" algn="just">
                        <a:buAutoNum type="arabicPeriod" startAt="616"/>
                      </a:pPr>
                      <a:r>
                        <a:rPr lang="pt-BR" sz="2000" dirty="0"/>
                        <a:t> Deus teria prescrito aos homens, numa época, aquilo que lhes proibiria em outra?</a:t>
                      </a:r>
                    </a:p>
                    <a:p>
                      <a:pPr marL="0" indent="0" algn="just">
                        <a:buNone/>
                      </a:pPr>
                      <a:endParaRPr lang="pt-BR" sz="2000" dirty="0"/>
                    </a:p>
                    <a:p>
                      <a:pPr algn="just"/>
                      <a:r>
                        <a:rPr lang="pt-BR" sz="2000" dirty="0">
                          <a:solidFill>
                            <a:srgbClr val="FFFF00"/>
                          </a:solidFill>
                        </a:rPr>
                        <a:t>R.	 Deus não se engana; os homens é que são obrigados a modificar as suas leis, que são imperfeitas, mas as leis de Deus são perfeitas. A harmonia que regula o universo material e o universo moral se funda nas leis que Deus estabeleceu por toda a eternidade.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2426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5C4829A-01F4-443D-AFBF-D5695FAE778B}"/>
              </a:ext>
            </a:extLst>
          </p:cNvPr>
          <p:cNvSpPr>
            <a:spLocks noGrp="1" noChangeArrowheads="1"/>
          </p:cNvSpPr>
          <p:nvPr>
            <p:ph type="ctrTitle"/>
          </p:nvPr>
        </p:nvSpPr>
        <p:spPr/>
        <p:txBody>
          <a:bodyPr/>
          <a:lstStyle/>
          <a:p>
            <a:pPr eaLnBrk="1" hangingPunct="1"/>
            <a:endParaRPr lang="pt-BR" altLang="pt-BR"/>
          </a:p>
        </p:txBody>
      </p:sp>
      <p:sp>
        <p:nvSpPr>
          <p:cNvPr id="24579" name="Rectangle 3">
            <a:extLst>
              <a:ext uri="{FF2B5EF4-FFF2-40B4-BE49-F238E27FC236}">
                <a16:creationId xmlns:a16="http://schemas.microsoft.com/office/drawing/2014/main" id="{D369C033-127F-4D7A-A1C7-96119A8B701C}"/>
              </a:ext>
            </a:extLst>
          </p:cNvPr>
          <p:cNvSpPr>
            <a:spLocks noGrp="1" noChangeArrowheads="1"/>
          </p:cNvSpPr>
          <p:nvPr>
            <p:ph type="subTitle" idx="1"/>
          </p:nvPr>
        </p:nvSpPr>
        <p:spPr/>
        <p:txBody>
          <a:bodyPr/>
          <a:lstStyle/>
          <a:p>
            <a:pPr eaLnBrk="1" hangingPunct="1"/>
            <a:endParaRPr lang="pt-BR" altLang="pt-BR"/>
          </a:p>
        </p:txBody>
      </p:sp>
      <p:pic>
        <p:nvPicPr>
          <p:cNvPr id="24580" name="Picture 4" descr="Trabalho _Por do Sol">
            <a:extLst>
              <a:ext uri="{FF2B5EF4-FFF2-40B4-BE49-F238E27FC236}">
                <a16:creationId xmlns:a16="http://schemas.microsoft.com/office/drawing/2014/main" id="{6E90EFD1-AFD3-4689-BFBD-EDC077FF0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a:extLst>
              <a:ext uri="{FF2B5EF4-FFF2-40B4-BE49-F238E27FC236}">
                <a16:creationId xmlns:a16="http://schemas.microsoft.com/office/drawing/2014/main" id="{A965BCC2-E4C7-4306-836D-27730341A112}"/>
              </a:ext>
            </a:extLst>
          </p:cNvPr>
          <p:cNvSpPr txBox="1">
            <a:spLocks noChangeArrowheads="1"/>
          </p:cNvSpPr>
          <p:nvPr/>
        </p:nvSpPr>
        <p:spPr bwMode="auto">
          <a:xfrm>
            <a:off x="1042988" y="1017588"/>
            <a:ext cx="47259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4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LEI DO TRABALHO</a:t>
            </a:r>
          </a:p>
        </p:txBody>
      </p:sp>
      <p:sp>
        <p:nvSpPr>
          <p:cNvPr id="23558" name="Text Box 6">
            <a:extLst>
              <a:ext uri="{FF2B5EF4-FFF2-40B4-BE49-F238E27FC236}">
                <a16:creationId xmlns:a16="http://schemas.microsoft.com/office/drawing/2014/main" id="{67290E69-7994-46C6-B3A0-4F870198D132}"/>
              </a:ext>
            </a:extLst>
          </p:cNvPr>
          <p:cNvSpPr txBox="1">
            <a:spLocks noChangeArrowheads="1"/>
          </p:cNvSpPr>
          <p:nvPr/>
        </p:nvSpPr>
        <p:spPr bwMode="auto">
          <a:xfrm>
            <a:off x="1476375" y="2133600"/>
            <a:ext cx="5519738"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4000" b="0" i="0" u="none" strike="noStrike" kern="1200" cap="none" spc="0" normalizeH="0" baseline="0" noProof="0">
                <a:ln>
                  <a:noFill/>
                </a:ln>
                <a:solidFill>
                  <a:srgbClr val="0033CC"/>
                </a:solidFill>
                <a:effectLst/>
                <a:uLnTx/>
                <a:uFillTx/>
                <a:latin typeface="Arial" panose="020B0604020202020204" pitchFamily="34" charset="0"/>
                <a:ea typeface="+mn-ea"/>
                <a:cs typeface="+mn-cs"/>
              </a:rPr>
              <a:t>O trabalho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4000" b="0" i="0" u="none" strike="noStrike" kern="1200" cap="none" spc="0" normalizeH="0" baseline="0" noProof="0">
                <a:ln>
                  <a:noFill/>
                </a:ln>
                <a:solidFill>
                  <a:srgbClr val="0033CC"/>
                </a:solidFill>
                <a:effectLst/>
                <a:uLnTx/>
                <a:uFillTx/>
                <a:latin typeface="Arial" panose="020B0604020202020204" pitchFamily="34" charset="0"/>
                <a:ea typeface="+mn-ea"/>
                <a:cs typeface="+mn-cs"/>
              </a:rPr>
              <a:t>é uma Lei da Natureza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4000" b="0" i="0" u="none" strike="noStrike" kern="1200" cap="none" spc="0" normalizeH="0" baseline="0" noProof="0">
                <a:ln>
                  <a:noFill/>
                </a:ln>
                <a:solidFill>
                  <a:srgbClr val="0033CC"/>
                </a:solidFill>
                <a:effectLst/>
                <a:uLnTx/>
                <a:uFillTx/>
                <a:latin typeface="Arial" panose="020B0604020202020204" pitchFamily="34" charset="0"/>
                <a:ea typeface="+mn-ea"/>
                <a:cs typeface="+mn-cs"/>
              </a:rPr>
              <a:t>– </a:t>
            </a:r>
            <a:r>
              <a:rPr kumimoji="0" lang="pt-BR" altLang="pt-BR" sz="3600" b="0" i="0" u="none" strike="noStrike" kern="1200" cap="none" spc="0" normalizeH="0" baseline="0" noProof="0">
                <a:ln>
                  <a:noFill/>
                </a:ln>
                <a:solidFill>
                  <a:srgbClr val="0033CC"/>
                </a:solidFill>
                <a:effectLst/>
                <a:uLnTx/>
                <a:uFillTx/>
                <a:latin typeface="Arial" panose="020B0604020202020204" pitchFamily="34" charset="0"/>
                <a:ea typeface="+mn-ea"/>
                <a:cs typeface="+mn-cs"/>
              </a:rPr>
              <a:t>(L.E., Q. 674)</a:t>
            </a:r>
          </a:p>
        </p:txBody>
      </p:sp>
    </p:spTree>
    <p:extLst>
      <p:ext uri="{BB962C8B-B14F-4D97-AF65-F5344CB8AC3E}">
        <p14:creationId xmlns:p14="http://schemas.microsoft.com/office/powerpoint/2010/main" val="2091718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 to="" calcmode="lin" valueType="num">
                                      <p:cBhvr>
                                        <p:cTn id="7" dur="1" fill="hold"/>
                                        <p:tgtEl>
                                          <p:spTgt spid="2355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Espaço Reservado para Conteúdo 3" descr="TGHKHKHJH.jpg"/>
          <p:cNvPicPr>
            <a:picLocks noGrp="1" noChangeAspect="1"/>
          </p:cNvPicPr>
          <p:nvPr>
            <p:ph idx="4294967295"/>
          </p:nvPr>
        </p:nvPicPr>
        <p:blipFill>
          <a:blip r:embed="rId2" cstate="print"/>
          <a:srcRect/>
          <a:stretch>
            <a:fillRect/>
          </a:stretch>
        </p:blipFill>
        <p:spPr bwMode="auto">
          <a:xfrm>
            <a:off x="0" y="1125538"/>
            <a:ext cx="9144000" cy="5732462"/>
          </a:xfrm>
          <a:prstGeom prst="rect">
            <a:avLst/>
          </a:prstGeom>
          <a:noFill/>
        </p:spPr>
      </p:pic>
      <p:pic>
        <p:nvPicPr>
          <p:cNvPr id="5" name="Imagem 4" descr="VB C.jpg"/>
          <p:cNvPicPr>
            <a:picLocks noChangeAspect="1"/>
          </p:cNvPicPr>
          <p:nvPr/>
        </p:nvPicPr>
        <p:blipFill>
          <a:blip r:embed="rId3" cstate="print"/>
          <a:srcRect/>
          <a:stretch>
            <a:fillRect/>
          </a:stretch>
        </p:blipFill>
        <p:spPr bwMode="auto">
          <a:xfrm>
            <a:off x="0" y="1125538"/>
            <a:ext cx="9144000" cy="5732462"/>
          </a:xfrm>
          <a:prstGeom prst="rect">
            <a:avLst/>
          </a:prstGeom>
          <a:noFill/>
          <a:ln w="9525">
            <a:noFill/>
            <a:miter lim="800000"/>
            <a:headEnd/>
            <a:tailEnd/>
          </a:ln>
        </p:spPr>
      </p:pic>
      <p:sp>
        <p:nvSpPr>
          <p:cNvPr id="6" name="CaixaDeTexto 5"/>
          <p:cNvSpPr txBox="1"/>
          <p:nvPr/>
        </p:nvSpPr>
        <p:spPr>
          <a:xfrm>
            <a:off x="1358900" y="0"/>
            <a:ext cx="6381750" cy="106680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Daqueles que até esta hora n</a:t>
            </a:r>
            <a:r>
              <a:rPr kumimoji="0" lang="pt-BR" sz="3200" b="1" i="1" u="none" strike="noStrike" kern="0" cap="none" spc="0" normalizeH="0" baseline="0" noProof="0" dirty="0">
                <a:ln>
                  <a:noFill/>
                </a:ln>
                <a:solidFill>
                  <a:srgbClr val="FFFFFF">
                    <a:lumMod val="85000"/>
                  </a:srgbClr>
                </a:solidFill>
                <a:effectLst>
                  <a:outerShdw blurRad="38100" dist="38100" dir="2700000" algn="tl">
                    <a:srgbClr val="000000">
                      <a:alpha val="43137"/>
                    </a:srgbClr>
                  </a:outerShdw>
                </a:effectLst>
                <a:uLnTx/>
                <a:uFillTx/>
                <a:latin typeface="Calibri"/>
                <a:ea typeface="+mn-ea"/>
                <a:cs typeface="+mn-cs"/>
              </a:rPr>
              <a:t>ão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outerShdw blurRad="38100" dist="38100" dir="2700000" algn="tl">
                    <a:srgbClr val="000000">
                      <a:alpha val="43137"/>
                    </a:srgbClr>
                  </a:outerShdw>
                </a:effectLst>
                <a:uLnTx/>
                <a:uFillTx/>
                <a:latin typeface="Calibri"/>
                <a:ea typeface="+mn-ea"/>
                <a:cs typeface="+mn-cs"/>
              </a:rPr>
              <a:t>tiveram uma côdea de pão</a:t>
            </a:r>
          </a:p>
        </p:txBody>
      </p:sp>
    </p:spTree>
    <p:extLst>
      <p:ext uri="{BB962C8B-B14F-4D97-AF65-F5344CB8AC3E}">
        <p14:creationId xmlns:p14="http://schemas.microsoft.com/office/powerpoint/2010/main" val="3253106980"/>
      </p:ext>
    </p:extLst>
  </p:cSld>
  <p:clrMapOvr>
    <a:masterClrMapping/>
  </p:clrMapOvr>
  <p:transition spd="slow" advClick="0" advTm="1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strVal val="#ppt_w+.3"/>
                                          </p:val>
                                        </p:tav>
                                        <p:tav tm="100000">
                                          <p:val>
                                            <p:strVal val="#ppt_w"/>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animEffect transition="in" filter="fade">
                                      <p:cBhvr>
                                        <p:cTn id="9" dur="5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5"/>
                                        </p:tgtEl>
                                        <p:attrNameLst>
                                          <p:attrName>style.opacity</p:attrName>
                                        </p:attrNameLst>
                                      </p:cBhvr>
                                      <p:to>
                                        <p:strVal val="0.5"/>
                                      </p:to>
                                    </p:set>
                                    <p:animEffect filter="image" prLst="opacity: 0.5">
                                      <p:cBhvr rctx="IE">
                                        <p:cTn id="14"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Espaço Reservado para Conteúdo 3" descr="slide0015_image010.gif"/>
          <p:cNvPicPr>
            <a:picLocks noGrp="1" noChangeAspect="1"/>
          </p:cNvPicPr>
          <p:nvPr>
            <p:ph idx="4294967295"/>
          </p:nvPr>
        </p:nvPicPr>
        <p:blipFill>
          <a:blip r:embed="rId2" cstate="print"/>
          <a:srcRect/>
          <a:stretch>
            <a:fillRect/>
          </a:stretch>
        </p:blipFill>
        <p:spPr bwMode="auto">
          <a:xfrm>
            <a:off x="0" y="549275"/>
            <a:ext cx="9144000" cy="6308725"/>
          </a:xfrm>
          <a:prstGeom prst="rect">
            <a:avLst/>
          </a:prstGeom>
          <a:noFill/>
        </p:spPr>
      </p:pic>
      <p:pic>
        <p:nvPicPr>
          <p:cNvPr id="5" name="Imagem 4" descr="KYKKYYH.jpg"/>
          <p:cNvPicPr>
            <a:picLocks noChangeAspect="1"/>
          </p:cNvPicPr>
          <p:nvPr/>
        </p:nvPicPr>
        <p:blipFill>
          <a:blip r:embed="rId3" cstate="print"/>
          <a:srcRect/>
          <a:stretch>
            <a:fillRect/>
          </a:stretch>
        </p:blipFill>
        <p:spPr bwMode="auto">
          <a:xfrm>
            <a:off x="0" y="1052513"/>
            <a:ext cx="9144000" cy="5805487"/>
          </a:xfrm>
          <a:prstGeom prst="rect">
            <a:avLst/>
          </a:prstGeom>
          <a:noFill/>
          <a:ln w="9525">
            <a:noFill/>
            <a:miter lim="800000"/>
            <a:headEnd/>
            <a:tailEnd/>
          </a:ln>
        </p:spPr>
      </p:pic>
      <p:sp>
        <p:nvSpPr>
          <p:cNvPr id="6" name="CaixaDeTexto 5"/>
          <p:cNvSpPr txBox="1"/>
          <p:nvPr/>
        </p:nvSpPr>
        <p:spPr>
          <a:xfrm>
            <a:off x="2195513" y="0"/>
            <a:ext cx="4692650" cy="106680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outerShdw blurRad="38100" dist="38100" dir="2700000" algn="tl">
                    <a:srgbClr val="000000">
                      <a:alpha val="43137"/>
                    </a:srgbClr>
                  </a:outerShdw>
                </a:effectLst>
                <a:uLnTx/>
                <a:uFillTx/>
                <a:latin typeface="Calibri"/>
                <a:ea typeface="+mn-ea"/>
                <a:cs typeface="+mn-cs"/>
              </a:rPr>
              <a:t>Tende compaixão dos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outerShdw blurRad="38100" dist="38100" dir="2700000" algn="tl">
                    <a:srgbClr val="000000">
                      <a:alpha val="43137"/>
                    </a:srgbClr>
                  </a:outerShdw>
                </a:effectLst>
                <a:uLnTx/>
                <a:uFillTx/>
                <a:latin typeface="Calibri"/>
                <a:ea typeface="+mn-ea"/>
                <a:cs typeface="+mn-cs"/>
              </a:rPr>
              <a:t> navegadores dos ares.</a:t>
            </a:r>
          </a:p>
        </p:txBody>
      </p:sp>
    </p:spTree>
    <p:extLst>
      <p:ext uri="{BB962C8B-B14F-4D97-AF65-F5344CB8AC3E}">
        <p14:creationId xmlns:p14="http://schemas.microsoft.com/office/powerpoint/2010/main" val="3308559688"/>
      </p:ext>
    </p:extLst>
  </p:cSld>
  <p:clrMapOvr>
    <a:masterClrMapping/>
  </p:clrMapOvr>
  <p:transition spd="slow" advClick="0" advTm="9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strVal val="#ppt_w+.3"/>
                                          </p:val>
                                        </p:tav>
                                        <p:tav tm="100000">
                                          <p:val>
                                            <p:strVal val="#ppt_w"/>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animEffect transition="in" filter="fade">
                                      <p:cBhvr>
                                        <p:cTn id="9" dur="5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5"/>
                                        </p:tgtEl>
                                        <p:attrNameLst>
                                          <p:attrName>style.opacity</p:attrName>
                                        </p:attrNameLst>
                                      </p:cBhvr>
                                      <p:to>
                                        <p:strVal val="0.5"/>
                                      </p:to>
                                    </p:set>
                                    <p:animEffect filter="image" prLst="opacity: 0.5">
                                      <p:cBhvr rctx="IE">
                                        <p:cTn id="14"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Espaço Reservado para Conteúdo 3" descr="jç.jpg"/>
          <p:cNvPicPr>
            <a:picLocks noGrp="1" noChangeAspect="1"/>
          </p:cNvPicPr>
          <p:nvPr>
            <p:ph idx="4294967295"/>
          </p:nvPr>
        </p:nvPicPr>
        <p:blipFill>
          <a:blip r:embed="rId2" cstate="print"/>
          <a:srcRect/>
          <a:stretch>
            <a:fillRect/>
          </a:stretch>
        </p:blipFill>
        <p:spPr bwMode="auto">
          <a:xfrm>
            <a:off x="0" y="981075"/>
            <a:ext cx="9144000" cy="5876925"/>
          </a:xfrm>
          <a:prstGeom prst="rect">
            <a:avLst/>
          </a:prstGeom>
          <a:noFill/>
        </p:spPr>
      </p:pic>
      <p:pic>
        <p:nvPicPr>
          <p:cNvPr id="6" name="Imagem 5" descr="wall15-1.jpg"/>
          <p:cNvPicPr>
            <a:picLocks noChangeAspect="1"/>
          </p:cNvPicPr>
          <p:nvPr/>
        </p:nvPicPr>
        <p:blipFill>
          <a:blip r:embed="rId3" cstate="print"/>
          <a:srcRect/>
          <a:stretch>
            <a:fillRect/>
          </a:stretch>
        </p:blipFill>
        <p:spPr bwMode="auto">
          <a:xfrm>
            <a:off x="0" y="981075"/>
            <a:ext cx="9144000" cy="5876925"/>
          </a:xfrm>
          <a:prstGeom prst="rect">
            <a:avLst/>
          </a:prstGeom>
          <a:noFill/>
          <a:ln w="9525">
            <a:noFill/>
            <a:miter lim="800000"/>
            <a:headEnd/>
            <a:tailEnd/>
          </a:ln>
        </p:spPr>
      </p:pic>
      <p:sp>
        <p:nvSpPr>
          <p:cNvPr id="11" name="CaixaDeTexto 10"/>
          <p:cNvSpPr txBox="1"/>
          <p:nvPr/>
        </p:nvSpPr>
        <p:spPr>
          <a:xfrm>
            <a:off x="1277938" y="0"/>
            <a:ext cx="6586537" cy="106680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Dos que lutam com os vendavais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 no meio do mar bravio.</a:t>
            </a:r>
          </a:p>
        </p:txBody>
      </p:sp>
    </p:spTree>
    <p:extLst>
      <p:ext uri="{BB962C8B-B14F-4D97-AF65-F5344CB8AC3E}">
        <p14:creationId xmlns:p14="http://schemas.microsoft.com/office/powerpoint/2010/main" val="219648327"/>
      </p:ext>
    </p:extLst>
  </p:cSld>
  <p:clrMapOvr>
    <a:masterClrMapping/>
  </p:clrMapOvr>
  <p:transition spd="slow" advClick="0" advTm="9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p:val>
                                            <p:strVal val="#ppt_w+.3"/>
                                          </p:val>
                                        </p:tav>
                                        <p:tav tm="100000">
                                          <p:val>
                                            <p:strVal val="#ppt_w"/>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animEffect transition="in" filter="fade">
                                      <p:cBhvr>
                                        <p:cTn id="9" dur="5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6"/>
                                        </p:tgtEl>
                                        <p:attrNameLst>
                                          <p:attrName>style.opacity</p:attrName>
                                        </p:attrNameLst>
                                      </p:cBhvr>
                                      <p:to>
                                        <p:strVal val="0.5"/>
                                      </p:to>
                                    </p:set>
                                    <p:animEffect filter="image" prLst="opacity: 0.5">
                                      <p:cBhvr rctx="IE">
                                        <p:cTn id="14"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Espaço Reservado para Conteúdo 9" descr="mulher%20gravida.jpg"/>
          <p:cNvPicPr>
            <a:picLocks noGrp="1" noChangeAspect="1"/>
          </p:cNvPicPr>
          <p:nvPr>
            <p:ph idx="4294967295"/>
          </p:nvPr>
        </p:nvPicPr>
        <p:blipFill>
          <a:blip r:embed="rId2" cstate="print"/>
          <a:srcRect/>
          <a:stretch>
            <a:fillRect/>
          </a:stretch>
        </p:blipFill>
        <p:spPr bwMode="auto">
          <a:xfrm>
            <a:off x="4214813" y="981075"/>
            <a:ext cx="4929187" cy="7073900"/>
          </a:xfrm>
          <a:prstGeom prst="rect">
            <a:avLst/>
          </a:prstGeom>
          <a:noFill/>
        </p:spPr>
      </p:pic>
      <p:pic>
        <p:nvPicPr>
          <p:cNvPr id="20484" name="Imagem 10" descr="Pappoulla_gravida.jpg"/>
          <p:cNvPicPr>
            <a:picLocks noChangeAspect="1"/>
          </p:cNvPicPr>
          <p:nvPr/>
        </p:nvPicPr>
        <p:blipFill>
          <a:blip r:embed="rId3" cstate="print"/>
          <a:srcRect/>
          <a:stretch>
            <a:fillRect/>
          </a:stretch>
        </p:blipFill>
        <p:spPr bwMode="auto">
          <a:xfrm>
            <a:off x="-357188" y="981075"/>
            <a:ext cx="4929188" cy="7645400"/>
          </a:xfrm>
          <a:prstGeom prst="rect">
            <a:avLst/>
          </a:prstGeom>
          <a:noFill/>
          <a:ln w="9525">
            <a:noFill/>
            <a:miter lim="800000"/>
            <a:headEnd/>
            <a:tailEnd/>
          </a:ln>
        </p:spPr>
      </p:pic>
      <p:sp>
        <p:nvSpPr>
          <p:cNvPr id="13" name="CaixaDeTexto 12"/>
          <p:cNvSpPr txBox="1"/>
          <p:nvPr/>
        </p:nvSpPr>
        <p:spPr>
          <a:xfrm>
            <a:off x="1335088" y="0"/>
            <a:ext cx="6472237" cy="106680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Tende piedade da mulher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FFFFFF">
                    <a:lumMod val="85000"/>
                  </a:srgbClr>
                </a:solidFill>
                <a:effectLst/>
                <a:uLnTx/>
                <a:uFillTx/>
                <a:latin typeface="Calibri"/>
                <a:ea typeface="+mn-ea"/>
                <a:cs typeface="+mn-cs"/>
              </a:rPr>
              <a:t> que abre os olhos do ser à vida.</a:t>
            </a:r>
          </a:p>
        </p:txBody>
      </p:sp>
    </p:spTree>
    <p:extLst>
      <p:ext uri="{BB962C8B-B14F-4D97-AF65-F5344CB8AC3E}">
        <p14:creationId xmlns:p14="http://schemas.microsoft.com/office/powerpoint/2010/main" val="2114420474"/>
      </p:ext>
    </p:extLst>
  </p:cSld>
  <p:clrMapOvr>
    <a:masterClrMapping/>
  </p:clrMapOvr>
  <p:transition spd="slow" advClick="0" advTm="12000">
    <p:fade thruBlk="1"/>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1"/>
          <p:cNvSpPr>
            <a:spLocks noGrp="1"/>
          </p:cNvSpPr>
          <p:nvPr>
            <p:ph type="title" idx="4294967295"/>
          </p:nvPr>
        </p:nvSpPr>
        <p:spPr bwMode="auto">
          <a:xfrm>
            <a:off x="457200" y="274638"/>
            <a:ext cx="8229600" cy="1143000"/>
          </a:xfrm>
          <a:prstGeom prst="rect">
            <a:avLst/>
          </a:prstGeom>
          <a:solidFill>
            <a:srgbClr val="FFFFFF"/>
          </a:solidFill>
          <a:ln>
            <a:solidFill>
              <a:srgbClr val="000000"/>
            </a:solidFill>
            <a:miter lim="800000"/>
            <a:headEnd/>
            <a:tailEnd/>
          </a:ln>
        </p:spPr>
        <p:txBody>
          <a:bodyPr anchor="ctr"/>
          <a:lstStyle/>
          <a:p>
            <a:endParaRPr lang="pt-BR" dirty="0"/>
          </a:p>
        </p:txBody>
      </p:sp>
      <p:pic>
        <p:nvPicPr>
          <p:cNvPr id="21507" name="Espaço Reservado para Conteúdo 4" descr="365344.jpg"/>
          <p:cNvPicPr>
            <a:picLocks noGrp="1" noChangeAspect="1"/>
          </p:cNvPicPr>
          <p:nvPr>
            <p:ph idx="4294967295"/>
          </p:nvPr>
        </p:nvPicPr>
        <p:blipFill>
          <a:blip r:embed="rId2" cstate="print"/>
          <a:srcRect/>
          <a:stretch>
            <a:fillRect/>
          </a:stretch>
        </p:blipFill>
        <p:spPr bwMode="auto">
          <a:xfrm>
            <a:off x="2667000" y="1957388"/>
            <a:ext cx="3810000" cy="3810000"/>
          </a:xfrm>
          <a:prstGeom prst="rect">
            <a:avLst/>
          </a:prstGeom>
          <a:noFill/>
        </p:spPr>
      </p:pic>
      <p:pic>
        <p:nvPicPr>
          <p:cNvPr id="21508" name="Espaço Reservado para Conteúdo 5" descr="ATgAAAA33aUhIJ7ctqXXmYHTN77XcwbHq2vs9APRZbnSy-6Sz_SBshr4Ts83yU6awUU-KxKQA6MXUB9-3Csn0eWxsm3UAJtU9VDuvn39oyWK6ltNrQIfwHRXZnPDlA.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 name="Imagem 5" descr="365344.jpg"/>
          <p:cNvPicPr>
            <a:picLocks noChangeAspect="1"/>
          </p:cNvPicPr>
          <p:nvPr/>
        </p:nvPicPr>
        <p:blipFill>
          <a:blip r:embed="rId2" cstate="print"/>
          <a:srcRect/>
          <a:stretch>
            <a:fillRect/>
          </a:stretch>
        </p:blipFill>
        <p:spPr bwMode="auto">
          <a:xfrm>
            <a:off x="4211638" y="0"/>
            <a:ext cx="4932362" cy="6858000"/>
          </a:xfrm>
          <a:prstGeom prst="rect">
            <a:avLst/>
          </a:prstGeom>
          <a:noFill/>
          <a:ln w="9525">
            <a:noFill/>
            <a:miter lim="800000"/>
            <a:headEnd/>
            <a:tailEnd/>
          </a:ln>
        </p:spPr>
      </p:pic>
      <p:sp>
        <p:nvSpPr>
          <p:cNvPr id="7" name="CaixaDeTexto 6"/>
          <p:cNvSpPr txBox="1"/>
          <p:nvPr/>
        </p:nvSpPr>
        <p:spPr>
          <a:xfrm>
            <a:off x="433668" y="39507"/>
            <a:ext cx="3549370" cy="4031873"/>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2060"/>
                </a:solidFill>
                <a:effectLst>
                  <a:outerShdw blurRad="38100" dist="38100" dir="2700000" algn="tl">
                    <a:srgbClr val="000000">
                      <a:alpha val="43137"/>
                    </a:srgbClr>
                  </a:outerShdw>
                </a:effectLst>
                <a:highlight>
                  <a:srgbClr val="FFFF00"/>
                </a:highlight>
                <a:uLnTx/>
                <a:uFillTx/>
                <a:latin typeface="Calibri"/>
                <a:ea typeface="+mn-ea"/>
                <a:cs typeface="+mn-cs"/>
              </a:rPr>
              <a:t>E que a Paz e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2060"/>
                </a:solidFill>
                <a:effectLst>
                  <a:outerShdw blurRad="38100" dist="38100" dir="2700000" algn="tl">
                    <a:srgbClr val="000000">
                      <a:alpha val="43137"/>
                    </a:srgbClr>
                  </a:outerShdw>
                </a:effectLst>
                <a:highlight>
                  <a:srgbClr val="FFFF00"/>
                </a:highlight>
                <a:uLnTx/>
                <a:uFillTx/>
                <a:latin typeface="Calibri"/>
                <a:ea typeface="+mn-ea"/>
                <a:cs typeface="+mn-cs"/>
              </a:rPr>
              <a:t>Harmonia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2060"/>
                </a:solidFill>
                <a:effectLst>
                  <a:outerShdw blurRad="38100" dist="38100" dir="2700000" algn="tl">
                    <a:srgbClr val="000000">
                      <a:alpha val="43137"/>
                    </a:srgbClr>
                  </a:outerShdw>
                </a:effectLst>
                <a:highlight>
                  <a:srgbClr val="FFFF00"/>
                </a:highlight>
                <a:uLnTx/>
                <a:uFillTx/>
                <a:latin typeface="Calibri"/>
                <a:ea typeface="+mn-ea"/>
                <a:cs typeface="+mn-cs"/>
              </a:rPr>
              <a:t> do Bem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2060"/>
                </a:solidFill>
                <a:effectLst>
                  <a:outerShdw blurRad="38100" dist="38100" dir="2700000" algn="tl">
                    <a:srgbClr val="000000">
                      <a:alpha val="43137"/>
                    </a:srgbClr>
                  </a:outerShdw>
                </a:effectLst>
                <a:highlight>
                  <a:srgbClr val="FFFF00"/>
                </a:highlight>
                <a:uLnTx/>
                <a:uFillTx/>
                <a:latin typeface="Calibri"/>
                <a:ea typeface="+mn-ea"/>
                <a:cs typeface="+mn-cs"/>
              </a:rPr>
              <a:t> fiquem entre nós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2060"/>
                </a:solidFill>
                <a:effectLst>
                  <a:outerShdw blurRad="38100" dist="38100" dir="2700000" algn="tl">
                    <a:srgbClr val="000000">
                      <a:alpha val="43137"/>
                    </a:srgbClr>
                  </a:outerShdw>
                </a:effectLst>
                <a:highlight>
                  <a:srgbClr val="FFFF00"/>
                </a:highlight>
                <a:uLnTx/>
                <a:uFillTx/>
                <a:latin typeface="Calibri"/>
                <a:ea typeface="+mn-ea"/>
                <a:cs typeface="+mn-cs"/>
              </a:rPr>
              <a:t>estejam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2060"/>
                </a:solidFill>
                <a:effectLst>
                  <a:outerShdw blurRad="38100" dist="38100" dir="2700000" algn="tl">
                    <a:srgbClr val="000000">
                      <a:alpha val="43137"/>
                    </a:srgbClr>
                  </a:outerShdw>
                </a:effectLst>
                <a:highlight>
                  <a:srgbClr val="FFFF00"/>
                </a:highlight>
                <a:uLnTx/>
                <a:uFillTx/>
                <a:latin typeface="Calibri"/>
                <a:ea typeface="+mn-ea"/>
                <a:cs typeface="+mn-cs"/>
              </a:rPr>
              <a:t> com todos.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3200" b="1" i="1" u="none" strike="noStrike" kern="0" cap="none" spc="0" normalizeH="0" baseline="0" noProof="0" dirty="0">
              <a:ln>
                <a:noFill/>
              </a:ln>
              <a:solidFill>
                <a:srgbClr val="002060"/>
              </a:solidFill>
              <a:effectLst>
                <a:outerShdw blurRad="38100" dist="38100" dir="2700000" algn="tl">
                  <a:srgbClr val="000000">
                    <a:alpha val="43137"/>
                  </a:srgbClr>
                </a:outerShdw>
              </a:effectLst>
              <a:highlight>
                <a:srgbClr val="FFFF00"/>
              </a:highligh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0" cap="none" spc="0" normalizeH="0" baseline="0" noProof="0" dirty="0">
                <a:ln>
                  <a:noFill/>
                </a:ln>
                <a:solidFill>
                  <a:srgbClr val="002060"/>
                </a:solidFill>
                <a:effectLst>
                  <a:outerShdw blurRad="38100" dist="38100" dir="2700000" algn="tl">
                    <a:srgbClr val="000000">
                      <a:alpha val="43137"/>
                    </a:srgbClr>
                  </a:outerShdw>
                </a:effectLst>
                <a:highlight>
                  <a:srgbClr val="FFFF00"/>
                </a:highlight>
                <a:uLnTx/>
                <a:uFillTx/>
                <a:latin typeface="Calibri"/>
                <a:ea typeface="+mn-ea"/>
                <a:cs typeface="+mn-cs"/>
              </a:rPr>
              <a:t>Assim Seja.</a:t>
            </a:r>
          </a:p>
        </p:txBody>
      </p:sp>
    </p:spTree>
    <p:extLst>
      <p:ext uri="{BB962C8B-B14F-4D97-AF65-F5344CB8AC3E}">
        <p14:creationId xmlns:p14="http://schemas.microsoft.com/office/powerpoint/2010/main" val="2476669525"/>
      </p:ext>
    </p:extLst>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p:val>
                                            <p:strVal val="#ppt_w+.3"/>
                                          </p:val>
                                        </p:tav>
                                        <p:tav tm="100000">
                                          <p:val>
                                            <p:strVal val="#ppt_w"/>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animEffect transition="in" filter="fade">
                                      <p:cBhvr>
                                        <p:cTn id="9" dur="5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6"/>
                                        </p:tgtEl>
                                        <p:attrNameLst>
                                          <p:attrName>style.opacity</p:attrName>
                                        </p:attrNameLst>
                                      </p:cBhvr>
                                      <p:to>
                                        <p:strVal val="0.5"/>
                                      </p:to>
                                    </p:set>
                                    <p:animEffect filter="image" prLst="opacity: 0.5">
                                      <p:cBhvr rctx="IE">
                                        <p:cTn id="14"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0"/>
            <a:ext cx="9144000" cy="6858000"/>
          </a:xfrm>
          <a:pattFill prst="pct5">
            <a:fgClr>
              <a:schemeClr val="accent1"/>
            </a:fgClr>
            <a:bgClr>
              <a:schemeClr val="bg1"/>
            </a:bgClr>
          </a:pattFill>
        </p:spPr>
        <p:style>
          <a:lnRef idx="0">
            <a:schemeClr val="dk1"/>
          </a:lnRef>
          <a:fillRef idx="3">
            <a:schemeClr val="dk1"/>
          </a:fillRef>
          <a:effectRef idx="3">
            <a:schemeClr val="dk1"/>
          </a:effectRef>
          <a:fontRef idx="minor">
            <a:schemeClr val="lt1"/>
          </a:fontRef>
        </p:style>
        <p:txBody>
          <a:bodyPr>
            <a:normAutofit fontScale="47500" lnSpcReduction="20000"/>
          </a:bodyPr>
          <a:lstStyle/>
          <a:p>
            <a:pPr marL="342900" indent="-342900">
              <a:spcBef>
                <a:spcPct val="50000"/>
              </a:spcBef>
              <a:buFontTx/>
              <a:buAutoNum type="arabicPeriod"/>
            </a:pPr>
            <a:r>
              <a:rPr lang="pt-BR" b="1" dirty="0">
                <a:solidFill>
                  <a:schemeClr val="tx1"/>
                </a:solidFill>
                <a:hlinkClick r:id="rId2" action="ppaction://hlinksldjump"/>
              </a:rPr>
              <a:t>KARDEC</a:t>
            </a:r>
            <a:r>
              <a:rPr lang="pt-BR" b="1" dirty="0">
                <a:solidFill>
                  <a:schemeClr val="tx1"/>
                </a:solidFill>
              </a:rPr>
              <a:t>. Allan. O Evangelho Segundo o Espiritismo. Cap. XXVII, item 4, p 370</a:t>
            </a:r>
          </a:p>
          <a:p>
            <a:pPr marL="342900" indent="-342900">
              <a:spcBef>
                <a:spcPct val="50000"/>
              </a:spcBef>
              <a:buFontTx/>
              <a:buAutoNum type="arabicPeriod"/>
            </a:pPr>
            <a:r>
              <a:rPr lang="pt-BR" b="1" dirty="0">
                <a:solidFill>
                  <a:schemeClr val="tx1"/>
                </a:solidFill>
                <a:hlinkClick r:id="rId3" action="ppaction://hlinksldjump"/>
              </a:rPr>
              <a:t>________</a:t>
            </a:r>
            <a:r>
              <a:rPr lang="pt-BR" b="1" dirty="0">
                <a:solidFill>
                  <a:schemeClr val="tx1"/>
                </a:solidFill>
              </a:rPr>
              <a:t>. Item 9, p 373</a:t>
            </a:r>
          </a:p>
          <a:p>
            <a:pPr marL="342900" indent="-342900">
              <a:spcBef>
                <a:spcPct val="50000"/>
              </a:spcBef>
              <a:buFontTx/>
              <a:buAutoNum type="arabicPeriod"/>
            </a:pPr>
            <a:r>
              <a:rPr lang="pt-BR" b="1" dirty="0">
                <a:solidFill>
                  <a:schemeClr val="tx1"/>
                </a:solidFill>
                <a:hlinkClick r:id="rId4" action="ppaction://hlinksldjump"/>
              </a:rPr>
              <a:t>________</a:t>
            </a:r>
            <a:r>
              <a:rPr lang="pt-BR" b="1" dirty="0">
                <a:solidFill>
                  <a:schemeClr val="tx1"/>
                </a:solidFill>
              </a:rPr>
              <a:t>, </a:t>
            </a:r>
            <a:r>
              <a:rPr lang="pt-BR" b="1" dirty="0">
                <a:solidFill>
                  <a:schemeClr val="tx1"/>
                </a:solidFill>
                <a:hlinkClick r:id="rId5" action="ppaction://hlinksldjump"/>
              </a:rPr>
              <a:t>item 11</a:t>
            </a:r>
            <a:r>
              <a:rPr lang="pt-BR" b="1" dirty="0">
                <a:solidFill>
                  <a:schemeClr val="tx1"/>
                </a:solidFill>
              </a:rPr>
              <a:t>, p 373</a:t>
            </a:r>
          </a:p>
          <a:p>
            <a:pPr marL="342900" indent="-342900">
              <a:spcBef>
                <a:spcPct val="50000"/>
              </a:spcBef>
              <a:buFontTx/>
              <a:buAutoNum type="arabicPeriod"/>
            </a:pPr>
            <a:r>
              <a:rPr lang="pt-BR" b="1" dirty="0">
                <a:solidFill>
                  <a:schemeClr val="tx1"/>
                </a:solidFill>
                <a:hlinkClick r:id="rId4" action="ppaction://hlinksldjump"/>
              </a:rPr>
              <a:t>________</a:t>
            </a:r>
            <a:r>
              <a:rPr lang="pt-BR" b="1" dirty="0">
                <a:solidFill>
                  <a:schemeClr val="tx1"/>
                </a:solidFill>
              </a:rPr>
              <a:t>, item 15, p 377</a:t>
            </a:r>
          </a:p>
          <a:p>
            <a:pPr marL="342900" indent="-342900">
              <a:spcBef>
                <a:spcPct val="50000"/>
              </a:spcBef>
              <a:buFontTx/>
              <a:buAutoNum type="arabicPeriod"/>
            </a:pPr>
            <a:r>
              <a:rPr lang="pt-BR" b="1" dirty="0">
                <a:solidFill>
                  <a:schemeClr val="tx1"/>
                </a:solidFill>
                <a:hlinkClick r:id="rId6" action="ppaction://hlinksldjump"/>
              </a:rPr>
              <a:t>________</a:t>
            </a:r>
            <a:r>
              <a:rPr lang="pt-BR" b="1" dirty="0">
                <a:solidFill>
                  <a:schemeClr val="tx1"/>
                </a:solidFill>
              </a:rPr>
              <a:t>, Cap. XXVIII, item 2, p 387</a:t>
            </a:r>
          </a:p>
          <a:p>
            <a:pPr marL="342900" indent="-342900">
              <a:spcBef>
                <a:spcPct val="50000"/>
              </a:spcBef>
              <a:buFontTx/>
              <a:buAutoNum type="arabicPeriod"/>
            </a:pPr>
            <a:r>
              <a:rPr lang="pt-BR" b="1" dirty="0">
                <a:solidFill>
                  <a:schemeClr val="tx1"/>
                </a:solidFill>
                <a:hlinkClick r:id="rId7" action="ppaction://hlinksldjump"/>
              </a:rPr>
              <a:t>________.</a:t>
            </a:r>
            <a:r>
              <a:rPr lang="pt-BR" b="1" dirty="0">
                <a:solidFill>
                  <a:schemeClr val="tx1"/>
                </a:solidFill>
              </a:rPr>
              <a:t> O Livro dos Espíritos . Questão 658</a:t>
            </a:r>
          </a:p>
          <a:p>
            <a:pPr marL="342900" indent="-342900">
              <a:spcBef>
                <a:spcPct val="50000"/>
              </a:spcBef>
              <a:buFontTx/>
              <a:buAutoNum type="arabicPeriod"/>
            </a:pPr>
            <a:r>
              <a:rPr lang="pt-BR" b="1" dirty="0">
                <a:solidFill>
                  <a:schemeClr val="tx1"/>
                </a:solidFill>
                <a:hlinkClick r:id="rId3" action="ppaction://hlinksldjump"/>
              </a:rPr>
              <a:t>________,</a:t>
            </a:r>
            <a:r>
              <a:rPr lang="pt-BR" b="1" dirty="0">
                <a:solidFill>
                  <a:schemeClr val="tx1"/>
                </a:solidFill>
              </a:rPr>
              <a:t> questão 659</a:t>
            </a:r>
          </a:p>
          <a:p>
            <a:pPr marL="342900" indent="-342900">
              <a:spcBef>
                <a:spcPct val="50000"/>
              </a:spcBef>
              <a:buFontTx/>
              <a:buAutoNum type="arabicPeriod"/>
            </a:pPr>
            <a:r>
              <a:rPr lang="pt-BR" b="1" dirty="0">
                <a:solidFill>
                  <a:schemeClr val="tx1"/>
                </a:solidFill>
                <a:hlinkClick r:id="rId8" action="ppaction://hlinksldjump"/>
              </a:rPr>
              <a:t>________</a:t>
            </a:r>
            <a:r>
              <a:rPr lang="pt-BR" b="1" dirty="0">
                <a:solidFill>
                  <a:schemeClr val="tx1"/>
                </a:solidFill>
              </a:rPr>
              <a:t>, questão 660</a:t>
            </a:r>
          </a:p>
          <a:p>
            <a:pPr marL="342900" indent="-342900">
              <a:spcBef>
                <a:spcPct val="50000"/>
              </a:spcBef>
              <a:buFontTx/>
              <a:buAutoNum type="arabicPeriod"/>
            </a:pPr>
            <a:r>
              <a:rPr lang="pt-BR" b="1" dirty="0">
                <a:solidFill>
                  <a:schemeClr val="tx1"/>
                </a:solidFill>
                <a:hlinkClick r:id="rId9" action="ppaction://hlinksldjump"/>
              </a:rPr>
              <a:t>________</a:t>
            </a:r>
            <a:r>
              <a:rPr lang="pt-BR" b="1" dirty="0">
                <a:solidFill>
                  <a:schemeClr val="tx1"/>
                </a:solidFill>
              </a:rPr>
              <a:t>, Revista Espírita. Ano 1864, agosto, p 314</a:t>
            </a:r>
          </a:p>
          <a:p>
            <a:pPr marL="342900" indent="-342900">
              <a:spcBef>
                <a:spcPct val="50000"/>
              </a:spcBef>
              <a:buFontTx/>
              <a:buAutoNum type="arabicPeriod"/>
            </a:pPr>
            <a:r>
              <a:rPr lang="pt-BR" b="1" dirty="0">
                <a:solidFill>
                  <a:schemeClr val="tx1"/>
                </a:solidFill>
                <a:hlinkClick r:id="rId9" action="ppaction://hlinksldjump"/>
              </a:rPr>
              <a:t>________</a:t>
            </a:r>
            <a:r>
              <a:rPr lang="pt-BR" b="1" dirty="0">
                <a:solidFill>
                  <a:schemeClr val="tx1"/>
                </a:solidFill>
              </a:rPr>
              <a:t>, </a:t>
            </a:r>
            <a:r>
              <a:rPr lang="pt-BR" b="1" dirty="0">
                <a:solidFill>
                  <a:schemeClr val="tx1"/>
                </a:solidFill>
                <a:hlinkClick r:id="rId6" action="ppaction://hlinksldjump"/>
              </a:rPr>
              <a:t>p. 315</a:t>
            </a:r>
            <a:endParaRPr lang="pt-BR" b="1" dirty="0">
              <a:solidFill>
                <a:schemeClr val="tx1"/>
              </a:solidFill>
            </a:endParaRPr>
          </a:p>
          <a:p>
            <a:pPr marL="342900" indent="-342900">
              <a:spcBef>
                <a:spcPct val="50000"/>
              </a:spcBef>
              <a:buFontTx/>
              <a:buAutoNum type="arabicPeriod"/>
            </a:pPr>
            <a:r>
              <a:rPr lang="pt-BR" b="1" dirty="0">
                <a:solidFill>
                  <a:schemeClr val="tx1"/>
                </a:solidFill>
                <a:hlinkClick r:id="rId4" action="ppaction://hlinksldjump"/>
              </a:rPr>
              <a:t>________</a:t>
            </a:r>
            <a:r>
              <a:rPr lang="pt-BR" b="1" dirty="0">
                <a:solidFill>
                  <a:schemeClr val="tx1"/>
                </a:solidFill>
              </a:rPr>
              <a:t>, Ano 1866, janeiro, p 19</a:t>
            </a:r>
          </a:p>
          <a:p>
            <a:pPr marL="342900" indent="-342900">
              <a:spcBef>
                <a:spcPct val="50000"/>
              </a:spcBef>
              <a:buFontTx/>
              <a:buAutoNum type="arabicPeriod"/>
            </a:pPr>
            <a:r>
              <a:rPr lang="pt-BR" b="1" dirty="0">
                <a:solidFill>
                  <a:schemeClr val="tx1"/>
                </a:solidFill>
                <a:hlinkClick r:id="rId5" action="ppaction://hlinksldjump"/>
              </a:rPr>
              <a:t>________</a:t>
            </a:r>
            <a:r>
              <a:rPr lang="pt-BR" b="1" dirty="0">
                <a:solidFill>
                  <a:schemeClr val="tx1"/>
                </a:solidFill>
              </a:rPr>
              <a:t>, p 20</a:t>
            </a:r>
          </a:p>
          <a:p>
            <a:pPr marL="342900" indent="-342900">
              <a:spcBef>
                <a:spcPct val="50000"/>
              </a:spcBef>
              <a:buFontTx/>
              <a:buAutoNum type="arabicPeriod"/>
            </a:pPr>
            <a:r>
              <a:rPr lang="pt-BR" b="1" dirty="0">
                <a:solidFill>
                  <a:schemeClr val="tx1"/>
                </a:solidFill>
                <a:hlinkClick r:id="rId10" action="ppaction://hlinksldjump"/>
              </a:rPr>
              <a:t>DENIS</a:t>
            </a:r>
            <a:r>
              <a:rPr lang="pt-BR" b="1" dirty="0">
                <a:solidFill>
                  <a:schemeClr val="tx1"/>
                </a:solidFill>
              </a:rPr>
              <a:t>, Leon. Espíritos e Médiuns, p 55</a:t>
            </a:r>
          </a:p>
          <a:p>
            <a:pPr marL="342900" indent="-342900">
              <a:spcBef>
                <a:spcPct val="50000"/>
              </a:spcBef>
              <a:buFontTx/>
              <a:buAutoNum type="arabicPeriod"/>
            </a:pPr>
            <a:r>
              <a:rPr lang="pt-BR" b="1" dirty="0">
                <a:solidFill>
                  <a:schemeClr val="tx1"/>
                </a:solidFill>
                <a:hlinkClick r:id="rId11" action="ppaction://hlinksldjump"/>
              </a:rPr>
              <a:t>PERALVA</a:t>
            </a:r>
            <a:r>
              <a:rPr lang="pt-BR" b="1" dirty="0">
                <a:solidFill>
                  <a:schemeClr val="tx1"/>
                </a:solidFill>
              </a:rPr>
              <a:t>, Martins. Estudando a Mediunidade, Cap. XXXIII, p 174-175</a:t>
            </a:r>
          </a:p>
          <a:p>
            <a:pPr marL="342900" indent="-342900">
              <a:spcBef>
                <a:spcPct val="50000"/>
              </a:spcBef>
              <a:buFontTx/>
              <a:buAutoNum type="arabicPeriod"/>
            </a:pPr>
            <a:r>
              <a:rPr lang="pt-BR" b="1" dirty="0">
                <a:solidFill>
                  <a:schemeClr val="tx1"/>
                </a:solidFill>
                <a:hlinkClick r:id="rId3" action="ppaction://hlinksldjump"/>
              </a:rPr>
              <a:t>________</a:t>
            </a:r>
            <a:r>
              <a:rPr lang="pt-BR" b="1" dirty="0">
                <a:solidFill>
                  <a:schemeClr val="tx1"/>
                </a:solidFill>
              </a:rPr>
              <a:t>. O Pensamento de Emmanuel. Cap. 25, p 160</a:t>
            </a:r>
          </a:p>
          <a:p>
            <a:pPr marL="342900" indent="-342900">
              <a:spcBef>
                <a:spcPct val="50000"/>
              </a:spcBef>
              <a:buFontTx/>
              <a:buAutoNum type="arabicPeriod"/>
            </a:pPr>
            <a:r>
              <a:rPr lang="pt-BR" b="1" dirty="0">
                <a:solidFill>
                  <a:schemeClr val="tx1"/>
                </a:solidFill>
                <a:hlinkClick r:id="rId3" action="ppaction://hlinksldjump"/>
              </a:rPr>
              <a:t>________</a:t>
            </a:r>
            <a:r>
              <a:rPr lang="pt-BR" b="1" dirty="0">
                <a:solidFill>
                  <a:schemeClr val="tx1"/>
                </a:solidFill>
              </a:rPr>
              <a:t>, p 161</a:t>
            </a:r>
          </a:p>
          <a:p>
            <a:pPr marL="342900" indent="-342900">
              <a:spcBef>
                <a:spcPct val="50000"/>
              </a:spcBef>
              <a:buFontTx/>
              <a:buAutoNum type="arabicPeriod"/>
            </a:pPr>
            <a:r>
              <a:rPr lang="pt-BR" b="1" dirty="0">
                <a:solidFill>
                  <a:schemeClr val="tx1"/>
                </a:solidFill>
                <a:hlinkClick r:id="rId8" action="ppaction://hlinksldjump"/>
              </a:rPr>
              <a:t>SIMONETTI</a:t>
            </a:r>
            <a:r>
              <a:rPr lang="pt-BR" b="1" dirty="0">
                <a:solidFill>
                  <a:schemeClr val="tx1"/>
                </a:solidFill>
              </a:rPr>
              <a:t>, Richard. A voz do Monte, item Ante a oração, p 118-119</a:t>
            </a:r>
          </a:p>
          <a:p>
            <a:pPr marL="342900" indent="-342900">
              <a:spcBef>
                <a:spcPct val="50000"/>
              </a:spcBef>
              <a:buFontTx/>
              <a:buAutoNum type="arabicPeriod"/>
            </a:pPr>
            <a:r>
              <a:rPr lang="pt-BR" b="1" dirty="0">
                <a:solidFill>
                  <a:schemeClr val="tx1"/>
                </a:solidFill>
                <a:hlinkClick r:id="rId5" action="ppaction://hlinksldjump"/>
              </a:rPr>
              <a:t>XAVIER</a:t>
            </a:r>
            <a:r>
              <a:rPr lang="pt-BR" b="1" dirty="0">
                <a:solidFill>
                  <a:schemeClr val="tx1"/>
                </a:solidFill>
              </a:rPr>
              <a:t>, Chico &amp; VIEIRA, Waldo. Desobsessão,  Cap. 4, p 33</a:t>
            </a:r>
          </a:p>
          <a:p>
            <a:pPr marL="342900" indent="-342900">
              <a:buFontTx/>
              <a:buAutoNum type="arabicPeriod" startAt="18"/>
            </a:pPr>
            <a:r>
              <a:rPr lang="pt-BR" b="1" dirty="0">
                <a:solidFill>
                  <a:schemeClr val="tx1"/>
                </a:solidFill>
              </a:rPr>
              <a:t>Cap. 29, p 117</a:t>
            </a:r>
          </a:p>
          <a:p>
            <a:pPr marL="342900" indent="-342900">
              <a:buFontTx/>
              <a:buAutoNum type="arabicPeriod" startAt="18"/>
            </a:pPr>
            <a:r>
              <a:rPr lang="pt-BR" b="1" dirty="0">
                <a:solidFill>
                  <a:schemeClr val="tx1"/>
                </a:solidFill>
                <a:hlinkClick r:id="rId10" action="ppaction://hlinksldjump"/>
              </a:rPr>
              <a:t>______</a:t>
            </a:r>
            <a:r>
              <a:rPr lang="pt-BR" b="1" dirty="0">
                <a:solidFill>
                  <a:schemeClr val="tx1"/>
                </a:solidFill>
              </a:rPr>
              <a:t>, Cap. 56, p 197</a:t>
            </a:r>
          </a:p>
          <a:p>
            <a:pPr marL="342900" indent="-342900">
              <a:buFontTx/>
              <a:buAutoNum type="arabicPeriod" startAt="18"/>
            </a:pPr>
            <a:r>
              <a:rPr lang="pt-BR" b="1" dirty="0">
                <a:solidFill>
                  <a:schemeClr val="tx1"/>
                </a:solidFill>
                <a:hlinkClick r:id="rId12" action="ppaction://hlinksldjump"/>
              </a:rPr>
              <a:t>______</a:t>
            </a:r>
            <a:r>
              <a:rPr lang="pt-BR" b="1" dirty="0">
                <a:solidFill>
                  <a:schemeClr val="tx1"/>
                </a:solidFill>
              </a:rPr>
              <a:t>, Entre a Terra e o Céu, Cap. I, p 10</a:t>
            </a:r>
          </a:p>
          <a:p>
            <a:pPr marL="342900" indent="-342900">
              <a:buFontTx/>
              <a:buAutoNum type="arabicPeriod" startAt="18"/>
            </a:pPr>
            <a:r>
              <a:rPr lang="pt-BR" b="1" dirty="0">
                <a:solidFill>
                  <a:schemeClr val="tx1"/>
                </a:solidFill>
                <a:hlinkClick r:id="rId10" action="ppaction://hlinksldjump"/>
              </a:rPr>
              <a:t>______</a:t>
            </a:r>
            <a:r>
              <a:rPr lang="pt-BR" b="1" dirty="0">
                <a:solidFill>
                  <a:schemeClr val="tx1"/>
                </a:solidFill>
              </a:rPr>
              <a:t>, Mecanismos da Mediunidade , item mediunidade e prece, p 180</a:t>
            </a:r>
          </a:p>
          <a:p>
            <a:pPr marL="342900" indent="-342900">
              <a:buFontTx/>
              <a:buAutoNum type="arabicPeriod" startAt="18"/>
            </a:pPr>
            <a:r>
              <a:rPr lang="pt-BR" b="1" dirty="0">
                <a:solidFill>
                  <a:schemeClr val="tx1"/>
                </a:solidFill>
                <a:hlinkClick r:id="rId13" action="ppaction://hlinksldjump"/>
              </a:rPr>
              <a:t>______</a:t>
            </a:r>
            <a:r>
              <a:rPr lang="pt-BR" b="1" dirty="0">
                <a:solidFill>
                  <a:schemeClr val="tx1"/>
                </a:solidFill>
              </a:rPr>
              <a:t>. Missionários da Luz . Cap. 6, p 83</a:t>
            </a:r>
          </a:p>
          <a:p>
            <a:pPr marL="342900" indent="-342900">
              <a:buFontTx/>
              <a:buAutoNum type="arabicPeriod" startAt="18"/>
            </a:pPr>
            <a:r>
              <a:rPr lang="pt-BR" b="1" dirty="0">
                <a:solidFill>
                  <a:schemeClr val="tx1"/>
                </a:solidFill>
                <a:hlinkClick r:id="rId13" action="ppaction://hlinksldjump"/>
              </a:rPr>
              <a:t>______</a:t>
            </a:r>
            <a:r>
              <a:rPr lang="pt-BR" b="1" dirty="0">
                <a:solidFill>
                  <a:schemeClr val="tx1"/>
                </a:solidFill>
              </a:rPr>
              <a:t>, p 84</a:t>
            </a:r>
          </a:p>
          <a:p>
            <a:pPr marL="342900" indent="-342900">
              <a:spcBef>
                <a:spcPct val="50000"/>
              </a:spcBef>
              <a:buFontTx/>
              <a:buAutoNum type="arabicPeriod"/>
            </a:pPr>
            <a:endParaRPr lang="pt-BR" b="1" dirty="0"/>
          </a:p>
          <a:p>
            <a:pPr marL="342900" indent="-342900">
              <a:spcBef>
                <a:spcPct val="50000"/>
              </a:spcBef>
              <a:buFontTx/>
              <a:buAutoNum type="arabicPeriod"/>
            </a:pPr>
            <a:endParaRPr lang="pt-BR" b="1" dirty="0"/>
          </a:p>
          <a:p>
            <a:endParaRPr lang="pt-BR" dirty="0"/>
          </a:p>
        </p:txBody>
      </p:sp>
    </p:spTree>
    <p:extLst>
      <p:ext uri="{BB962C8B-B14F-4D97-AF65-F5344CB8AC3E}">
        <p14:creationId xmlns:p14="http://schemas.microsoft.com/office/powerpoint/2010/main" val="344981183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showMasterSp="0">
  <p:cSld>
    <p:bg>
      <p:bgPr>
        <a:solidFill>
          <a:srgbClr val="00124C"/>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Imagem 6" descr="C:\Users\Bruno Cechinel\Documents\simbolos da paz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9313" y="751894"/>
            <a:ext cx="1439392" cy="129440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076" name="CaixaDeTexto 1"/>
          <p:cNvSpPr txBox="1">
            <a:spLocks noChangeArrowheads="1"/>
          </p:cNvSpPr>
          <p:nvPr/>
        </p:nvSpPr>
        <p:spPr bwMode="auto">
          <a:xfrm>
            <a:off x="1259248" y="2771207"/>
            <a:ext cx="66976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pt-BR" altLang="pt-BR" sz="32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CENTRO DE TRABALHOS ESPÍRITA ANA LUZ</a:t>
            </a:r>
          </a:p>
        </p:txBody>
      </p:sp>
      <p:sp>
        <p:nvSpPr>
          <p:cNvPr id="3077" name="CaixaDeTexto 12"/>
          <p:cNvSpPr txBox="1">
            <a:spLocks noChangeArrowheads="1"/>
          </p:cNvSpPr>
          <p:nvPr/>
        </p:nvSpPr>
        <p:spPr bwMode="auto">
          <a:xfrm>
            <a:off x="431800" y="4372528"/>
            <a:ext cx="8280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1" lang="pt-BR" altLang="pt-BR" sz="3900" b="0"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EVANGELHO NO LAR</a:t>
            </a:r>
          </a:p>
        </p:txBody>
      </p:sp>
    </p:spTree>
    <p:extLst>
      <p:ext uri="{BB962C8B-B14F-4D97-AF65-F5344CB8AC3E}">
        <p14:creationId xmlns:p14="http://schemas.microsoft.com/office/powerpoint/2010/main" val="241532002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2E2E00"/>
            </a:gs>
            <a:gs pos="92999">
              <a:srgbClr val="2E2E00"/>
            </a:gs>
            <a:gs pos="96001">
              <a:srgbClr val="FFFFFF"/>
            </a:gs>
            <a:gs pos="100000">
              <a:srgbClr val="2E2E00"/>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200" b="0" i="0" u="none" strike="noStrike" kern="1200" cap="none" spc="0" normalizeH="0" baseline="0" noProof="0" dirty="0">
              <a:ln>
                <a:noFill/>
              </a:ln>
              <a:solidFill>
                <a:srgbClr val="6600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0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endParaRPr>
          </a:p>
        </p:txBody>
      </p:sp>
      <p:sp>
        <p:nvSpPr>
          <p:cNvPr id="4099" name="Espaço Reservado para Número de Slide 3"/>
          <p:cNvSpPr txBox="1">
            <a:spLocks noGrp="1"/>
          </p:cNvSpPr>
          <p:nvPr/>
        </p:nvSpPr>
        <p:spPr bwMode="auto">
          <a:xfrm>
            <a:off x="7086600" y="6661150"/>
            <a:ext cx="198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5AFFB6-D10C-48B4-B421-628085DCB304}" type="slidenum">
              <a:rPr kumimoji="1"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307</a:t>
            </a:fld>
            <a:endParaRPr kumimoji="1"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4100" name="Rectangle 3"/>
          <p:cNvSpPr>
            <a:spLocks noChangeArrowheads="1"/>
          </p:cNvSpPr>
          <p:nvPr/>
        </p:nvSpPr>
        <p:spPr bwMode="auto">
          <a:xfrm>
            <a:off x="323850" y="260350"/>
            <a:ext cx="8496300" cy="4318000"/>
          </a:xfrm>
          <a:prstGeom prst="rect">
            <a:avLst/>
          </a:prstGeom>
          <a:gradFill rotWithShape="1">
            <a:gsLst>
              <a:gs pos="0">
                <a:srgbClr val="FFFF66"/>
              </a:gs>
              <a:gs pos="100000">
                <a:srgbClr val="000000"/>
              </a:gs>
            </a:gsLst>
            <a:lin ang="5400000" scaled="1"/>
          </a:gra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01" name="Rectangle 5"/>
          <p:cNvSpPr>
            <a:spLocks noChangeArrowheads="1"/>
          </p:cNvSpPr>
          <p:nvPr/>
        </p:nvSpPr>
        <p:spPr bwMode="auto">
          <a:xfrm>
            <a:off x="363538" y="4578350"/>
            <a:ext cx="8456612" cy="722313"/>
          </a:xfrm>
          <a:prstGeom prst="rect">
            <a:avLst/>
          </a:prstGeom>
          <a:solidFill>
            <a:srgbClr val="800000"/>
          </a:soli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pt-BR" altLang="pt-B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102" name="Picture 6" descr="AllanKardec_As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99006">
            <a:off x="4479925" y="1757363"/>
            <a:ext cx="357505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7"/>
          <p:cNvSpPr>
            <a:spLocks noChangeArrowheads="1"/>
          </p:cNvSpPr>
          <p:nvPr/>
        </p:nvSpPr>
        <p:spPr bwMode="auto">
          <a:xfrm>
            <a:off x="6300788" y="2913063"/>
            <a:ext cx="2006600" cy="984250"/>
          </a:xfrm>
          <a:prstGeom prst="ellipse">
            <a:avLst/>
          </a:prstGeom>
          <a:solidFill>
            <a:schemeClr val="accent4">
              <a:lumMod val="10000"/>
            </a:schemeClr>
          </a:solidFill>
          <a:ln w="57150">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charset="0"/>
              </a:rPr>
              <a:t>1804-1869</a:t>
            </a:r>
          </a:p>
        </p:txBody>
      </p:sp>
      <p:sp>
        <p:nvSpPr>
          <p:cNvPr id="4105" name="Rectangle 12"/>
          <p:cNvSpPr>
            <a:spLocks noChangeArrowheads="1"/>
          </p:cNvSpPr>
          <p:nvPr/>
        </p:nvSpPr>
        <p:spPr bwMode="auto">
          <a:xfrm>
            <a:off x="323850" y="5322888"/>
            <a:ext cx="8496300" cy="1298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WordArt 13"/>
          <p:cNvSpPr>
            <a:spLocks noChangeArrowheads="1" noChangeShapeType="1" noTextEdit="1"/>
          </p:cNvSpPr>
          <p:nvPr/>
        </p:nvSpPr>
        <p:spPr bwMode="auto">
          <a:xfrm>
            <a:off x="792163" y="5554395"/>
            <a:ext cx="8027987" cy="7175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3600" b="0" i="0" u="none" strike="noStrike" kern="10" cap="none" spc="0" normalizeH="0" baseline="0" noProof="0" dirty="0">
                <a:ln w="9525">
                  <a:solidFill>
                    <a:srgbClr val="FFFFFF"/>
                  </a:solidFill>
                  <a:round/>
                  <a:headEnd/>
                  <a:tailEnd/>
                </a:ln>
                <a:solidFill>
                  <a:srgbClr val="000000"/>
                </a:solidFill>
                <a:effectLst>
                  <a:outerShdw dist="35921" dir="2700000" algn="ctr" rotWithShape="0">
                    <a:srgbClr val="C0C0C0">
                      <a:alpha val="79999"/>
                    </a:srgbClr>
                  </a:outerShdw>
                </a:effectLst>
                <a:uLnTx/>
                <a:uFillTx/>
                <a:latin typeface="Impact" panose="020B0806030902050204" pitchFamily="34" charset="0"/>
                <a:ea typeface="+mn-ea"/>
                <a:cs typeface="Arial" panose="020B0604020202020204" pitchFamily="34" charset="0"/>
              </a:rPr>
              <a:t>LEI DE ADORAÇÃO</a:t>
            </a:r>
          </a:p>
        </p:txBody>
      </p:sp>
      <p:pic>
        <p:nvPicPr>
          <p:cNvPr id="2" name="Imagem 1"/>
          <p:cNvPicPr>
            <a:picLocks noChangeAspect="1"/>
          </p:cNvPicPr>
          <p:nvPr/>
        </p:nvPicPr>
        <p:blipFill>
          <a:blip r:embed="rId3"/>
          <a:stretch>
            <a:fillRect/>
          </a:stretch>
        </p:blipFill>
        <p:spPr>
          <a:xfrm>
            <a:off x="371929" y="914655"/>
            <a:ext cx="3624007" cy="3666473"/>
          </a:xfrm>
          <a:prstGeom prst="ellipse">
            <a:avLst/>
          </a:prstGeom>
          <a:ln>
            <a:noFill/>
          </a:ln>
          <a:effectLst>
            <a:softEdge rad="112500"/>
          </a:effectLst>
        </p:spPr>
      </p:pic>
    </p:spTree>
    <p:extLst>
      <p:ext uri="{BB962C8B-B14F-4D97-AF65-F5344CB8AC3E}">
        <p14:creationId xmlns:p14="http://schemas.microsoft.com/office/powerpoint/2010/main" val="42255910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002060"/>
            </a:gs>
            <a:gs pos="92999">
              <a:srgbClr val="002060"/>
            </a:gs>
            <a:gs pos="97000">
              <a:srgbClr val="FFFFFF"/>
            </a:gs>
            <a:gs pos="100000">
              <a:srgbClr val="002060"/>
            </a:gs>
          </a:gsLst>
          <a:path path="shape">
            <a:fillToRect l="50000" t="50000" r="50000" b="50000"/>
          </a:path>
        </a:gradFill>
        <a:effectLst/>
      </p:bgPr>
    </p:bg>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200" b="0" i="0" u="none" strike="noStrike" kern="1200" cap="none" spc="0" normalizeH="0" baseline="0" noProof="0" dirty="0">
              <a:ln>
                <a:noFill/>
              </a:ln>
              <a:solidFill>
                <a:srgbClr val="6600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0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endParaRPr>
          </a:p>
        </p:txBody>
      </p:sp>
      <p:sp>
        <p:nvSpPr>
          <p:cNvPr id="5123" name="AutoShape 2" descr="data:image/jpeg;base64,/9j/4AAQSkZJRgABAQAAAQABAAD/2wCEAAkGBhQSERUUExQUFRUVFxQWFBQXFBUUFBQXGBQVFRQUFRQXHCYeFxkjGRQVHy8gIycpLCwsFR4xNTAqNSYrLCkBCQoKDgwOGg8PGikfHBwpKSkpKSkpLCkpLCkpKSkpKSkpKSwpLCwsLCkpLCkpKSkpKSwpKSksKSksLCkpKSkpLP/AABEIANAA8wMBIgACEQEDEQH/xAAcAAACAgMBAQAAAAAAAAAAAAAFBgMEAQIHAAj/xAA9EAABAwIEAwYEBQMDAwUAAAABAAIRAwQFEiExBkFREyJhcYGRBzKhsRRCUsHRYuHwM3KSFSOyY3OiwvH/xAAaAQACAwEBAAAAAAAAAAAAAAACAwEEBQAG/8QAJREAAgICAwADAAIDAQAAAAAAAAECEQMhBBIxEyJRQXEjMkIU/9oADAMBAAIRAxEAPwCnYzVpsDSR2Tg1rQIDg4DUx+YEb89VSq8PVu0eG03OiNtdDMHxCZeHsJcGuMDuEHlrlAMabklF+I6Vc02Cjoa7QJHdjLB+blp1W18vWVIz/iuNs51hocKrQCGmYkwQDzmd0847aOyU3CCcsOESNQRoP5+iGYHwLcGpmczI0T3iRM+W5G+qanYHkbqSfH/9Q5sibQWKDUdivb4jdMdMjaCDEQOWit4jX7RozBk/07H32Wb+1M9FQIKC72GlWiSyushyuEt6JgpOpucDTdkcRlcPyuHi06BLApklG8KscxCGQUb8A7sMYy5ktJidPTeEYYW/pPsEcv8ADAILRy1lDn0Oijv2O60D6lEdEPu7VvRGKjCh9yFFnCZjuGgiBofZIOIUalN2pIkAgzoQdiIXQ+Iq0tIG8JAuLGo6s2kGkvcQGtGpJd8oA8ZVXMx0Bi4I4C/GMfXrvNG3pmC8QXPdEljMxA0GpcdBI66Q4hh9jTrObTdXyj5HOdTqNdz7/Z5XMB6iSOhRbiHGm0adOzp99lGkKQLT3e2dBr1f6jmzNB8JUvDfA7K1IvqHU6NG2XbXfVZk8/xvtJ6NTDxvkVL0Um41VoVCBLADIaHEwDqIdz0jXmtL3iOpUdOY+c7q7xnhAtqjKebMQCQeeQnuieg1+qAV9QHZgSZkQZbEATpGo6StDHn7RTM/NgUJuLLLr19QjclF8Puez0doUvW10WGRv5KWtiT3mXGT5AfZWYZk2V5Y70h2pXDX8lO22HRLuDXeiYqNWVqYnaM3IqdEgavELcLOVW0JIsqwQpi1awpOIiFghSlq1LVxJEVqQpSxakIaOI8q8t15EQdwr4W0ZXNEAxPnsCpq4IaNjE6+38LNWv3MrT5FDzdHYrzit+m3aRbGJ7Ab7LX8Q52jhohlOrD5RepeNIBClqiLAuK2PRAatsQdk0VbmTESqN3bpkWwWgJSoao9hRDYVL8LB2V63oqZHIMVagIVKvT6KejSJVg2h6JV0F6ArlkBAsQdoeibru0AEkpRxm4Du5T1c4wIU9yKEHiyqZAHPdaYLgTralUuHta51Sk91EOzHIwOaHVHZTmBdORo55jy3enYLh9J7u3dWr1GtH/aaCKQfHylw1OqGX9lUu3ADJbsyhmSmCBlbo1pcTJ0AHRU883VlrjxuSRz61uwHMc9pzZz3idMoAaGgcoMp+w+k5hZ2bj38xIOo/03RzjLmg7boLinCT+zysElslh/Vr3p8dZ9FBhlBz6TmtDhczAc5wGocGwSfl3A6LIm1mpx/o9Hj/wJqSFbivFHV7l7nGYOUH+lvdG3lPqh1Cxe9r3NaS2mA6oeTQXBoJ9SAs3to+m8sqNc1zTDmuBBHgQVE97cxyghs6AmTHIE8/ZasVSpHnMsnKTbPPpQAZBkTAMkakQeh0nyIWaNOVGFdoPaw971hWsMV6xEnrRctH5SOSYbKpKEC5pVRDdHDkeY8PFFMPbC1uPJPSMzNf8AIZpjRbwvUxotwFfRUZGQsQpsi1K5uiVsiLVqQonYrSmO0ZPn+6sFBHJGTpMNwlH1EJC1IUxC0ITASKF5bwvLiDtQoEQeqgvqSKw2oRlIICs17QOaSeQ0Xmu1G51sVXMI6qKHSmX8O1zfFVRhyNSB6g+jIEQrlvYZl4W8HVFLMjkulIJIHXGFEbhassTGyPPeCNV6lRBGiX3ZNAii4tVq3uNDKmqWao4g4UmOcdAASSutM4ReOuJ+zloOqW8IxHKe1OpaJE/qOyV+JMaNxckt1BOiZH2Ap29FpJ7V5LiPytZsJ8SUL0g2tF+1pnK55PeJzE+Z/kotbu7reXeH1CpW1CKZJ2LSD9FfYwgDNodCR0J1I+sLOy5LdI0+PipJlfE2gNB1Hde50buDWkkeZMD1WzrA07ZrXfO/R3M5ix5dr/7lX/4hbGmKlVo/KwNzeJDs4Z75SfIK/dDtK7Gcqbc7vNzhlB9WgqvBKPhek3P1iVx7grrmk7s6earRr1oIEudSLWvLepynMR4ErmNGwzuytdLiG5RB7zjEtk7QJMnTurvttSzte4buc8z/AL6oH/jTK41xvgZtbkxo2oO0YOYDiQWnycHDyhXsc70ZOfF1+wCNq4AujutdlJGokzAn0K0qRpBO2s9fDw2W1Ci55hup1O4GwJO/gCs3dQOdLWBggDKCSNAATJ6nX1T1ZUPWdSHgpwo14yzpKSmGFeq4q5xaT+WFa4+Tpsr5sXc6PbiQFOGKnw9cipSB580TLFuwmpK0ZMo9XTICEk8R48XuLGGGDQx+Y/wmDirEuzpZAe8/TyHNIbx1WbzM7/0izU4eBV3kjTMnjhoHsBOveMeUBJFKmXOAHMhdIsrXJTa3oB780ngwcp9vwPnTShRs4LUtUpC0K3TFsiheW8Ly44asL4hqUzv03T5h3FlJ7Bm0dsRyXK2FWaFYgrFnhjI1Y5GjrDds4Mgzp4LNvfg6QgPCGM5h2Tjvsif4cBxIc0jwIMeyqyjTplhO1aCT7YOGig/AkGQp7SfREAwJTl1CqymKEhWaVKAFjtwZDdxupeSFuwjV41XLfjhxKaVNlsww6qC6pB1DAYA9TPsupVIAk7Dmvl7jvHDeXtWr+XNlZ4Mbo3+fVdFWwoq2V+DMMNxe02CAJLnkkANa3VziT/mq6diGH29SpmY48253u7Ok0U9C/NEmToG81y7hGo1t2zOYDg9g1jvOaQzXzhO72tY7vtd3dGs15SZ9+aKcbInKpB2vw5cZaPcGXNoc41cfklpg9Y8SrNXBbiXZ29k1oJL3EFrWgS5+h1OmyAPxOqGGo4uYxkuY1uhzGAHb6uk9VPhuL1rhjmuqVBSmXlxBc7QSPKANPFZ+WLh4rL2CbnpuixVu202gUtd9SWPLzO8TprBiJV22uA1rqh3Izu8IAyjz8EIoNpuc5wb3AYAJnMfGefl4Ina0zUd4SC77sb/9v+Kq/bbkaUXGqjssWj+zpAHw05kgQQPAaDzBXO+O8I7SuKtQuIqNaBlBIYWz3B10IPqU8Yk4GuQS5opUxJaYj8xEeWVUKVaoW9oHPGZ4YBmkhm7i4/qMR0ElNg6diMv2j1OP1rINd3dR1/ZZs8JfWeGMaS47cvMk8h4rv1zf2tTM42VEnNTaQ5jSSHNzETG85UJrmmHkU7WjRlxGem3UtH5T4SOXRNy8lYo22IwcWWWVVo5vinw/qNawUmvqvIJqFrYYOgaTEpZxPCatu4NqscwnUBwiR1HVdmuR3TpA8yNPQiPdc442yuqMa3UganM5250GpMf3Qcblyy6aH8zgRxK4sm4NxHLGY90mD4J3ezkuaYSMrNepT7YXgfbZ9sjXBx6EN39oK9Jw8r8Z5jlYvGhDx+87Su93KYb5DRC3aqV5UTlRyu5NmljVRSCfC9MG5YHCd484kJ/LUj8G63I8Gu+yfCFq8BfRmPzn9yuQtS1T5FoWrRKBDC8pcq8uOJmKzTEqLs1LR3WUaYE48u6lOiwMJDXOIeRIOgBa2RyOv/FI1hjFWi8Pp1HtcOYcfr1Xa3YDSu6LqT9nD1aeTh4g/uuM8Q4K+0uH0HwXMO42cCAWuHgQVQypqdl/C040dr+GfxWbckW91Dax0ZUEBtTwI5O+hXVmMXxlbVyxwcDBBBBG4I8V9K/Cjjg39uW1DNajAef1g7O89IKVOL9QbiO/Zd6fCFWunHK8ExpoZjyVoTMlL/EN24GN2kSBvr0Pgoxx7uhE5dVYucV8YPoWlYHUljmCf1Olmh9T7Lg4KePiXihLKVHqS8+WzfufZc/FRWskVF0hvGTcOzM3oIbI6iD0XW+BsWdd2hfUpy6i4Me8/K6Wy0/7oBlcnfXcGEA/NAPiDy+i7Hwfhr7PDG03gsq13GqdJdTa5oayG86jgIA8VVm6kFkQPxx4qODAIb8xA2G4aFWzEhtCnudXe538AosQxKHOn54gxqB0k7SOcc1dwK2LA4jV7h3ncmeHi7w90rNJJE8eLciVtqQ5tGn+X53kSG9SepPTyR2gW0mOcTDGAkk6mAJc49SVSs2R3WaD8z5kuPOP5U+JZXUKrBHyke0EfZZWSdm9hx0tCTh+OOrVKpqd0V3Es/pk6MPhAHsmnD6b208gbm1Ov9kDtLFx1DBI0BRWyFZvI+SXPNJ+LRYx8bHHblsI0rfKAHHvOdmPpqfp91TxC1Ln7nQDbTxP3V22sarjMHXqvXGH1wSSwx1EHRVc7lJFjA4Y5XaE3FuGalZ3zEN03JKF33CIpQ7MfXmn6rRfHMHxBhKGP3Dgcrjsi42XI5KPiO5SxODlVsV6tOHEBS/9Ucyk+mDpUAB8NdfcaKKodZVd7dV6rG+qR5HIk3spVKar1Ar9ZmipvCFkoMcEUpufJjz9h+6f8qUvh9b96q7oGjbqT/CcyFs8JfQxOY7yFctUbmqwQoyFfKZFCwty1eXHBOrQUIporc2pBUDLeVjKRrNG1hVLSElfF+lmqUK0CXNcxx5nKQWz6OIT/b2RSz8V8PIsmOj5ardemZrh68knNTQzE2mclTl8MOKBZ3rHOJDHdx/kdNfWCk+Fmm6ClLaovH2Ye+3Q6EaHwI0ISljTKlNpDnAiYBI1iJlZ4Z4tD8Ko1x3nBrWOE/mb3T9pS7xtxa99o8kNaRoCJ3d3R66lTgjJfatFHNTfT+TlPGWLfiLlzh8rQKbT/S2dfHUlARSUtQLAR+uzQUesVEN8JWIqXVFpLQBUY9znatDWHM4Ec5XXuJcca6RQBc52hqxLjIjJTaNtNNFxKxdDwehC6Xc4+GUWimAHFol3MeXRVcyp6FOmUBhJY6aumXXJOs/1Hr4K/Qrl4ygQzpMCP4S4+7e49UQsbGo8gl0Doq04uQ7FKMBhr3rWMhnzHQeCnwyxc4Gee6hsMA70kk6pptaQaNFU+D9LsuXWolSjh7aTYAVY1e8jLqBch9TDyToieL8K3zP2yW3qeKtMuRO6HVLRwVV1QgbJM8LGxyot4lcBwjefL0SBj+EkSTP2n0R+8xGq3Roj7+6W8XvXO30KmGBp2G+QmuovXFp7Kq9oCt1qqp1Oa14J0UJ02Vq6oVmq/VcqNQyUYN0PfAlrlt3OP5nmPJoj7ymB4UeF2gp0abB+VonziT9Spy1b2CPWCR57NLtNsrkKNzVYc1RkKwJIcq8t4Xlxx0DErEEkoZQsTmiEcu6ha3U6yYAiQ2dJJ30W7LUuAMjT108FgRbo22thG04fYGglAviphjHYTcgAEsYHtgay1zTI9JTRZPLmlruWnjskTiezrRUpu7Q0u83MZghwjfyKTFObpsKU1DdHzrCzlWatLK5zTu0kH0MfsvNTIl1bOk/DfHC+g+0AJyuNUECdDlafYge6vfEfEA22oUA3KXONR55uy90T5Elc2wfF6lrVbVovLXt2I5jmCOYPRMnGHGrb91N/Z9kWMyuE5gXEySDAhu0A6ps5fXqkIWH/AC9xXe7Vb0wea0dUU1N6FIsz2TN0Cs2WJv2Mn6rSkyUUs6YQSimVZaLOHXBc6CNE94RTBACVbC312TrglPUBc4JIR2dhujZaSiFpayiFnaS1XKNpCrOhqbKzLGAsf9PHRFg1YeEug7AdxZBC7mxCOXNcDml/FboEQCnxxWKeT8AOLBgB1EpDxu6ExKO4yDJMz9ErXVBskxqjlh1oKE97BlTVVqoV99KFSqooxpUO9KNRes6U1GDq5v8A5BbVAiPDVv2lzSH9QP8Ax737I1HaAyaTOluao3BTuCjIW3HwwGV3BRuap3BROTACKF5bQvLjhqfek7mVct7zKYDtPNULduuoUr2kawsOkbNsasJxNsw4gE+3urOM27atB7AWjMO6SdJ3/ZKFK4BKtXFdxiTIGwSXi3aJU9Uz5841w029/cUiQS2oTI2IdDhHhqgoKcvi5riT3AQHU6R9m5T9WpMCFPZbhqKNwVu1yjC2anpnNkwKkpuULWKem0KbOtl62qIxZgmEJtWeEI1ZOEjmfolSdC2rGXCLclPWC2jW77pJwyttJjwH8pmsLwjRqW22D1SOiWlYRA3VsFLtvdNt2Znavds2fuidhcy1rnbv1jwSKYTdF+VgmVBdV8o80LrYiWmZRxxuXguU0nsgxqm5mvJJmIX+pTvWxZtRsFJOO2IklvsrMctfWQDxXtC3iNwNUArhFL/QlBq701SCjCjSoNEKuSrlWsh9d6X/ACOToqVHJv8Ah9h0ufVOzRlHmdT7D7pVtrd1R7WNEucQAPNdZwfCm29FtNvLVx/U47lPwQcpWVeVlqNfpO5QuU71C5ayMgiIUbgpXKNyIFkRWFvC8pIHUYeeWseqv0cMLwfBTYVYNP8A3KbiWkEQdB5+aL27QGu6fUabrzTyV4byiJNazLCtKlQxvomy7sWvaRrI+vig1bDYCdCd+gONCXxlwEb+l2tH/XpA6HaqzfL4OBmPNcWrWxa4hwII0IOhB6FfTFjWNJ+h0nb7oF8T/hqLtv4q1YO23qMEDtR+of1D6pGRVK/0sYp6pnAVlpUte3LCQQQRII2iNwogpUhzRMwKzSdCph6ka9MTBoIUqqKWlVAaTiUTtJkBcwBrw2vyGqdcPrtoMzv1dyCS8Ly0m5nbrNTFTUdJOnIJdWw6Q6Wt86vUlx8T4DomO2xaasDZogfZJGG3GRk8zp5Ihht7qdf8lRQlvY24vikFn+1Bb7EpVbFbyXN12aEKvLr6p2LSK2TbLNTEtd1FcYlOh9+R/ug1a4hUql5y5Lpwt2WMT0T4kA6SPbml26bqiFW6jn6qlWIKDzQ+kDK4VF6v1xKxheFuuK9Oizd7g3y6k+QkqOwDGfgDh3T8S7xbTH0Lv2904vCYXYNQt7dlKnALGgbGXab+c6oHWp9Fp8WacTI5NuRSeonBTvCicFeRUICFq4KYtWjmoiCGF5SZVhccPPC9wQ7KD3TuPPRa4hxK6jVdSLYy6B3NwjQ9NvshWGXfZvBOyPYth1O8YXtEVWgQZ3EjQ+GpXn6ip3JaNttuP1CWH3bajWvBmf8AIhV8SpakiEJp8OV6ZDW1XBhE7fKekLajiRBNKr81PRzhz2g/Vd0Tdxdkd9fbRn8IXI5hFN0a7DkorIBwEGRvI5owxsBKySdUMjH+TjHxJ4KFc1KtJsVmkuIAjtB0j9Uc+a4zVpR9tV9ScWluZsfNzI6LinxB4XyPNxT+R5/7g/S7r5H7p3x3BTQGPNU+jESVu1qy4LzBKWnReLFETsjtkwMElDLSnGqxc3ubQbKLt0C0ErjFC4+A5K1Y3ElL1IoraPyhMqkCnsajiOwV6yv9koU7lEbS5UUDMZL/ABHvegVC4v0PubmSqlSqmRSoTVvZduLqVSfcKI1NFA56hyGx0TOrqCpVUb3qF9VA1YTZ6rVlO/whwg1bs1DoKbTB6uP9gVz971134UXQoW4eR87nEnnEx67Iejl4LnNJbOqV7NrmwQNRrpqheK4IDSy02CfOD/dXW4vTcAQd/p5rFOmXuLs5y7ABLi5w34DJRkqEStg1UGMjvZDnshOmL40+i7LLXA8+fslCvVzEnqZW1x8k5q5eGVmhGDpFUhakKQrLHAHXb2VuysV4XlsQvKbOoL2JBInkmq2pFrQWTqOX0Pulqhhr+iNYNeOY7K4wNteSwJq/DcixktiezBfv1S3i+HN7XO4/MTsPy8pnnujdeo4DQ5hKp3EPa2RB1SsdxdhTin6aYXUYwRTDo3IcZjyV52ONmI+qXKri06SOShdX1TfjTexfalQbr4Kys7MKh15bpd4q4YHZupO1bUaQDtB5exgovYVD+UoxctFeg4GAfseRXd5QaV6BcE/svT5NvLN1Oo+m4QWOLSPEGFvRpwjvHLA29rgR80HpIAB+qW61eNkiXtGhDcbZJcXXIKJj1XDls0o0Qy/S1VztYVGi6ApA+UVnBChUV6hWhCKT1YbX2Cl7ISTCJuFpUqqrTqLeq/RdtHSgbison1FFnWj3oQSQvUDnLBetHuRJgsw7Vdc4XEWdDbVgOnmVx4vXUeA7rPZtHNjnNPvmH3VnjNdynyVcBlbWI2Klp4lUaIa8hVSF4laDgpemcpNeMxeXTqhl2p6qq5Wi1EuH8MZUd3wTvA11jfXwUSnHHGyVFzYAc2FoSj2N4SacvDe6ecz4bIC5qPHkU1aBnBwdMnpU2Ed4uB8AP5XlXXkVAWOFO7qU6xZUADZ32MRofqdfBWq2HtqS5hG50BmfFV8fsG1ctTPENOu4ygk/v9UJtcQ7NsBwJbBbymdXCfUeyx4w7q16azn1dMNMLmCA/fcTtCu0pLNvPqky3xItdmkzml2ukTJb6/sjrselrckSTAb0HMn6KZ4ZIiGZMPU7Jrm6oXeYaAdBp1UNzjpY5rB1GYHadBI8N0fpFrwenRIalDbHJqXhTwS3AJnWQqHFGLdhSfPdawFx5Zo2A66wrhYaVSQO6kz44cRNZaU6I/1KxnyY3f3MD0QN07CUb0cQxK+NR7nO3cST5kyhzisudK1KUmXPEYUlNRKVgTUASmqt6dRVnuWWOUpkhCnVlTsqaqjbvTLwZgwuLlrXDuAFz/EDl6mB6qVbdIi1FWyg5rmOhwIMAwejmhzT7EH1Wr6yaPiPhxZcCqB3KjWjQaBzBlI9sqTnnRTK4umcp942iwKgUZcCFXNRbtO3ihAaMl6jc9a1WwVEZUWdR4vT58MMSh1WifztDm+bd/ofoufEovwvi34e5p1OUw7n3XaO+hTMcqkmLywuLO0lb0LYvMDfxWg8NjsfDkVPavyuBBIjotmTfW0YqSumNlhhNNlICo0S6M2nMc1JSwzJUDqYGWCD0EnkpLe4FWm0ggxvyIVtphuiwZSlbs14wjWgHxQ/LTLY0dO3L0SK9PHElVppgE94ax15JOdRnl/nktTiNRhsocpXIqhZTZQ4XpZWzJMAk5o3E7SvJv8A64CPgkA2XtVgkkw7SDsZA5dIhDXFXb2/NSJAEaCPWPuVULUzGq3QOR2YaFLTeRqNCtQFsGo2CtE9u/vgu1E/4E7U8VplgIOpEbwZH9kjsap2PIVbLhWSizjzdBqdihFMCATMT9Z1Xzx8ROIfxd9UeDLGns2dA1um3nJ9V0ji7HnW1pUcCczh2bPN0gn0Erhz3LL5EVB9UaXGbl9jxKxKwSsSkItM2W4OijBWcyKyKPLYFagrKlEliiuu/DbDMlsapGtQwP8Aa0x9XT/xC5HbN28wu7cMMy2dAf8ApMPqRmP3Kt8WNyv8KnLlUP7JMfw0XFu+nAJLTknk78pnl09VxWtTLXFpEEEgjmOo813lcz+I+EinXbUaIFUSdNM40PqQQfdO5OP/AKEcTJvoI50Xm14Xq51UDiqFmgXKlWTKjL1Wz6KPMuIJXuWWFQtW4KEKjsnAuI9tZsky6n3HddPl+keyYFyr4c4x2dz2ZPdrd3wDhJYf29V1VbHHyd4GLycfSf8AZcw6/NMneCI/uiFljbxLSSekCSSTohFO0eZgE5dT4I7geFuBBIMEEOB0LSdtP38UrP8AGk2/ScTm3QNqONWqO0Dh0ESB5jomWng9FonKD4n/ADwVhtAUm75j1O/kh+L1HHKDoTp7lUnkc3S0i5GCjtmz6zAd2/T+V5K19ZltRwnn0HsvJvxL9A7v8P/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5124" name="AutoShape 4" descr="data:image/jpeg;base64,/9j/4AAQSkZJRgABAQAAAQABAAD/2wCEAAkGBhQSERUUExQUFRUVFxQWFBQXFBUUFBQXGBQVFRQUFRQXHCYeFxkjGRQVHy8gIycpLCwsFR4xNTAqNSYrLCkBCQoKDgwOGg8PGikfHBwpKSkpKSkpLCkpLCkpKSkpKSkpKSwpLCwsLCkpLCkpKSkpKSwpKSksKSksLCkpKSkpLP/AABEIANAA8wMBIgACEQEDEQH/xAAcAAACAgMBAQAAAAAAAAAAAAAFBgMEAQIHAAj/xAA9EAABAwIEAwYEBQMDAwUAAAABAAIRAwQFEiExBkFREyJhcYGRBzKhsRRCUsHRYuHwM3KSFSOyY3OiwvH/xAAaAQACAwEBAAAAAAAAAAAAAAACAwEEBQAG/8QAJREAAgICAwADAAIDAQAAAAAAAAECEQMhBBIxEyJRQXEjMkIU/9oADAMBAAIRAxEAPwCnYzVpsDSR2Tg1rQIDg4DUx+YEb89VSq8PVu0eG03OiNtdDMHxCZeHsJcGuMDuEHlrlAMabklF+I6Vc02Cjoa7QJHdjLB+blp1W18vWVIz/iuNs51hocKrQCGmYkwQDzmd0847aOyU3CCcsOESNQRoP5+iGYHwLcGpmczI0T3iRM+W5G+qanYHkbqSfH/9Q5sibQWKDUdivb4jdMdMjaCDEQOWit4jX7RozBk/07H32Wb+1M9FQIKC72GlWiSyushyuEt6JgpOpucDTdkcRlcPyuHi06BLApklG8KscxCGQUb8A7sMYy5ktJidPTeEYYW/pPsEcv8ADAILRy1lDn0Oijv2O60D6lEdEPu7VvRGKjCh9yFFnCZjuGgiBofZIOIUalN2pIkAgzoQdiIXQ+Iq0tIG8JAuLGo6s2kGkvcQGtGpJd8oA8ZVXMx0Bi4I4C/GMfXrvNG3pmC8QXPdEljMxA0GpcdBI66Q4hh9jTrObTdXyj5HOdTqNdz7/Z5XMB6iSOhRbiHGm0adOzp99lGkKQLT3e2dBr1f6jmzNB8JUvDfA7K1IvqHU6NG2XbXfVZk8/xvtJ6NTDxvkVL0Um41VoVCBLADIaHEwDqIdz0jXmtL3iOpUdOY+c7q7xnhAtqjKebMQCQeeQnuieg1+qAV9QHZgSZkQZbEATpGo6StDHn7RTM/NgUJuLLLr19QjclF8Puez0doUvW10WGRv5KWtiT3mXGT5AfZWYZk2V5Y70h2pXDX8lO22HRLuDXeiYqNWVqYnaM3IqdEgavELcLOVW0JIsqwQpi1awpOIiFghSlq1LVxJEVqQpSxakIaOI8q8t15EQdwr4W0ZXNEAxPnsCpq4IaNjE6+38LNWv3MrT5FDzdHYrzit+m3aRbGJ7Ab7LX8Q52jhohlOrD5RepeNIBClqiLAuK2PRAatsQdk0VbmTESqN3bpkWwWgJSoao9hRDYVL8LB2V63oqZHIMVagIVKvT6KejSJVg2h6JV0F6ArlkBAsQdoeibru0AEkpRxm4Du5T1c4wIU9yKEHiyqZAHPdaYLgTralUuHta51Sk91EOzHIwOaHVHZTmBdORo55jy3enYLh9J7u3dWr1GtH/aaCKQfHylw1OqGX9lUu3ADJbsyhmSmCBlbo1pcTJ0AHRU883VlrjxuSRz61uwHMc9pzZz3idMoAaGgcoMp+w+k5hZ2bj38xIOo/03RzjLmg7boLinCT+zysElslh/Vr3p8dZ9FBhlBz6TmtDhczAc5wGocGwSfl3A6LIm1mpx/o9Hj/wJqSFbivFHV7l7nGYOUH+lvdG3lPqh1Cxe9r3NaS2mA6oeTQXBoJ9SAs3to+m8sqNc1zTDmuBBHgQVE97cxyghs6AmTHIE8/ZasVSpHnMsnKTbPPpQAZBkTAMkakQeh0nyIWaNOVGFdoPaw971hWsMV6xEnrRctH5SOSYbKpKEC5pVRDdHDkeY8PFFMPbC1uPJPSMzNf8AIZpjRbwvUxotwFfRUZGQsQpsi1K5uiVsiLVqQonYrSmO0ZPn+6sFBHJGTpMNwlH1EJC1IUxC0ITASKF5bwvLiDtQoEQeqgvqSKw2oRlIICs17QOaSeQ0Xmu1G51sVXMI6qKHSmX8O1zfFVRhyNSB6g+jIEQrlvYZl4W8HVFLMjkulIJIHXGFEbhassTGyPPeCNV6lRBGiX3ZNAii4tVq3uNDKmqWao4g4UmOcdAASSutM4ReOuJ+zloOqW8IxHKe1OpaJE/qOyV+JMaNxckt1BOiZH2Ap29FpJ7V5LiPytZsJ8SUL0g2tF+1pnK55PeJzE+Z/kotbu7reXeH1CpW1CKZJ2LSD9FfYwgDNodCR0J1I+sLOy5LdI0+PipJlfE2gNB1Hde50buDWkkeZMD1WzrA07ZrXfO/R3M5ix5dr/7lX/4hbGmKlVo/KwNzeJDs4Z75SfIK/dDtK7Gcqbc7vNzhlB9WgqvBKPhek3P1iVx7grrmk7s6earRr1oIEudSLWvLepynMR4ErmNGwzuytdLiG5RB7zjEtk7QJMnTurvttSzte4buc8z/AL6oH/jTK41xvgZtbkxo2oO0YOYDiQWnycHDyhXsc70ZOfF1+wCNq4AujutdlJGokzAn0K0qRpBO2s9fDw2W1Ci55hup1O4GwJO/gCs3dQOdLWBggDKCSNAATJ6nX1T1ZUPWdSHgpwo14yzpKSmGFeq4q5xaT+WFa4+Tpsr5sXc6PbiQFOGKnw9cipSB580TLFuwmpK0ZMo9XTICEk8R48XuLGGGDQx+Y/wmDirEuzpZAe8/TyHNIbx1WbzM7/0izU4eBV3kjTMnjhoHsBOveMeUBJFKmXOAHMhdIsrXJTa3oB780ngwcp9vwPnTShRs4LUtUpC0K3TFsiheW8Ly44asL4hqUzv03T5h3FlJ7Bm0dsRyXK2FWaFYgrFnhjI1Y5GjrDds4Mgzp4LNvfg6QgPCGM5h2Tjvsif4cBxIc0jwIMeyqyjTplhO1aCT7YOGig/AkGQp7SfREAwJTl1CqymKEhWaVKAFjtwZDdxupeSFuwjV41XLfjhxKaVNlsww6qC6pB1DAYA9TPsupVIAk7Dmvl7jvHDeXtWr+XNlZ4Mbo3+fVdFWwoq2V+DMMNxe02CAJLnkkANa3VziT/mq6diGH29SpmY48253u7Ok0U9C/NEmToG81y7hGo1t2zOYDg9g1jvOaQzXzhO72tY7vtd3dGs15SZ9+aKcbInKpB2vw5cZaPcGXNoc41cfklpg9Y8SrNXBbiXZ29k1oJL3EFrWgS5+h1OmyAPxOqGGo4uYxkuY1uhzGAHb6uk9VPhuL1rhjmuqVBSmXlxBc7QSPKANPFZ+WLh4rL2CbnpuixVu202gUtd9SWPLzO8TprBiJV22uA1rqh3Izu8IAyjz8EIoNpuc5wb3AYAJnMfGefl4Ina0zUd4SC77sb/9v+Kq/bbkaUXGqjssWj+zpAHw05kgQQPAaDzBXO+O8I7SuKtQuIqNaBlBIYWz3B10IPqU8Yk4GuQS5opUxJaYj8xEeWVUKVaoW9oHPGZ4YBmkhm7i4/qMR0ElNg6diMv2j1OP1rINd3dR1/ZZs8JfWeGMaS47cvMk8h4rv1zf2tTM42VEnNTaQ5jSSHNzETG85UJrmmHkU7WjRlxGem3UtH5T4SOXRNy8lYo22IwcWWWVVo5vinw/qNawUmvqvIJqFrYYOgaTEpZxPCatu4NqscwnUBwiR1HVdmuR3TpA8yNPQiPdc442yuqMa3UganM5250GpMf3Qcblyy6aH8zgRxK4sm4NxHLGY90mD4J3ezkuaYSMrNepT7YXgfbZ9sjXBx6EN39oK9Jw8r8Z5jlYvGhDx+87Su93KYb5DRC3aqV5UTlRyu5NmljVRSCfC9MG5YHCd484kJ/LUj8G63I8Gu+yfCFq8BfRmPzn9yuQtS1T5FoWrRKBDC8pcq8uOJmKzTEqLs1LR3WUaYE48u6lOiwMJDXOIeRIOgBa2RyOv/FI1hjFWi8Pp1HtcOYcfr1Xa3YDSu6LqT9nD1aeTh4g/uuM8Q4K+0uH0HwXMO42cCAWuHgQVQypqdl/C040dr+GfxWbckW91Dax0ZUEBtTwI5O+hXVmMXxlbVyxwcDBBBBG4I8V9K/Cjjg39uW1DNajAef1g7O89IKVOL9QbiO/Zd6fCFWunHK8ExpoZjyVoTMlL/EN24GN2kSBvr0Pgoxx7uhE5dVYucV8YPoWlYHUljmCf1Olmh9T7Lg4KePiXihLKVHqS8+WzfufZc/FRWskVF0hvGTcOzM3oIbI6iD0XW+BsWdd2hfUpy6i4Me8/K6Wy0/7oBlcnfXcGEA/NAPiDy+i7Hwfhr7PDG03gsq13GqdJdTa5oayG86jgIA8VVm6kFkQPxx4qODAIb8xA2G4aFWzEhtCnudXe538AosQxKHOn54gxqB0k7SOcc1dwK2LA4jV7h3ncmeHi7w90rNJJE8eLciVtqQ5tGn+X53kSG9SepPTyR2gW0mOcTDGAkk6mAJc49SVSs2R3WaD8z5kuPOP5U+JZXUKrBHyke0EfZZWSdm9hx0tCTh+OOrVKpqd0V3Es/pk6MPhAHsmnD6b208gbm1Ov9kDtLFx1DBI0BRWyFZvI+SXPNJ+LRYx8bHHblsI0rfKAHHvOdmPpqfp91TxC1Ln7nQDbTxP3V22sarjMHXqvXGH1wSSwx1EHRVc7lJFjA4Y5XaE3FuGalZ3zEN03JKF33CIpQ7MfXmn6rRfHMHxBhKGP3Dgcrjsi42XI5KPiO5SxODlVsV6tOHEBS/9Ucyk+mDpUAB8NdfcaKKodZVd7dV6rG+qR5HIk3spVKar1Ar9ZmipvCFkoMcEUpufJjz9h+6f8qUvh9b96q7oGjbqT/CcyFs8JfQxOY7yFctUbmqwQoyFfKZFCwty1eXHBOrQUIporc2pBUDLeVjKRrNG1hVLSElfF+lmqUK0CXNcxx5nKQWz6OIT/b2RSz8V8PIsmOj5ardemZrh68knNTQzE2mclTl8MOKBZ3rHOJDHdx/kdNfWCk+Fmm6ClLaovH2Ye+3Q6EaHwI0ISljTKlNpDnAiYBI1iJlZ4Z4tD8Ko1x3nBrWOE/mb3T9pS7xtxa99o8kNaRoCJ3d3R66lTgjJfatFHNTfT+TlPGWLfiLlzh8rQKbT/S2dfHUlARSUtQLAR+uzQUesVEN8JWIqXVFpLQBUY9znatDWHM4Ec5XXuJcca6RQBc52hqxLjIjJTaNtNNFxKxdDwehC6Xc4+GUWimAHFol3MeXRVcyp6FOmUBhJY6aumXXJOs/1Hr4K/Qrl4ygQzpMCP4S4+7e49UQsbGo8gl0Doq04uQ7FKMBhr3rWMhnzHQeCnwyxc4Gee6hsMA70kk6pptaQaNFU+D9LsuXWolSjh7aTYAVY1e8jLqBch9TDyToieL8K3zP2yW3qeKtMuRO6HVLRwVV1QgbJM8LGxyot4lcBwjefL0SBj+EkSTP2n0R+8xGq3Roj7+6W8XvXO30KmGBp2G+QmuovXFp7Kq9oCt1qqp1Oa14J0UJ02Vq6oVmq/VcqNQyUYN0PfAlrlt3OP5nmPJoj7ymB4UeF2gp0abB+VonziT9Spy1b2CPWCR57NLtNsrkKNzVYc1RkKwJIcq8t4Xlxx0DErEEkoZQsTmiEcu6ha3U6yYAiQ2dJJ30W7LUuAMjT108FgRbo22thG04fYGglAviphjHYTcgAEsYHtgay1zTI9JTRZPLmlruWnjskTiezrRUpu7Q0u83MZghwjfyKTFObpsKU1DdHzrCzlWatLK5zTu0kH0MfsvNTIl1bOk/DfHC+g+0AJyuNUECdDlafYge6vfEfEA22oUA3KXONR55uy90T5Elc2wfF6lrVbVovLXt2I5jmCOYPRMnGHGrb91N/Z9kWMyuE5gXEySDAhu0A6ps5fXqkIWH/AC9xXe7Vb0wea0dUU1N6FIsz2TN0Cs2WJv2Mn6rSkyUUs6YQSimVZaLOHXBc6CNE94RTBACVbC312TrglPUBc4JIR2dhujZaSiFpayiFnaS1XKNpCrOhqbKzLGAsf9PHRFg1YeEug7AdxZBC7mxCOXNcDml/FboEQCnxxWKeT8AOLBgB1EpDxu6ExKO4yDJMz9ErXVBskxqjlh1oKE97BlTVVqoV99KFSqooxpUO9KNRes6U1GDq5v8A5BbVAiPDVv2lzSH9QP8Ax737I1HaAyaTOluao3BTuCjIW3HwwGV3BRuap3BROTACKF5bQvLjhqfek7mVct7zKYDtPNULduuoUr2kawsOkbNsasJxNsw4gE+3urOM27atB7AWjMO6SdJ3/ZKFK4BKtXFdxiTIGwSXi3aJU9Uz5841w029/cUiQS2oTI2IdDhHhqgoKcvi5riT3AQHU6R9m5T9WpMCFPZbhqKNwVu1yjC2anpnNkwKkpuULWKem0KbOtl62qIxZgmEJtWeEI1ZOEjmfolSdC2rGXCLclPWC2jW77pJwyttJjwH8pmsLwjRqW22D1SOiWlYRA3VsFLtvdNt2Znavds2fuidhcy1rnbv1jwSKYTdF+VgmVBdV8o80LrYiWmZRxxuXguU0nsgxqm5mvJJmIX+pTvWxZtRsFJOO2IklvsrMctfWQDxXtC3iNwNUArhFL/QlBq701SCjCjSoNEKuSrlWsh9d6X/ACOToqVHJv8Ah9h0ufVOzRlHmdT7D7pVtrd1R7WNEucQAPNdZwfCm29FtNvLVx/U47lPwQcpWVeVlqNfpO5QuU71C5ayMgiIUbgpXKNyIFkRWFvC8pIHUYeeWseqv0cMLwfBTYVYNP8A3KbiWkEQdB5+aL27QGu6fUabrzTyV4byiJNazLCtKlQxvomy7sWvaRrI+vig1bDYCdCd+gONCXxlwEb+l2tH/XpA6HaqzfL4OBmPNcWrWxa4hwII0IOhB6FfTFjWNJ+h0nb7oF8T/hqLtv4q1YO23qMEDtR+of1D6pGRVK/0sYp6pnAVlpUte3LCQQQRII2iNwogpUhzRMwKzSdCph6ka9MTBoIUqqKWlVAaTiUTtJkBcwBrw2vyGqdcPrtoMzv1dyCS8Ly0m5nbrNTFTUdJOnIJdWw6Q6Wt86vUlx8T4DomO2xaasDZogfZJGG3GRk8zp5Ihht7qdf8lRQlvY24vikFn+1Bb7EpVbFbyXN12aEKvLr6p2LSK2TbLNTEtd1FcYlOh9+R/ug1a4hUql5y5Lpwt2WMT0T4kA6SPbml26bqiFW6jn6qlWIKDzQ+kDK4VF6v1xKxheFuuK9Oizd7g3y6k+QkqOwDGfgDh3T8S7xbTH0Lv2904vCYXYNQt7dlKnALGgbGXab+c6oHWp9Fp8WacTI5NuRSeonBTvCicFeRUICFq4KYtWjmoiCGF5SZVhccPPC9wQ7KD3TuPPRa4hxK6jVdSLYy6B3NwjQ9NvshWGXfZvBOyPYth1O8YXtEVWgQZ3EjQ+GpXn6ip3JaNttuP1CWH3bajWvBmf8AIhV8SpakiEJp8OV6ZDW1XBhE7fKekLajiRBNKr81PRzhz2g/Vd0Tdxdkd9fbRn8IXI5hFN0a7DkorIBwEGRvI5owxsBKySdUMjH+TjHxJ4KFc1KtJsVmkuIAjtB0j9Uc+a4zVpR9tV9ScWluZsfNzI6LinxB4XyPNxT+R5/7g/S7r5H7p3x3BTQGPNU+jESVu1qy4LzBKWnReLFETsjtkwMElDLSnGqxc3ubQbKLt0C0ErjFC4+A5K1Y3ElL1IoraPyhMqkCnsajiOwV6yv9koU7lEbS5UUDMZL/ABHvegVC4v0PubmSqlSqmRSoTVvZduLqVSfcKI1NFA56hyGx0TOrqCpVUb3qF9VA1YTZ6rVlO/whwg1bs1DoKbTB6uP9gVz971134UXQoW4eR87nEnnEx67Iejl4LnNJbOqV7NrmwQNRrpqheK4IDSy02CfOD/dXW4vTcAQd/p5rFOmXuLs5y7ABLi5w34DJRkqEStg1UGMjvZDnshOmL40+i7LLXA8+fslCvVzEnqZW1x8k5q5eGVmhGDpFUhakKQrLHAHXb2VuysV4XlsQvKbOoL2JBInkmq2pFrQWTqOX0Pulqhhr+iNYNeOY7K4wNteSwJq/DcixktiezBfv1S3i+HN7XO4/MTsPy8pnnujdeo4DQ5hKp3EPa2RB1SsdxdhTin6aYXUYwRTDo3IcZjyV52ONmI+qXKri06SOShdX1TfjTexfalQbr4Kys7MKh15bpd4q4YHZupO1bUaQDtB5exgovYVD+UoxctFeg4GAfseRXd5QaV6BcE/svT5NvLN1Oo+m4QWOLSPEGFvRpwjvHLA29rgR80HpIAB+qW61eNkiXtGhDcbZJcXXIKJj1XDls0o0Qy/S1VztYVGi6ApA+UVnBChUV6hWhCKT1YbX2Cl7ISTCJuFpUqqrTqLeq/RdtHSgbison1FFnWj3oQSQvUDnLBetHuRJgsw7Vdc4XEWdDbVgOnmVx4vXUeA7rPZtHNjnNPvmH3VnjNdynyVcBlbWI2Klp4lUaIa8hVSF4laDgpemcpNeMxeXTqhl2p6qq5Wi1EuH8MZUd3wTvA11jfXwUSnHHGyVFzYAc2FoSj2N4SacvDe6ecz4bIC5qPHkU1aBnBwdMnpU2Ed4uB8AP5XlXXkVAWOFO7qU6xZUADZ32MRofqdfBWq2HtqS5hG50BmfFV8fsG1ctTPENOu4ygk/v9UJtcQ7NsBwJbBbymdXCfUeyx4w7q16azn1dMNMLmCA/fcTtCu0pLNvPqky3xItdmkzml2ukTJb6/sjrselrckSTAb0HMn6KZ4ZIiGZMPU7Jrm6oXeYaAdBp1UNzjpY5rB1GYHadBI8N0fpFrwenRIalDbHJqXhTwS3AJnWQqHFGLdhSfPdawFx5Zo2A66wrhYaVSQO6kz44cRNZaU6I/1KxnyY3f3MD0QN07CUb0cQxK+NR7nO3cST5kyhzisudK1KUmXPEYUlNRKVgTUASmqt6dRVnuWWOUpkhCnVlTsqaqjbvTLwZgwuLlrXDuAFz/EDl6mB6qVbdIi1FWyg5rmOhwIMAwejmhzT7EH1Wr6yaPiPhxZcCqB3KjWjQaBzBlI9sqTnnRTK4umcp942iwKgUZcCFXNRbtO3ihAaMl6jc9a1WwVEZUWdR4vT58MMSh1WifztDm+bd/ofoufEovwvi34e5p1OUw7n3XaO+hTMcqkmLywuLO0lb0LYvMDfxWg8NjsfDkVPavyuBBIjotmTfW0YqSumNlhhNNlICo0S6M2nMc1JSwzJUDqYGWCD0EnkpLe4FWm0ggxvyIVtphuiwZSlbs14wjWgHxQ/LTLY0dO3L0SK9PHElVppgE94ax15JOdRnl/nktTiNRhsocpXIqhZTZQ4XpZWzJMAk5o3E7SvJv8A64CPgkA2XtVgkkw7SDsZA5dIhDXFXb2/NSJAEaCPWPuVULUzGq3QOR2YaFLTeRqNCtQFsGo2CtE9u/vgu1E/4E7U8VplgIOpEbwZH9kjsap2PIVbLhWSizjzdBqdihFMCATMT9Z1Xzx8ROIfxd9UeDLGns2dA1um3nJ9V0ji7HnW1pUcCczh2bPN0gn0Erhz3LL5EVB9UaXGbl9jxKxKwSsSkItM2W4OijBWcyKyKPLYFagrKlEliiuu/DbDMlsapGtQwP8Aa0x9XT/xC5HbN28wu7cMMy2dAf8ApMPqRmP3Kt8WNyv8KnLlUP7JMfw0XFu+nAJLTknk78pnl09VxWtTLXFpEEEgjmOo813lcz+I+EinXbUaIFUSdNM40PqQQfdO5OP/AKEcTJvoI50Xm14Xq51UDiqFmgXKlWTKjL1Wz6KPMuIJXuWWFQtW4KEKjsnAuI9tZsky6n3HddPl+keyYFyr4c4x2dz2ZPdrd3wDhJYf29V1VbHHyd4GLycfSf8AZcw6/NMneCI/uiFljbxLSSekCSSTohFO0eZgE5dT4I7geFuBBIMEEOB0LSdtP38UrP8AGk2/ScTm3QNqONWqO0Dh0ESB5jomWng9FonKD4n/ADwVhtAUm75j1O/kh+L1HHKDoTp7lUnkc3S0i5GCjtmz6zAd2/T+V5K19ZltRwnn0HsvJvxL9A7v8P/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5125" name="AutoShape 6" descr="data:image/jpeg;base64,/9j/4AAQSkZJRgABAQAAAQABAAD/2wCEAAkGBhQSERUUExQUFRUVFxQWFBQXFBUUFBQXGBQVFRQUFRQXHCYeFxkjGRQVHy8gIycpLCwsFR4xNTAqNSYrLCkBCQoKDgwOGg8PGikfHBwpKSkpKSkpLCkpLCkpKSkpKSkpKSwpLCwsLCkpLCkpKSkpKSwpKSksKSksLCkpKSkpLP/AABEIANAA8wMBIgACEQEDEQH/xAAcAAACAgMBAQAAAAAAAAAAAAAFBgMEAQIHAAj/xAA9EAABAwIEAwYEBQMDAwUAAAABAAIRAwQFEiExBkFREyJhcYGRBzKhsRRCUsHRYuHwM3KSFSOyY3OiwvH/xAAaAQACAwEBAAAAAAAAAAAAAAACAwEEBQAG/8QAJREAAgICAwADAAIDAQAAAAAAAAECEQMhBBIxEyJRQXEjMkIU/9oADAMBAAIRAxEAPwCnYzVpsDSR2Tg1rQIDg4DUx+YEb89VSq8PVu0eG03OiNtdDMHxCZeHsJcGuMDuEHlrlAMabklF+I6Vc02Cjoa7QJHdjLB+blp1W18vWVIz/iuNs51hocKrQCGmYkwQDzmd0847aOyU3CCcsOESNQRoP5+iGYHwLcGpmczI0T3iRM+W5G+qanYHkbqSfH/9Q5sibQWKDUdivb4jdMdMjaCDEQOWit4jX7RozBk/07H32Wb+1M9FQIKC72GlWiSyushyuEt6JgpOpucDTdkcRlcPyuHi06BLApklG8KscxCGQUb8A7sMYy5ktJidPTeEYYW/pPsEcv8ADAILRy1lDn0Oijv2O60D6lEdEPu7VvRGKjCh9yFFnCZjuGgiBofZIOIUalN2pIkAgzoQdiIXQ+Iq0tIG8JAuLGo6s2kGkvcQGtGpJd8oA8ZVXMx0Bi4I4C/GMfXrvNG3pmC8QXPdEljMxA0GpcdBI66Q4hh9jTrObTdXyj5HOdTqNdz7/Z5XMB6iSOhRbiHGm0adOzp99lGkKQLT3e2dBr1f6jmzNB8JUvDfA7K1IvqHU6NG2XbXfVZk8/xvtJ6NTDxvkVL0Um41VoVCBLADIaHEwDqIdz0jXmtL3iOpUdOY+c7q7xnhAtqjKebMQCQeeQnuieg1+qAV9QHZgSZkQZbEATpGo6StDHn7RTM/NgUJuLLLr19QjclF8Puez0doUvW10WGRv5KWtiT3mXGT5AfZWYZk2V5Y70h2pXDX8lO22HRLuDXeiYqNWVqYnaM3IqdEgavELcLOVW0JIsqwQpi1awpOIiFghSlq1LVxJEVqQpSxakIaOI8q8t15EQdwr4W0ZXNEAxPnsCpq4IaNjE6+38LNWv3MrT5FDzdHYrzit+m3aRbGJ7Ab7LX8Q52jhohlOrD5RepeNIBClqiLAuK2PRAatsQdk0VbmTESqN3bpkWwWgJSoao9hRDYVL8LB2V63oqZHIMVagIVKvT6KejSJVg2h6JV0F6ArlkBAsQdoeibru0AEkpRxm4Du5T1c4wIU9yKEHiyqZAHPdaYLgTralUuHta51Sk91EOzHIwOaHVHZTmBdORo55jy3enYLh9J7u3dWr1GtH/aaCKQfHylw1OqGX9lUu3ADJbsyhmSmCBlbo1pcTJ0AHRU883VlrjxuSRz61uwHMc9pzZz3idMoAaGgcoMp+w+k5hZ2bj38xIOo/03RzjLmg7boLinCT+zysElslh/Vr3p8dZ9FBhlBz6TmtDhczAc5wGocGwSfl3A6LIm1mpx/o9Hj/wJqSFbivFHV7l7nGYOUH+lvdG3lPqh1Cxe9r3NaS2mA6oeTQXBoJ9SAs3to+m8sqNc1zTDmuBBHgQVE97cxyghs6AmTHIE8/ZasVSpHnMsnKTbPPpQAZBkTAMkakQeh0nyIWaNOVGFdoPaw971hWsMV6xEnrRctH5SOSYbKpKEC5pVRDdHDkeY8PFFMPbC1uPJPSMzNf8AIZpjRbwvUxotwFfRUZGQsQpsi1K5uiVsiLVqQonYrSmO0ZPn+6sFBHJGTpMNwlH1EJC1IUxC0ITASKF5bwvLiDtQoEQeqgvqSKw2oRlIICs17QOaSeQ0Xmu1G51sVXMI6qKHSmX8O1zfFVRhyNSB6g+jIEQrlvYZl4W8HVFLMjkulIJIHXGFEbhassTGyPPeCNV6lRBGiX3ZNAii4tVq3uNDKmqWao4g4UmOcdAASSutM4ReOuJ+zloOqW8IxHKe1OpaJE/qOyV+JMaNxckt1BOiZH2Ap29FpJ7V5LiPytZsJ8SUL0g2tF+1pnK55PeJzE+Z/kotbu7reXeH1CpW1CKZJ2LSD9FfYwgDNodCR0J1I+sLOy5LdI0+PipJlfE2gNB1Hde50buDWkkeZMD1WzrA07ZrXfO/R3M5ix5dr/7lX/4hbGmKlVo/KwNzeJDs4Z75SfIK/dDtK7Gcqbc7vNzhlB9WgqvBKPhek3P1iVx7grrmk7s6earRr1oIEudSLWvLepynMR4ErmNGwzuytdLiG5RB7zjEtk7QJMnTurvttSzte4buc8z/AL6oH/jTK41xvgZtbkxo2oO0YOYDiQWnycHDyhXsc70ZOfF1+wCNq4AujutdlJGokzAn0K0qRpBO2s9fDw2W1Ci55hup1O4GwJO/gCs3dQOdLWBggDKCSNAATJ6nX1T1ZUPWdSHgpwo14yzpKSmGFeq4q5xaT+WFa4+Tpsr5sXc6PbiQFOGKnw9cipSB580TLFuwmpK0ZMo9XTICEk8R48XuLGGGDQx+Y/wmDirEuzpZAe8/TyHNIbx1WbzM7/0izU4eBV3kjTMnjhoHsBOveMeUBJFKmXOAHMhdIsrXJTa3oB780ngwcp9vwPnTShRs4LUtUpC0K3TFsiheW8Ly44asL4hqUzv03T5h3FlJ7Bm0dsRyXK2FWaFYgrFnhjI1Y5GjrDds4Mgzp4LNvfg6QgPCGM5h2Tjvsif4cBxIc0jwIMeyqyjTplhO1aCT7YOGig/AkGQp7SfREAwJTl1CqymKEhWaVKAFjtwZDdxupeSFuwjV41XLfjhxKaVNlsww6qC6pB1DAYA9TPsupVIAk7Dmvl7jvHDeXtWr+XNlZ4Mbo3+fVdFWwoq2V+DMMNxe02CAJLnkkANa3VziT/mq6diGH29SpmY48253u7Ok0U9C/NEmToG81y7hGo1t2zOYDg9g1jvOaQzXzhO72tY7vtd3dGs15SZ9+aKcbInKpB2vw5cZaPcGXNoc41cfklpg9Y8SrNXBbiXZ29k1oJL3EFrWgS5+h1OmyAPxOqGGo4uYxkuY1uhzGAHb6uk9VPhuL1rhjmuqVBSmXlxBc7QSPKANPFZ+WLh4rL2CbnpuixVu202gUtd9SWPLzO8TprBiJV22uA1rqh3Izu8IAyjz8EIoNpuc5wb3AYAJnMfGefl4Ina0zUd4SC77sb/9v+Kq/bbkaUXGqjssWj+zpAHw05kgQQPAaDzBXO+O8I7SuKtQuIqNaBlBIYWz3B10IPqU8Yk4GuQS5opUxJaYj8xEeWVUKVaoW9oHPGZ4YBmkhm7i4/qMR0ElNg6diMv2j1OP1rINd3dR1/ZZs8JfWeGMaS47cvMk8h4rv1zf2tTM42VEnNTaQ5jSSHNzETG85UJrmmHkU7WjRlxGem3UtH5T4SOXRNy8lYo22IwcWWWVVo5vinw/qNawUmvqvIJqFrYYOgaTEpZxPCatu4NqscwnUBwiR1HVdmuR3TpA8yNPQiPdc442yuqMa3UganM5250GpMf3Qcblyy6aH8zgRxK4sm4NxHLGY90mD4J3ezkuaYSMrNepT7YXgfbZ9sjXBx6EN39oK9Jw8r8Z5jlYvGhDx+87Su93KYb5DRC3aqV5UTlRyu5NmljVRSCfC9MG5YHCd484kJ/LUj8G63I8Gu+yfCFq8BfRmPzn9yuQtS1T5FoWrRKBDC8pcq8uOJmKzTEqLs1LR3WUaYE48u6lOiwMJDXOIeRIOgBa2RyOv/FI1hjFWi8Pp1HtcOYcfr1Xa3YDSu6LqT9nD1aeTh4g/uuM8Q4K+0uH0HwXMO42cCAWuHgQVQypqdl/C040dr+GfxWbckW91Dax0ZUEBtTwI5O+hXVmMXxlbVyxwcDBBBBG4I8V9K/Cjjg39uW1DNajAef1g7O89IKVOL9QbiO/Zd6fCFWunHK8ExpoZjyVoTMlL/EN24GN2kSBvr0Pgoxx7uhE5dVYucV8YPoWlYHUljmCf1Olmh9T7Lg4KePiXihLKVHqS8+WzfufZc/FRWskVF0hvGTcOzM3oIbI6iD0XW+BsWdd2hfUpy6i4Me8/K6Wy0/7oBlcnfXcGEA/NAPiDy+i7Hwfhr7PDG03gsq13GqdJdTa5oayG86jgIA8VVm6kFkQPxx4qODAIb8xA2G4aFWzEhtCnudXe538AosQxKHOn54gxqB0k7SOcc1dwK2LA4jV7h3ncmeHi7w90rNJJE8eLciVtqQ5tGn+X53kSG9SepPTyR2gW0mOcTDGAkk6mAJc49SVSs2R3WaD8z5kuPOP5U+JZXUKrBHyke0EfZZWSdm9hx0tCTh+OOrVKpqd0V3Es/pk6MPhAHsmnD6b208gbm1Ov9kDtLFx1DBI0BRWyFZvI+SXPNJ+LRYx8bHHblsI0rfKAHHvOdmPpqfp91TxC1Ln7nQDbTxP3V22sarjMHXqvXGH1wSSwx1EHRVc7lJFjA4Y5XaE3FuGalZ3zEN03JKF33CIpQ7MfXmn6rRfHMHxBhKGP3Dgcrjsi42XI5KPiO5SxODlVsV6tOHEBS/9Ucyk+mDpUAB8NdfcaKKodZVd7dV6rG+qR5HIk3spVKar1Ar9ZmipvCFkoMcEUpufJjz9h+6f8qUvh9b96q7oGjbqT/CcyFs8JfQxOY7yFctUbmqwQoyFfKZFCwty1eXHBOrQUIporc2pBUDLeVjKRrNG1hVLSElfF+lmqUK0CXNcxx5nKQWz6OIT/b2RSz8V8PIsmOj5ardemZrh68knNTQzE2mclTl8MOKBZ3rHOJDHdx/kdNfWCk+Fmm6ClLaovH2Ye+3Q6EaHwI0ISljTKlNpDnAiYBI1iJlZ4Z4tD8Ko1x3nBrWOE/mb3T9pS7xtxa99o8kNaRoCJ3d3R66lTgjJfatFHNTfT+TlPGWLfiLlzh8rQKbT/S2dfHUlARSUtQLAR+uzQUesVEN8JWIqXVFpLQBUY9znatDWHM4Ec5XXuJcca6RQBc52hqxLjIjJTaNtNNFxKxdDwehC6Xc4+GUWimAHFol3MeXRVcyp6FOmUBhJY6aumXXJOs/1Hr4K/Qrl4ygQzpMCP4S4+7e49UQsbGo8gl0Doq04uQ7FKMBhr3rWMhnzHQeCnwyxc4Gee6hsMA70kk6pptaQaNFU+D9LsuXWolSjh7aTYAVY1e8jLqBch9TDyToieL8K3zP2yW3qeKtMuRO6HVLRwVV1QgbJM8LGxyot4lcBwjefL0SBj+EkSTP2n0R+8xGq3Roj7+6W8XvXO30KmGBp2G+QmuovXFp7Kq9oCt1qqp1Oa14J0UJ02Vq6oVmq/VcqNQyUYN0PfAlrlt3OP5nmPJoj7ymB4UeF2gp0abB+VonziT9Spy1b2CPWCR57NLtNsrkKNzVYc1RkKwJIcq8t4Xlxx0DErEEkoZQsTmiEcu6ha3U6yYAiQ2dJJ30W7LUuAMjT108FgRbo22thG04fYGglAviphjHYTcgAEsYHtgay1zTI9JTRZPLmlruWnjskTiezrRUpu7Q0u83MZghwjfyKTFObpsKU1DdHzrCzlWatLK5zTu0kH0MfsvNTIl1bOk/DfHC+g+0AJyuNUECdDlafYge6vfEfEA22oUA3KXONR55uy90T5Elc2wfF6lrVbVovLXt2I5jmCOYPRMnGHGrb91N/Z9kWMyuE5gXEySDAhu0A6ps5fXqkIWH/AC9xXe7Vb0wea0dUU1N6FIsz2TN0Cs2WJv2Mn6rSkyUUs6YQSimVZaLOHXBc6CNE94RTBACVbC312TrglPUBc4JIR2dhujZaSiFpayiFnaS1XKNpCrOhqbKzLGAsf9PHRFg1YeEug7AdxZBC7mxCOXNcDml/FboEQCnxxWKeT8AOLBgB1EpDxu6ExKO4yDJMz9ErXVBskxqjlh1oKE97BlTVVqoV99KFSqooxpUO9KNRes6U1GDq5v8A5BbVAiPDVv2lzSH9QP8Ax737I1HaAyaTOluao3BTuCjIW3HwwGV3BRuap3BROTACKF5bQvLjhqfek7mVct7zKYDtPNULduuoUr2kawsOkbNsasJxNsw4gE+3urOM27atB7AWjMO6SdJ3/ZKFK4BKtXFdxiTIGwSXi3aJU9Uz5841w029/cUiQS2oTI2IdDhHhqgoKcvi5riT3AQHU6R9m5T9WpMCFPZbhqKNwVu1yjC2anpnNkwKkpuULWKem0KbOtl62qIxZgmEJtWeEI1ZOEjmfolSdC2rGXCLclPWC2jW77pJwyttJjwH8pmsLwjRqW22D1SOiWlYRA3VsFLtvdNt2Znavds2fuidhcy1rnbv1jwSKYTdF+VgmVBdV8o80LrYiWmZRxxuXguU0nsgxqm5mvJJmIX+pTvWxZtRsFJOO2IklvsrMctfWQDxXtC3iNwNUArhFL/QlBq701SCjCjSoNEKuSrlWsh9d6X/ACOToqVHJv8Ah9h0ufVOzRlHmdT7D7pVtrd1R7WNEucQAPNdZwfCm29FtNvLVx/U47lPwQcpWVeVlqNfpO5QuU71C5ayMgiIUbgpXKNyIFkRWFvC8pIHUYeeWseqv0cMLwfBTYVYNP8A3KbiWkEQdB5+aL27QGu6fUabrzTyV4byiJNazLCtKlQxvomy7sWvaRrI+vig1bDYCdCd+gONCXxlwEb+l2tH/XpA6HaqzfL4OBmPNcWrWxa4hwII0IOhB6FfTFjWNJ+h0nb7oF8T/hqLtv4q1YO23qMEDtR+of1D6pGRVK/0sYp6pnAVlpUte3LCQQQRII2iNwogpUhzRMwKzSdCph6ka9MTBoIUqqKWlVAaTiUTtJkBcwBrw2vyGqdcPrtoMzv1dyCS8Ly0m5nbrNTFTUdJOnIJdWw6Q6Wt86vUlx8T4DomO2xaasDZogfZJGG3GRk8zp5Ihht7qdf8lRQlvY24vikFn+1Bb7EpVbFbyXN12aEKvLr6p2LSK2TbLNTEtd1FcYlOh9+R/ug1a4hUql5y5Lpwt2WMT0T4kA6SPbml26bqiFW6jn6qlWIKDzQ+kDK4VF6v1xKxheFuuK9Oizd7g3y6k+QkqOwDGfgDh3T8S7xbTH0Lv2904vCYXYNQt7dlKnALGgbGXab+c6oHWp9Fp8WacTI5NuRSeonBTvCicFeRUICFq4KYtWjmoiCGF5SZVhccPPC9wQ7KD3TuPPRa4hxK6jVdSLYy6B3NwjQ9NvshWGXfZvBOyPYth1O8YXtEVWgQZ3EjQ+GpXn6ip3JaNttuP1CWH3bajWvBmf8AIhV8SpakiEJp8OV6ZDW1XBhE7fKekLajiRBNKr81PRzhz2g/Vd0Tdxdkd9fbRn8IXI5hFN0a7DkorIBwEGRvI5owxsBKySdUMjH+TjHxJ4KFc1KtJsVmkuIAjtB0j9Uc+a4zVpR9tV9ScWluZsfNzI6LinxB4XyPNxT+R5/7g/S7r5H7p3x3BTQGPNU+jESVu1qy4LzBKWnReLFETsjtkwMElDLSnGqxc3ubQbKLt0C0ErjFC4+A5K1Y3ElL1IoraPyhMqkCnsajiOwV6yv9koU7lEbS5UUDMZL/ABHvegVC4v0PubmSqlSqmRSoTVvZduLqVSfcKI1NFA56hyGx0TOrqCpVUb3qF9VA1YTZ6rVlO/whwg1bs1DoKbTB6uP9gVz971134UXQoW4eR87nEnnEx67Iejl4LnNJbOqV7NrmwQNRrpqheK4IDSy02CfOD/dXW4vTcAQd/p5rFOmXuLs5y7ABLi5w34DJRkqEStg1UGMjvZDnshOmL40+i7LLXA8+fslCvVzEnqZW1x8k5q5eGVmhGDpFUhakKQrLHAHXb2VuysV4XlsQvKbOoL2JBInkmq2pFrQWTqOX0Pulqhhr+iNYNeOY7K4wNteSwJq/DcixktiezBfv1S3i+HN7XO4/MTsPy8pnnujdeo4DQ5hKp3EPa2RB1SsdxdhTin6aYXUYwRTDo3IcZjyV52ONmI+qXKri06SOShdX1TfjTexfalQbr4Kys7MKh15bpd4q4YHZupO1bUaQDtB5exgovYVD+UoxctFeg4GAfseRXd5QaV6BcE/svT5NvLN1Oo+m4QWOLSPEGFvRpwjvHLA29rgR80HpIAB+qW61eNkiXtGhDcbZJcXXIKJj1XDls0o0Qy/S1VztYVGi6ApA+UVnBChUV6hWhCKT1YbX2Cl7ISTCJuFpUqqrTqLeq/RdtHSgbison1FFnWj3oQSQvUDnLBetHuRJgsw7Vdc4XEWdDbVgOnmVx4vXUeA7rPZtHNjnNPvmH3VnjNdynyVcBlbWI2Klp4lUaIa8hVSF4laDgpemcpNeMxeXTqhl2p6qq5Wi1EuH8MZUd3wTvA11jfXwUSnHHGyVFzYAc2FoSj2N4SacvDe6ecz4bIC5qPHkU1aBnBwdMnpU2Ed4uB8AP5XlXXkVAWOFO7qU6xZUADZ32MRofqdfBWq2HtqS5hG50BmfFV8fsG1ctTPENOu4ygk/v9UJtcQ7NsBwJbBbymdXCfUeyx4w7q16azn1dMNMLmCA/fcTtCu0pLNvPqky3xItdmkzml2ukTJb6/sjrselrckSTAb0HMn6KZ4ZIiGZMPU7Jrm6oXeYaAdBp1UNzjpY5rB1GYHadBI8N0fpFrwenRIalDbHJqXhTwS3AJnWQqHFGLdhSfPdawFx5Zo2A66wrhYaVSQO6kz44cRNZaU6I/1KxnyY3f3MD0QN07CUb0cQxK+NR7nO3cST5kyhzisudK1KUmXPEYUlNRKVgTUASmqt6dRVnuWWOUpkhCnVlTsqaqjbvTLwZgwuLlrXDuAFz/EDl6mB6qVbdIi1FWyg5rmOhwIMAwejmhzT7EH1Wr6yaPiPhxZcCqB3KjWjQaBzBlI9sqTnnRTK4umcp942iwKgUZcCFXNRbtO3ihAaMl6jc9a1WwVEZUWdR4vT58MMSh1WifztDm+bd/ofoufEovwvi34e5p1OUw7n3XaO+hTMcqkmLywuLO0lb0LYvMDfxWg8NjsfDkVPavyuBBIjotmTfW0YqSumNlhhNNlICo0S6M2nMc1JSwzJUDqYGWCD0EnkpLe4FWm0ggxvyIVtphuiwZSlbs14wjWgHxQ/LTLY0dO3L0SK9PHElVppgE94ax15JOdRnl/nktTiNRhsocpXIqhZTZQ4XpZWzJMAk5o3E7SvJv8A64CPgkA2XtVgkkw7SDsZA5dIhDXFXb2/NSJAEaCPWPuVULUzGq3QOR2YaFLTeRqNCtQFsGo2CtE9u/vgu1E/4E7U8VplgIOpEbwZH9kjsap2PIVbLhWSizjzdBqdihFMCATMT9Z1Xzx8ROIfxd9UeDLGns2dA1um3nJ9V0ji7HnW1pUcCczh2bPN0gn0Erhz3LL5EVB9UaXGbl9jxKxKwSsSkItM2W4OijBWcyKyKPLYFagrKlEliiuu/DbDMlsapGtQwP8Aa0x9XT/xC5HbN28wu7cMMy2dAf8ApMPqRmP3Kt8WNyv8KnLlUP7JMfw0XFu+nAJLTknk78pnl09VxWtTLXFpEEEgjmOo813lcz+I+EinXbUaIFUSdNM40PqQQfdO5OP/AKEcTJvoI50Xm14Xq51UDiqFmgXKlWTKjL1Wz6KPMuIJXuWWFQtW4KEKjsnAuI9tZsky6n3HddPl+keyYFyr4c4x2dz2ZPdrd3wDhJYf29V1VbHHyd4GLycfSf8AZcw6/NMneCI/uiFljbxLSSekCSSTohFO0eZgE5dT4I7geFuBBIMEEOB0LSdtP38UrP8AGk2/ScTm3QNqONWqO0Dh0ESB5jomWng9FonKD4n/ADwVhtAUm75j1O/kh+L1HHKDoTp7lUnkc3S0i5GCjtmz6zAd2/T+V5K19ZltRwnn0HsvJvxL9A7v8P/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5126" name="AutoShape 8" descr="data:image/jpeg;base64,/9j/4AAQSkZJRgABAQAAAQABAAD/2wCEAAkGBhQSERUUExQUFRUVFxQWFBQXFBUUFBQXGBQVFRQUFRQXHCYeFxkjGRQVHy8gIycpLCwsFR4xNTAqNSYrLCkBCQoKDgwOGg8PGikfHBwpKSkpKSkpLCkpLCkpKSkpKSkpKSwpLCwsLCkpLCkpKSkpKSwpKSksKSksLCkpKSkpLP/AABEIANAA8wMBIgACEQEDEQH/xAAcAAACAgMBAQAAAAAAAAAAAAAFBgMEAQIHAAj/xAA9EAABAwIEAwYEBQMDAwUAAAABAAIRAwQFEiExBkFREyJhcYGRBzKhsRRCUsHRYuHwM3KSFSOyY3OiwvH/xAAaAQACAwEBAAAAAAAAAAAAAAACAwEEBQAG/8QAJREAAgICAwADAAIDAQAAAAAAAAECEQMhBBIxEyJRQXEjMkIU/9oADAMBAAIRAxEAPwCnYzVpsDSR2Tg1rQIDg4DUx+YEb89VSq8PVu0eG03OiNtdDMHxCZeHsJcGuMDuEHlrlAMabklF+I6Vc02Cjoa7QJHdjLB+blp1W18vWVIz/iuNs51hocKrQCGmYkwQDzmd0847aOyU3CCcsOESNQRoP5+iGYHwLcGpmczI0T3iRM+W5G+qanYHkbqSfH/9Q5sibQWKDUdivb4jdMdMjaCDEQOWit4jX7RozBk/07H32Wb+1M9FQIKC72GlWiSyushyuEt6JgpOpucDTdkcRlcPyuHi06BLApklG8KscxCGQUb8A7sMYy5ktJidPTeEYYW/pPsEcv8ADAILRy1lDn0Oijv2O60D6lEdEPu7VvRGKjCh9yFFnCZjuGgiBofZIOIUalN2pIkAgzoQdiIXQ+Iq0tIG8JAuLGo6s2kGkvcQGtGpJd8oA8ZVXMx0Bi4I4C/GMfXrvNG3pmC8QXPdEljMxA0GpcdBI66Q4hh9jTrObTdXyj5HOdTqNdz7/Z5XMB6iSOhRbiHGm0adOzp99lGkKQLT3e2dBr1f6jmzNB8JUvDfA7K1IvqHU6NG2XbXfVZk8/xvtJ6NTDxvkVL0Um41VoVCBLADIaHEwDqIdz0jXmtL3iOpUdOY+c7q7xnhAtqjKebMQCQeeQnuieg1+qAV9QHZgSZkQZbEATpGo6StDHn7RTM/NgUJuLLLr19QjclF8Puez0doUvW10WGRv5KWtiT3mXGT5AfZWYZk2V5Y70h2pXDX8lO22HRLuDXeiYqNWVqYnaM3IqdEgavELcLOVW0JIsqwQpi1awpOIiFghSlq1LVxJEVqQpSxakIaOI8q8t15EQdwr4W0ZXNEAxPnsCpq4IaNjE6+38LNWv3MrT5FDzdHYrzit+m3aRbGJ7Ab7LX8Q52jhohlOrD5RepeNIBClqiLAuK2PRAatsQdk0VbmTESqN3bpkWwWgJSoao9hRDYVL8LB2V63oqZHIMVagIVKvT6KejSJVg2h6JV0F6ArlkBAsQdoeibru0AEkpRxm4Du5T1c4wIU9yKEHiyqZAHPdaYLgTralUuHta51Sk91EOzHIwOaHVHZTmBdORo55jy3enYLh9J7u3dWr1GtH/aaCKQfHylw1OqGX9lUu3ADJbsyhmSmCBlbo1pcTJ0AHRU883VlrjxuSRz61uwHMc9pzZz3idMoAaGgcoMp+w+k5hZ2bj38xIOo/03RzjLmg7boLinCT+zysElslh/Vr3p8dZ9FBhlBz6TmtDhczAc5wGocGwSfl3A6LIm1mpx/o9Hj/wJqSFbivFHV7l7nGYOUH+lvdG3lPqh1Cxe9r3NaS2mA6oeTQXBoJ9SAs3to+m8sqNc1zTDmuBBHgQVE97cxyghs6AmTHIE8/ZasVSpHnMsnKTbPPpQAZBkTAMkakQeh0nyIWaNOVGFdoPaw971hWsMV6xEnrRctH5SOSYbKpKEC5pVRDdHDkeY8PFFMPbC1uPJPSMzNf8AIZpjRbwvUxotwFfRUZGQsQpsi1K5uiVsiLVqQonYrSmO0ZPn+6sFBHJGTpMNwlH1EJC1IUxC0ITASKF5bwvLiDtQoEQeqgvqSKw2oRlIICs17QOaSeQ0Xmu1G51sVXMI6qKHSmX8O1zfFVRhyNSB6g+jIEQrlvYZl4W8HVFLMjkulIJIHXGFEbhassTGyPPeCNV6lRBGiX3ZNAii4tVq3uNDKmqWao4g4UmOcdAASSutM4ReOuJ+zloOqW8IxHKe1OpaJE/qOyV+JMaNxckt1BOiZH2Ap29FpJ7V5LiPytZsJ8SUL0g2tF+1pnK55PeJzE+Z/kotbu7reXeH1CpW1CKZJ2LSD9FfYwgDNodCR0J1I+sLOy5LdI0+PipJlfE2gNB1Hde50buDWkkeZMD1WzrA07ZrXfO/R3M5ix5dr/7lX/4hbGmKlVo/KwNzeJDs4Z75SfIK/dDtK7Gcqbc7vNzhlB9WgqvBKPhek3P1iVx7grrmk7s6earRr1oIEudSLWvLepynMR4ErmNGwzuytdLiG5RB7zjEtk7QJMnTurvttSzte4buc8z/AL6oH/jTK41xvgZtbkxo2oO0YOYDiQWnycHDyhXsc70ZOfF1+wCNq4AujutdlJGokzAn0K0qRpBO2s9fDw2W1Ci55hup1O4GwJO/gCs3dQOdLWBggDKCSNAATJ6nX1T1ZUPWdSHgpwo14yzpKSmGFeq4q5xaT+WFa4+Tpsr5sXc6PbiQFOGKnw9cipSB580TLFuwmpK0ZMo9XTICEk8R48XuLGGGDQx+Y/wmDirEuzpZAe8/TyHNIbx1WbzM7/0izU4eBV3kjTMnjhoHsBOveMeUBJFKmXOAHMhdIsrXJTa3oB780ngwcp9vwPnTShRs4LUtUpC0K3TFsiheW8Ly44asL4hqUzv03T5h3FlJ7Bm0dsRyXK2FWaFYgrFnhjI1Y5GjrDds4Mgzp4LNvfg6QgPCGM5h2Tjvsif4cBxIc0jwIMeyqyjTplhO1aCT7YOGig/AkGQp7SfREAwJTl1CqymKEhWaVKAFjtwZDdxupeSFuwjV41XLfjhxKaVNlsww6qC6pB1DAYA9TPsupVIAk7Dmvl7jvHDeXtWr+XNlZ4Mbo3+fVdFWwoq2V+DMMNxe02CAJLnkkANa3VziT/mq6diGH29SpmY48253u7Ok0U9C/NEmToG81y7hGo1t2zOYDg9g1jvOaQzXzhO72tY7vtd3dGs15SZ9+aKcbInKpB2vw5cZaPcGXNoc41cfklpg9Y8SrNXBbiXZ29k1oJL3EFrWgS5+h1OmyAPxOqGGo4uYxkuY1uhzGAHb6uk9VPhuL1rhjmuqVBSmXlxBc7QSPKANPFZ+WLh4rL2CbnpuixVu202gUtd9SWPLzO8TprBiJV22uA1rqh3Izu8IAyjz8EIoNpuc5wb3AYAJnMfGefl4Ina0zUd4SC77sb/9v+Kq/bbkaUXGqjssWj+zpAHw05kgQQPAaDzBXO+O8I7SuKtQuIqNaBlBIYWz3B10IPqU8Yk4GuQS5opUxJaYj8xEeWVUKVaoW9oHPGZ4YBmkhm7i4/qMR0ElNg6diMv2j1OP1rINd3dR1/ZZs8JfWeGMaS47cvMk8h4rv1zf2tTM42VEnNTaQ5jSSHNzETG85UJrmmHkU7WjRlxGem3UtH5T4SOXRNy8lYo22IwcWWWVVo5vinw/qNawUmvqvIJqFrYYOgaTEpZxPCatu4NqscwnUBwiR1HVdmuR3TpA8yNPQiPdc442yuqMa3UganM5250GpMf3Qcblyy6aH8zgRxK4sm4NxHLGY90mD4J3ezkuaYSMrNepT7YXgfbZ9sjXBx6EN39oK9Jw8r8Z5jlYvGhDx+87Su93KYb5DRC3aqV5UTlRyu5NmljVRSCfC9MG5YHCd484kJ/LUj8G63I8Gu+yfCFq8BfRmPzn9yuQtS1T5FoWrRKBDC8pcq8uOJmKzTEqLs1LR3WUaYE48u6lOiwMJDXOIeRIOgBa2RyOv/FI1hjFWi8Pp1HtcOYcfr1Xa3YDSu6LqT9nD1aeTh4g/uuM8Q4K+0uH0HwXMO42cCAWuHgQVQypqdl/C040dr+GfxWbckW91Dax0ZUEBtTwI5O+hXVmMXxlbVyxwcDBBBBG4I8V9K/Cjjg39uW1DNajAef1g7O89IKVOL9QbiO/Zd6fCFWunHK8ExpoZjyVoTMlL/EN24GN2kSBvr0Pgoxx7uhE5dVYucV8YPoWlYHUljmCf1Olmh9T7Lg4KePiXihLKVHqS8+WzfufZc/FRWskVF0hvGTcOzM3oIbI6iD0XW+BsWdd2hfUpy6i4Me8/K6Wy0/7oBlcnfXcGEA/NAPiDy+i7Hwfhr7PDG03gsq13GqdJdTa5oayG86jgIA8VVm6kFkQPxx4qODAIb8xA2G4aFWzEhtCnudXe538AosQxKHOn54gxqB0k7SOcc1dwK2LA4jV7h3ncmeHi7w90rNJJE8eLciVtqQ5tGn+X53kSG9SepPTyR2gW0mOcTDGAkk6mAJc49SVSs2R3WaD8z5kuPOP5U+JZXUKrBHyke0EfZZWSdm9hx0tCTh+OOrVKpqd0V3Es/pk6MPhAHsmnD6b208gbm1Ov9kDtLFx1DBI0BRWyFZvI+SXPNJ+LRYx8bHHblsI0rfKAHHvOdmPpqfp91TxC1Ln7nQDbTxP3V22sarjMHXqvXGH1wSSwx1EHRVc7lJFjA4Y5XaE3FuGalZ3zEN03JKF33CIpQ7MfXmn6rRfHMHxBhKGP3Dgcrjsi42XI5KPiO5SxODlVsV6tOHEBS/9Ucyk+mDpUAB8NdfcaKKodZVd7dV6rG+qR5HIk3spVKar1Ar9ZmipvCFkoMcEUpufJjz9h+6f8qUvh9b96q7oGjbqT/CcyFs8JfQxOY7yFctUbmqwQoyFfKZFCwty1eXHBOrQUIporc2pBUDLeVjKRrNG1hVLSElfF+lmqUK0CXNcxx5nKQWz6OIT/b2RSz8V8PIsmOj5ardemZrh68knNTQzE2mclTl8MOKBZ3rHOJDHdx/kdNfWCk+Fmm6ClLaovH2Ye+3Q6EaHwI0ISljTKlNpDnAiYBI1iJlZ4Z4tD8Ko1x3nBrWOE/mb3T9pS7xtxa99o8kNaRoCJ3d3R66lTgjJfatFHNTfT+TlPGWLfiLlzh8rQKbT/S2dfHUlARSUtQLAR+uzQUesVEN8JWIqXVFpLQBUY9znatDWHM4Ec5XXuJcca6RQBc52hqxLjIjJTaNtNNFxKxdDwehC6Xc4+GUWimAHFol3MeXRVcyp6FOmUBhJY6aumXXJOs/1Hr4K/Qrl4ygQzpMCP4S4+7e49UQsbGo8gl0Doq04uQ7FKMBhr3rWMhnzHQeCnwyxc4Gee6hsMA70kk6pptaQaNFU+D9LsuXWolSjh7aTYAVY1e8jLqBch9TDyToieL8K3zP2yW3qeKtMuRO6HVLRwVV1QgbJM8LGxyot4lcBwjefL0SBj+EkSTP2n0R+8xGq3Roj7+6W8XvXO30KmGBp2G+QmuovXFp7Kq9oCt1qqp1Oa14J0UJ02Vq6oVmq/VcqNQyUYN0PfAlrlt3OP5nmPJoj7ymB4UeF2gp0abB+VonziT9Spy1b2CPWCR57NLtNsrkKNzVYc1RkKwJIcq8t4Xlxx0DErEEkoZQsTmiEcu6ha3U6yYAiQ2dJJ30W7LUuAMjT108FgRbo22thG04fYGglAviphjHYTcgAEsYHtgay1zTI9JTRZPLmlruWnjskTiezrRUpu7Q0u83MZghwjfyKTFObpsKU1DdHzrCzlWatLK5zTu0kH0MfsvNTIl1bOk/DfHC+g+0AJyuNUECdDlafYge6vfEfEA22oUA3KXONR55uy90T5Elc2wfF6lrVbVovLXt2I5jmCOYPRMnGHGrb91N/Z9kWMyuE5gXEySDAhu0A6ps5fXqkIWH/AC9xXe7Vb0wea0dUU1N6FIsz2TN0Cs2WJv2Mn6rSkyUUs6YQSimVZaLOHXBc6CNE94RTBACVbC312TrglPUBc4JIR2dhujZaSiFpayiFnaS1XKNpCrOhqbKzLGAsf9PHRFg1YeEug7AdxZBC7mxCOXNcDml/FboEQCnxxWKeT8AOLBgB1EpDxu6ExKO4yDJMz9ErXVBskxqjlh1oKE97BlTVVqoV99KFSqooxpUO9KNRes6U1GDq5v8A5BbVAiPDVv2lzSH9QP8Ax737I1HaAyaTOluao3BTuCjIW3HwwGV3BRuap3BROTACKF5bQvLjhqfek7mVct7zKYDtPNULduuoUr2kawsOkbNsasJxNsw4gE+3urOM27atB7AWjMO6SdJ3/ZKFK4BKtXFdxiTIGwSXi3aJU9Uz5841w029/cUiQS2oTI2IdDhHhqgoKcvi5riT3AQHU6R9m5T9WpMCFPZbhqKNwVu1yjC2anpnNkwKkpuULWKem0KbOtl62qIxZgmEJtWeEI1ZOEjmfolSdC2rGXCLclPWC2jW77pJwyttJjwH8pmsLwjRqW22D1SOiWlYRA3VsFLtvdNt2Znavds2fuidhcy1rnbv1jwSKYTdF+VgmVBdV8o80LrYiWmZRxxuXguU0nsgxqm5mvJJmIX+pTvWxZtRsFJOO2IklvsrMctfWQDxXtC3iNwNUArhFL/QlBq701SCjCjSoNEKuSrlWsh9d6X/ACOToqVHJv8Ah9h0ufVOzRlHmdT7D7pVtrd1R7WNEucQAPNdZwfCm29FtNvLVx/U47lPwQcpWVeVlqNfpO5QuU71C5ayMgiIUbgpXKNyIFkRWFvC8pIHUYeeWseqv0cMLwfBTYVYNP8A3KbiWkEQdB5+aL27QGu6fUabrzTyV4byiJNazLCtKlQxvomy7sWvaRrI+vig1bDYCdCd+gONCXxlwEb+l2tH/XpA6HaqzfL4OBmPNcWrWxa4hwII0IOhB6FfTFjWNJ+h0nb7oF8T/hqLtv4q1YO23qMEDtR+of1D6pGRVK/0sYp6pnAVlpUte3LCQQQRII2iNwogpUhzRMwKzSdCph6ka9MTBoIUqqKWlVAaTiUTtJkBcwBrw2vyGqdcPrtoMzv1dyCS8Ly0m5nbrNTFTUdJOnIJdWw6Q6Wt86vUlx8T4DomO2xaasDZogfZJGG3GRk8zp5Ihht7qdf8lRQlvY24vikFn+1Bb7EpVbFbyXN12aEKvLr6p2LSK2TbLNTEtd1FcYlOh9+R/ug1a4hUql5y5Lpwt2WMT0T4kA6SPbml26bqiFW6jn6qlWIKDzQ+kDK4VF6v1xKxheFuuK9Oizd7g3y6k+QkqOwDGfgDh3T8S7xbTH0Lv2904vCYXYNQt7dlKnALGgbGXab+c6oHWp9Fp8WacTI5NuRSeonBTvCicFeRUICFq4KYtWjmoiCGF5SZVhccPPC9wQ7KD3TuPPRa4hxK6jVdSLYy6B3NwjQ9NvshWGXfZvBOyPYth1O8YXtEVWgQZ3EjQ+GpXn6ip3JaNttuP1CWH3bajWvBmf8AIhV8SpakiEJp8OV6ZDW1XBhE7fKekLajiRBNKr81PRzhz2g/Vd0Tdxdkd9fbRn8IXI5hFN0a7DkorIBwEGRvI5owxsBKySdUMjH+TjHxJ4KFc1KtJsVmkuIAjtB0j9Uc+a4zVpR9tV9ScWluZsfNzI6LinxB4XyPNxT+R5/7g/S7r5H7p3x3BTQGPNU+jESVu1qy4LzBKWnReLFETsjtkwMElDLSnGqxc3ubQbKLt0C0ErjFC4+A5K1Y3ElL1IoraPyhMqkCnsajiOwV6yv9koU7lEbS5UUDMZL/ABHvegVC4v0PubmSqlSqmRSoTVvZduLqVSfcKI1NFA56hyGx0TOrqCpVUb3qF9VA1YTZ6rVlO/whwg1bs1DoKbTB6uP9gVz971134UXQoW4eR87nEnnEx67Iejl4LnNJbOqV7NrmwQNRrpqheK4IDSy02CfOD/dXW4vTcAQd/p5rFOmXuLs5y7ABLi5w34DJRkqEStg1UGMjvZDnshOmL40+i7LLXA8+fslCvVzEnqZW1x8k5q5eGVmhGDpFUhakKQrLHAHXb2VuysV4XlsQvKbOoL2JBInkmq2pFrQWTqOX0Pulqhhr+iNYNeOY7K4wNteSwJq/DcixktiezBfv1S3i+HN7XO4/MTsPy8pnnujdeo4DQ5hKp3EPa2RB1SsdxdhTin6aYXUYwRTDo3IcZjyV52ONmI+qXKri06SOShdX1TfjTexfalQbr4Kys7MKh15bpd4q4YHZupO1bUaQDtB5exgovYVD+UoxctFeg4GAfseRXd5QaV6BcE/svT5NvLN1Oo+m4QWOLSPEGFvRpwjvHLA29rgR80HpIAB+qW61eNkiXtGhDcbZJcXXIKJj1XDls0o0Qy/S1VztYVGi6ApA+UVnBChUV6hWhCKT1YbX2Cl7ISTCJuFpUqqrTqLeq/RdtHSgbison1FFnWj3oQSQvUDnLBetHuRJgsw7Vdc4XEWdDbVgOnmVx4vXUeA7rPZtHNjnNPvmH3VnjNdynyVcBlbWI2Klp4lUaIa8hVSF4laDgpemcpNeMxeXTqhl2p6qq5Wi1EuH8MZUd3wTvA11jfXwUSnHHGyVFzYAc2FoSj2N4SacvDe6ecz4bIC5qPHkU1aBnBwdMnpU2Ed4uB8AP5XlXXkVAWOFO7qU6xZUADZ32MRofqdfBWq2HtqS5hG50BmfFV8fsG1ctTPENOu4ygk/v9UJtcQ7NsBwJbBbymdXCfUeyx4w7q16azn1dMNMLmCA/fcTtCu0pLNvPqky3xItdmkzml2ukTJb6/sjrselrckSTAb0HMn6KZ4ZIiGZMPU7Jrm6oXeYaAdBp1UNzjpY5rB1GYHadBI8N0fpFrwenRIalDbHJqXhTwS3AJnWQqHFGLdhSfPdawFx5Zo2A66wrhYaVSQO6kz44cRNZaU6I/1KxnyY3f3MD0QN07CUb0cQxK+NR7nO3cST5kyhzisudK1KUmXPEYUlNRKVgTUASmqt6dRVnuWWOUpkhCnVlTsqaqjbvTLwZgwuLlrXDuAFz/EDl6mB6qVbdIi1FWyg5rmOhwIMAwejmhzT7EH1Wr6yaPiPhxZcCqB3KjWjQaBzBlI9sqTnnRTK4umcp942iwKgUZcCFXNRbtO3ihAaMl6jc9a1WwVEZUWdR4vT58MMSh1WifztDm+bd/ofoufEovwvi34e5p1OUw7n3XaO+hTMcqkmLywuLO0lb0LYvMDfxWg8NjsfDkVPavyuBBIjotmTfW0YqSumNlhhNNlICo0S6M2nMc1JSwzJUDqYGWCD0EnkpLe4FWm0ggxvyIVtphuiwZSlbs14wjWgHxQ/LTLY0dO3L0SK9PHElVppgE94ax15JOdRnl/nktTiNRhsocpXIqhZTZQ4XpZWzJMAk5o3E7SvJv8A64CPgkA2XtVgkkw7SDsZA5dIhDXFXb2/NSJAEaCPWPuVULUzGq3QOR2YaFLTeRqNCtQFsGo2CtE9u/vgu1E/4E7U8VplgIOpEbwZH9kjsap2PIVbLhWSizjzdBqdihFMCATMT9Z1Xzx8ROIfxd9UeDLGns2dA1um3nJ9V0ji7HnW1pUcCczh2bPN0gn0Erhz3LL5EVB9UaXGbl9jxKxKwSsSkItM2W4OijBWcyKyKPLYFagrKlEliiuu/DbDMlsapGtQwP8Aa0x9XT/xC5HbN28wu7cMMy2dAf8ApMPqRmP3Kt8WNyv8KnLlUP7JMfw0XFu+nAJLTknk78pnl09VxWtTLXFpEEEgjmOo813lcz+I+EinXbUaIFUSdNM40PqQQfdO5OP/AKEcTJvoI50Xm14Xq51UDiqFmgXKlWTKjL1Wz6KPMuIJXuWWFQtW4KEKjsnAuI9tZsky6n3HddPl+keyYFyr4c4x2dz2ZPdrd3wDhJYf29V1VbHHyd4GLycfSf8AZcw6/NMneCI/uiFljbxLSSekCSSTohFO0eZgE5dT4I7geFuBBIMEEOB0LSdtP38UrP8AGk2/ScTm3QNqONWqO0Dh0ESB5jomWng9FonKD4n/ADwVhtAUm75j1O/kh+L1HHKDoTp7lUnkc3S0i5GCjtmz6zAd2/T+V5K19ZltRwnn0HsvJvxL9A7v8P/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pic>
        <p:nvPicPr>
          <p:cNvPr id="109578" name="Picture 10" descr="http://3.bp.blogspot.com/_4I0hQ9LI86I/TEjLaIbodWI/AAAAAAAAAeg/eOr2ujcvt8c/s1600/planeta+az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286692"/>
            <a:ext cx="8424936" cy="62846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1" name="WordArt 4"/>
          <p:cNvSpPr>
            <a:spLocks noChangeArrowheads="1" noChangeShapeType="1" noTextEdit="1"/>
          </p:cNvSpPr>
          <p:nvPr/>
        </p:nvSpPr>
        <p:spPr bwMode="auto">
          <a:xfrm>
            <a:off x="611188" y="477838"/>
            <a:ext cx="7993062" cy="7191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Objetivo Geral</a:t>
            </a:r>
          </a:p>
        </p:txBody>
      </p:sp>
      <p:sp>
        <p:nvSpPr>
          <p:cNvPr id="12" name="WordArt 9"/>
          <p:cNvSpPr>
            <a:spLocks noChangeArrowheads="1" noChangeShapeType="1" noTextEdit="1"/>
          </p:cNvSpPr>
          <p:nvPr/>
        </p:nvSpPr>
        <p:spPr bwMode="auto">
          <a:xfrm>
            <a:off x="611188" y="1916113"/>
            <a:ext cx="7993062" cy="439261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3600" b="0" i="0" u="none" strike="noStrike" kern="10" cap="none" spc="0" normalizeH="0" baseline="0" noProof="0" dirty="0">
                <a:ln w="1905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Entender 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3600" b="0" i="0" u="none" strike="noStrike" kern="10" cap="none" spc="0" normalizeH="0" baseline="0" noProof="0" dirty="0">
                <a:ln w="1905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Significado e 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3600" b="0" i="0" u="none" strike="noStrike" kern="10" cap="none" spc="0" normalizeH="0" baseline="0" noProof="0" dirty="0">
                <a:ln w="1905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 Objetivo da Lei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3600" b="0" i="0" u="none" strike="noStrike" kern="10" cap="none" spc="0" normalizeH="0" baseline="0" noProof="0" dirty="0">
                <a:ln w="1905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 de Adoração </a:t>
            </a:r>
          </a:p>
        </p:txBody>
      </p:sp>
    </p:spTree>
    <p:extLst>
      <p:ext uri="{BB962C8B-B14F-4D97-AF65-F5344CB8AC3E}">
        <p14:creationId xmlns:p14="http://schemas.microsoft.com/office/powerpoint/2010/main" val="35380277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262626"/>
            </a:gs>
            <a:gs pos="92999">
              <a:srgbClr val="262626"/>
            </a:gs>
            <a:gs pos="96001">
              <a:srgbClr val="FFFFFF"/>
            </a:gs>
            <a:gs pos="100000">
              <a:srgbClr val="262626"/>
            </a:gs>
          </a:gsLst>
          <a:path path="shape">
            <a:fillToRect l="50000" t="50000" r="50000" b="50000"/>
          </a:path>
        </a:gradFill>
        <a:effectLst/>
      </p:bgPr>
    </p:bg>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200" b="0" i="0" u="none" strike="noStrike" kern="1200" cap="none" spc="0" normalizeH="0" baseline="0" noProof="0" dirty="0">
              <a:ln>
                <a:noFill/>
              </a:ln>
              <a:solidFill>
                <a:srgbClr val="6600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1" lang="pt-BR" altLang="pt-BR" sz="30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endParaRPr>
          </a:p>
        </p:txBody>
      </p:sp>
      <p:pic>
        <p:nvPicPr>
          <p:cNvPr id="6147" name="Picture 2" descr="http://www.verdadegospel.com/adwp02/content/uploads/2012/02/IMAGEM_NOTICIA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25425"/>
            <a:ext cx="8569325"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8"/>
          <p:cNvSpPr>
            <a:spLocks noChangeArrowheads="1"/>
          </p:cNvSpPr>
          <p:nvPr/>
        </p:nvSpPr>
        <p:spPr bwMode="auto">
          <a:xfrm>
            <a:off x="503238" y="1303338"/>
            <a:ext cx="81375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 ADORAÇÃO:  Significado e Objetivo</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4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2 - </a:t>
            </a:r>
            <a:r>
              <a:rPr kumimoji="1" lang="pt-BR" altLang="pt-BR" sz="5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 PRECE: Importância, eficácia e Ação </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a:t>
            </a:r>
            <a:r>
              <a:rPr kumimoji="1" lang="pt-BR" altLang="pt-BR" sz="5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1" lang="pt-BR" altLang="pt-BR"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Evangelho no Lar </a:t>
            </a:r>
            <a:endParaRPr kumimoji="1" lang="pt-BR" altLang="pt-BR" sz="4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WordArt 7"/>
          <p:cNvSpPr>
            <a:spLocks noChangeArrowheads="1" noChangeShapeType="1" noTextEdit="1"/>
          </p:cNvSpPr>
          <p:nvPr/>
        </p:nvSpPr>
        <p:spPr bwMode="auto">
          <a:xfrm>
            <a:off x="468313" y="404813"/>
            <a:ext cx="82804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pt-BR" sz="1800" b="1" i="0" u="none" strike="noStrike" kern="10" cap="none" spc="0" normalizeH="0" baseline="0" noProof="0" dirty="0">
                <a:ln>
                  <a:noFill/>
                </a:ln>
                <a:solidFill>
                  <a:srgbClr val="FF9900"/>
                </a:solidFill>
                <a:effectLst/>
                <a:uLnTx/>
                <a:uFillTx/>
                <a:latin typeface="Arial Black" panose="020B0A04020102020204" pitchFamily="34" charset="0"/>
                <a:ea typeface="+mn-ea"/>
                <a:cs typeface="Arial" panose="020B0604020202020204" pitchFamily="34" charset="0"/>
              </a:rPr>
              <a:t>ROTEIROS</a:t>
            </a:r>
          </a:p>
        </p:txBody>
      </p:sp>
    </p:spTree>
    <p:extLst>
      <p:ext uri="{BB962C8B-B14F-4D97-AF65-F5344CB8AC3E}">
        <p14:creationId xmlns:p14="http://schemas.microsoft.com/office/powerpoint/2010/main" val="69655284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 calcmode="lin" valueType="num">
                                      <p:cBhvr>
                                        <p:cTn id="20"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 calcmode="lin" valueType="num">
                                      <p:cBhvr>
                                        <p:cTn id="27"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C7C7EE3-A559-447C-97A4-55F052D751AB}"/>
              </a:ext>
            </a:extLst>
          </p:cNvPr>
          <p:cNvSpPr>
            <a:spLocks noGrp="1" noChangeArrowheads="1"/>
          </p:cNvSpPr>
          <p:nvPr>
            <p:ph type="ctrTitle"/>
          </p:nvPr>
        </p:nvSpPr>
        <p:spPr/>
        <p:txBody>
          <a:bodyPr/>
          <a:lstStyle/>
          <a:p>
            <a:pPr eaLnBrk="1" hangingPunct="1"/>
            <a:endParaRPr lang="pt-BR" altLang="pt-BR"/>
          </a:p>
        </p:txBody>
      </p:sp>
      <p:sp>
        <p:nvSpPr>
          <p:cNvPr id="25603" name="Rectangle 3">
            <a:extLst>
              <a:ext uri="{FF2B5EF4-FFF2-40B4-BE49-F238E27FC236}">
                <a16:creationId xmlns:a16="http://schemas.microsoft.com/office/drawing/2014/main" id="{1AA1788B-2EB0-4C16-ABC9-0985FB4525CA}"/>
              </a:ext>
            </a:extLst>
          </p:cNvPr>
          <p:cNvSpPr>
            <a:spLocks noGrp="1" noChangeArrowheads="1"/>
          </p:cNvSpPr>
          <p:nvPr>
            <p:ph type="subTitle" idx="1"/>
          </p:nvPr>
        </p:nvSpPr>
        <p:spPr/>
        <p:txBody>
          <a:bodyPr/>
          <a:lstStyle/>
          <a:p>
            <a:pPr eaLnBrk="1" hangingPunct="1"/>
            <a:endParaRPr lang="pt-BR" altLang="pt-BR"/>
          </a:p>
        </p:txBody>
      </p:sp>
      <p:sp>
        <p:nvSpPr>
          <p:cNvPr id="25604" name="Text Box 4">
            <a:extLst>
              <a:ext uri="{FF2B5EF4-FFF2-40B4-BE49-F238E27FC236}">
                <a16:creationId xmlns:a16="http://schemas.microsoft.com/office/drawing/2014/main" id="{331A5369-2904-4B98-827B-DF08DF011976}"/>
              </a:ext>
            </a:extLst>
          </p:cNvPr>
          <p:cNvSpPr txBox="1">
            <a:spLocks noChangeArrowheads="1"/>
          </p:cNvSpPr>
          <p:nvPr/>
        </p:nvSpPr>
        <p:spPr bwMode="auto">
          <a:xfrm>
            <a:off x="2195513" y="2814638"/>
            <a:ext cx="52419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4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LEI DE ADORAÇÃO</a:t>
            </a:r>
          </a:p>
        </p:txBody>
      </p:sp>
      <p:pic>
        <p:nvPicPr>
          <p:cNvPr id="25605" name="Picture 5" descr="Praia _ conservação">
            <a:extLst>
              <a:ext uri="{FF2B5EF4-FFF2-40B4-BE49-F238E27FC236}">
                <a16:creationId xmlns:a16="http://schemas.microsoft.com/office/drawing/2014/main" id="{14BFE59D-B398-4366-86DF-D66EFF775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325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8">
            <a:extLst>
              <a:ext uri="{FF2B5EF4-FFF2-40B4-BE49-F238E27FC236}">
                <a16:creationId xmlns:a16="http://schemas.microsoft.com/office/drawing/2014/main" id="{D49E3AAB-BB8F-4DE4-B346-A35EEDED73AA}"/>
              </a:ext>
            </a:extLst>
          </p:cNvPr>
          <p:cNvSpPr txBox="1">
            <a:spLocks noChangeArrowheads="1"/>
          </p:cNvSpPr>
          <p:nvPr/>
        </p:nvSpPr>
        <p:spPr bwMode="auto">
          <a:xfrm>
            <a:off x="1803400" y="2781300"/>
            <a:ext cx="7415213"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TODA OCUPAÇÃO ÚTIL É TRABALHO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pt-BR"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r>
              <a:rPr kumimoji="0" lang="en-US" altLang="pt-BR"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L.E.,  Q. 675)</a:t>
            </a:r>
            <a:endParaRPr kumimoji="0" lang="pt-BR" altLang="pt-BR"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9466" name="Text Box 10">
            <a:extLst>
              <a:ext uri="{FF2B5EF4-FFF2-40B4-BE49-F238E27FC236}">
                <a16:creationId xmlns:a16="http://schemas.microsoft.com/office/drawing/2014/main" id="{E8FF1F49-FE1D-4442-ADB7-976E3C4BA0CA}"/>
              </a:ext>
            </a:extLst>
          </p:cNvPr>
          <p:cNvSpPr txBox="1">
            <a:spLocks noChangeArrowheads="1"/>
          </p:cNvSpPr>
          <p:nvPr/>
        </p:nvSpPr>
        <p:spPr bwMode="auto">
          <a:xfrm>
            <a:off x="1811338" y="4033838"/>
            <a:ext cx="452755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0033CC"/>
                </a:solidFill>
                <a:effectLst/>
                <a:uLnTx/>
                <a:uFillTx/>
                <a:latin typeface="Times New Roman" panose="02020603050405020304" pitchFamily="18" charset="0"/>
                <a:ea typeface="+mn-ea"/>
                <a:cs typeface="+mn-cs"/>
              </a:rPr>
              <a:t>É um meio de aperfeiçoar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0033CC"/>
                </a:solidFill>
                <a:effectLst/>
                <a:uLnTx/>
                <a:uFillTx/>
                <a:latin typeface="Times New Roman" panose="02020603050405020304" pitchFamily="18" charset="0"/>
                <a:ea typeface="+mn-ea"/>
                <a:cs typeface="+mn-cs"/>
              </a:rPr>
              <a:t>a inteligência </a:t>
            </a:r>
            <a:r>
              <a:rPr kumimoji="0" lang="pt-BR" altLang="pt-BR"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(L.E., Q. 676)</a:t>
            </a:r>
          </a:p>
        </p:txBody>
      </p:sp>
    </p:spTree>
    <p:extLst>
      <p:ext uri="{BB962C8B-B14F-4D97-AF65-F5344CB8AC3E}">
        <p14:creationId xmlns:p14="http://schemas.microsoft.com/office/powerpoint/2010/main" val="2528964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9464"/>
                                        </p:tgtEl>
                                        <p:attrNameLst>
                                          <p:attrName>style.visibility</p:attrName>
                                        </p:attrNameLst>
                                      </p:cBhvr>
                                      <p:to>
                                        <p:strVal val="visible"/>
                                      </p:to>
                                    </p:set>
                                    <p:anim by="(-#ppt_w*2)" calcmode="lin" valueType="num">
                                      <p:cBhvr rctx="PPT">
                                        <p:cTn id="7" dur="1000" autoRev="1" fill="hold">
                                          <p:stCondLst>
                                            <p:cond delay="0"/>
                                          </p:stCondLst>
                                        </p:cTn>
                                        <p:tgtEl>
                                          <p:spTgt spid="19464"/>
                                        </p:tgtEl>
                                        <p:attrNameLst>
                                          <p:attrName>ppt_w</p:attrName>
                                        </p:attrNameLst>
                                      </p:cBhvr>
                                    </p:anim>
                                    <p:anim by="(#ppt_w*0.50)" calcmode="lin" valueType="num">
                                      <p:cBhvr>
                                        <p:cTn id="8" dur="1000" decel="50000" autoRev="1" fill="hold">
                                          <p:stCondLst>
                                            <p:cond delay="0"/>
                                          </p:stCondLst>
                                        </p:cTn>
                                        <p:tgtEl>
                                          <p:spTgt spid="19464"/>
                                        </p:tgtEl>
                                        <p:attrNameLst>
                                          <p:attrName>ppt_x</p:attrName>
                                        </p:attrNameLst>
                                      </p:cBhvr>
                                    </p:anim>
                                    <p:anim from="(-#ppt_h/2)" to="(#ppt_y)" calcmode="lin" valueType="num">
                                      <p:cBhvr>
                                        <p:cTn id="9" dur="2000" fill="hold">
                                          <p:stCondLst>
                                            <p:cond delay="0"/>
                                          </p:stCondLst>
                                        </p:cTn>
                                        <p:tgtEl>
                                          <p:spTgt spid="19464"/>
                                        </p:tgtEl>
                                        <p:attrNameLst>
                                          <p:attrName>ppt_y</p:attrName>
                                        </p:attrNameLst>
                                      </p:cBhvr>
                                    </p:anim>
                                    <p:animRot by="21600000">
                                      <p:cBhvr>
                                        <p:cTn id="10" dur="2000" fill="hold">
                                          <p:stCondLst>
                                            <p:cond delay="0"/>
                                          </p:stCondLst>
                                        </p:cTn>
                                        <p:tgtEl>
                                          <p:spTgt spid="19464"/>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19466"/>
                                        </p:tgtEl>
                                        <p:attrNameLst>
                                          <p:attrName>style.visibility</p:attrName>
                                        </p:attrNameLst>
                                      </p:cBhvr>
                                      <p:to>
                                        <p:strVal val="visible"/>
                                      </p:to>
                                    </p:set>
                                    <p:anim to="" calcmode="lin" valueType="num">
                                      <p:cBhvr>
                                        <p:cTn id="15" dur="1" fill="hold"/>
                                        <p:tgtEl>
                                          <p:spTgt spid="1946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P spid="19466" grpId="0"/>
    </p:bldLst>
  </p:timing>
</p:sld>
</file>

<file path=ppt/slides/slide3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WordArt 7"/>
          <p:cNvSpPr>
            <a:spLocks noChangeArrowheads="1" noChangeShapeType="1" noTextEdit="1"/>
          </p:cNvSpPr>
          <p:nvPr/>
        </p:nvSpPr>
        <p:spPr bwMode="auto">
          <a:xfrm>
            <a:off x="476250" y="492125"/>
            <a:ext cx="8272463" cy="633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pt-BR" sz="1800" b="1" i="0" u="none" strike="noStrike" kern="10" cap="none" spc="0" normalizeH="0" baseline="0" noProof="0" dirty="0">
                <a:ln>
                  <a:noFill/>
                </a:ln>
                <a:solidFill>
                  <a:srgbClr val="FF9900"/>
                </a:solidFill>
                <a:effectLst/>
                <a:uLnTx/>
                <a:uFillTx/>
                <a:latin typeface="Arial Black" panose="020B0A04020102020204" pitchFamily="34" charset="0"/>
                <a:ea typeface="+mn-ea"/>
                <a:cs typeface="Arial" panose="020B0604020202020204" pitchFamily="34" charset="0"/>
              </a:rPr>
              <a:t>ROTEIRO 3</a:t>
            </a:r>
          </a:p>
        </p:txBody>
      </p:sp>
      <p:sp>
        <p:nvSpPr>
          <p:cNvPr id="7" name="Retângulo 6"/>
          <p:cNvSpPr>
            <a:spLocks noChangeArrowheads="1"/>
          </p:cNvSpPr>
          <p:nvPr/>
        </p:nvSpPr>
        <p:spPr bwMode="auto">
          <a:xfrm>
            <a:off x="406400" y="1519238"/>
            <a:ext cx="8342313"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pt-BR" altLang="pt-BR"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EVANGELHO NO LAR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altLang="pt-BR"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pt-BR" altLang="pt-BR" sz="6000" b="1" i="0" u="none" strike="noStrike" kern="1200" cap="none" spc="0" normalizeH="0" baseline="0" noProof="0" dirty="0">
                <a:ln>
                  <a:noFill/>
                </a:ln>
                <a:solidFill>
                  <a:srgbClr val="CC9900"/>
                </a:solidFill>
                <a:effectLst/>
                <a:uLnTx/>
                <a:uFillTx/>
                <a:latin typeface="Century Gothic" panose="020B0502020202020204" pitchFamily="34" charset="0"/>
                <a:ea typeface="+mn-ea"/>
                <a:cs typeface="Arial" panose="020B0604020202020204" pitchFamily="34" charset="0"/>
              </a:rPr>
              <a:t>Objetivos Específicos</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4000" b="0" i="0" u="none" strike="noStrike" kern="1200" cap="none" spc="0" normalizeH="0" baseline="0" noProof="0" dirty="0">
                <a:ln>
                  <a:noFill/>
                </a:ln>
                <a:solidFill>
                  <a:srgbClr val="FFFFFF"/>
                </a:solidFill>
                <a:effectLst/>
                <a:uLnTx/>
                <a:uFillTx/>
                <a:latin typeface="Arial Narrow"/>
                <a:ea typeface="+mn-ea"/>
                <a:cs typeface="Arial" panose="020B0604020202020204" pitchFamily="34" charset="0"/>
              </a:rPr>
              <a:t>   1º - Identificar , na reunião de Evangelho no Lar, um ato de adoração a Deus.</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4000" b="0"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rPr>
              <a:t>   2º - Destacar a importância dessa reunião</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600" b="0" i="0" u="none" strike="noStrike" kern="1200" cap="none" spc="0" normalizeH="0" baseline="0" noProof="0" dirty="0">
                <a:ln>
                  <a:noFill/>
                </a:ln>
                <a:solidFill>
                  <a:srgbClr val="FFFFFF"/>
                </a:solidFill>
                <a:effectLst/>
                <a:uLnTx/>
                <a:uFillTx/>
                <a:latin typeface="Arial Narrow"/>
                <a:ea typeface="+mn-ea"/>
                <a:cs typeface="Arial" panose="020B0604020202020204" pitchFamily="34" charset="0"/>
              </a:rPr>
              <a:t>   3º - Explicar como deve ser realizada a reunião de Evangelho no Lar</a:t>
            </a:r>
          </a:p>
        </p:txBody>
      </p:sp>
    </p:spTree>
    <p:extLst>
      <p:ext uri="{BB962C8B-B14F-4D97-AF65-F5344CB8AC3E}">
        <p14:creationId xmlns:p14="http://schemas.microsoft.com/office/powerpoint/2010/main" val="2854473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7">
                                            <p:txEl>
                                              <p:pRg st="0" end="0"/>
                                            </p:txEl>
                                          </p:spTgt>
                                        </p:tgtEl>
                                      </p:cBhvr>
                                    </p:animEffect>
                                  </p:childTnLst>
                                </p:cTn>
                              </p:par>
                            </p:childTnLst>
                          </p:cTn>
                        </p:par>
                        <p:par>
                          <p:cTn id="14" fill="hold" nodeType="afterGroup">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7">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p:cTn id="24"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7">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p:cTn id="31"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7">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7">
                                            <p:txEl>
                                              <p:pRg st="5" end="5"/>
                                            </p:txEl>
                                          </p:spTgt>
                                        </p:tgtEl>
                                        <p:attrNameLst>
                                          <p:attrName>style.visibility</p:attrName>
                                        </p:attrNameLst>
                                      </p:cBhvr>
                                      <p:to>
                                        <p:strVal val="visible"/>
                                      </p:to>
                                    </p:set>
                                    <p:anim calcmode="lin" valueType="num">
                                      <p:cBhvr>
                                        <p:cTn id="38"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E601DB-B7D4-4D4E-A90A-294AE34F7C91}"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311</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8195"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3DD0F-0E77-4FA0-9FDD-6B574C704591}"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311</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pic>
        <p:nvPicPr>
          <p:cNvPr id="8196" name="Picture 2" descr="http://www.tribunadoceara.com.br/blogs/orlando-nunes/files/2012/05/shutterstock_835980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225425"/>
            <a:ext cx="8426450"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0" y="404813"/>
            <a:ext cx="6294438" cy="367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ângulo 8"/>
          <p:cNvSpPr/>
          <p:nvPr/>
        </p:nvSpPr>
        <p:spPr>
          <a:xfrm>
            <a:off x="1115219" y="1300222"/>
            <a:ext cx="6913562" cy="3600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pt-BR"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pitchFamily="66" charset="0"/>
                <a:ea typeface="+mn-ea"/>
                <a:cs typeface="+mn-cs"/>
              </a:rPr>
              <a:t>Conteúdo Básico</a:t>
            </a:r>
            <a:endParaRPr kumimoji="1" lang="pt-BR" sz="8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pitchFamily="66" charset="0"/>
              <a:ea typeface="+mn-ea"/>
              <a:cs typeface="+mn-cs"/>
            </a:endParaRPr>
          </a:p>
        </p:txBody>
      </p:sp>
    </p:spTree>
    <p:extLst>
      <p:ext uri="{BB962C8B-B14F-4D97-AF65-F5344CB8AC3E}">
        <p14:creationId xmlns:p14="http://schemas.microsoft.com/office/powerpoint/2010/main" val="1181979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16A76-07DF-4846-93C8-B7DDF565807F}"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312</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9219"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2A61DA-168A-4C28-89E2-EFBCD0ADD6D6}"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312</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10" name="Text Box 10"/>
          <p:cNvSpPr txBox="1">
            <a:spLocks noChangeArrowheads="1"/>
          </p:cNvSpPr>
          <p:nvPr/>
        </p:nvSpPr>
        <p:spPr bwMode="auto">
          <a:xfrm>
            <a:off x="458788" y="295275"/>
            <a:ext cx="82550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Narrow" panose="020B060602020203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Narrow" panose="020B060602020203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Narrow" panose="020B060602020203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Narrow" panose="020B0606020202030204" pitchFamily="34" charset="0"/>
              </a:defRPr>
            </a:lvl9pPr>
          </a:lstStyle>
          <a:p>
            <a:pPr marL="0" marR="0" lvl="0" indent="0" algn="just" defTabSz="914400" rtl="0" eaLnBrk="0" fontAlgn="base" latinLnBrk="0" hangingPunct="0">
              <a:lnSpc>
                <a:spcPct val="100000"/>
              </a:lnSpc>
              <a:spcBef>
                <a:spcPct val="20000"/>
              </a:spcBef>
              <a:spcAft>
                <a:spcPct val="0"/>
              </a:spcAft>
              <a:buClr>
                <a:srgbClr val="800000"/>
              </a:buClr>
              <a:buSzPct val="75000"/>
              <a:buFont typeface="Wingdings" panose="05000000000000000000" pitchFamily="2" charset="2"/>
              <a:buNone/>
              <a:tabLst/>
              <a:defRPr/>
            </a:pP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Mas a hora vem, e agora é, em que os verdadeiros adoradores adorarão o Pai em espírito e em verdade porque o Pai procura a tais que assim o adorem</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1" lang="pt-BR" altLang="pt-BR" sz="2800" b="1"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sym typeface="Wingdings" panose="05000000000000000000" pitchFamily="2" charset="2"/>
              </a:rPr>
              <a:t>(João, 4:23.)</a:t>
            </a:r>
            <a:endParaRPr kumimoji="1" lang="pt-BR" altLang="pt-BR" sz="2800" b="1"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endParaRPr>
          </a:p>
          <a:p>
            <a:pPr marL="0" marR="0" lvl="0" indent="0" algn="just" defTabSz="914400" rtl="0" eaLnBrk="0" fontAlgn="base" latinLnBrk="0" hangingPunct="0">
              <a:lnSpc>
                <a:spcPct val="100000"/>
              </a:lnSpc>
              <a:spcBef>
                <a:spcPct val="20000"/>
              </a:spcBef>
              <a:spcAft>
                <a:spcPct val="0"/>
              </a:spcAft>
              <a:buClr>
                <a:srgbClr val="800000"/>
              </a:buClr>
              <a:buSzPct val="75000"/>
              <a:buFont typeface="Wingdings" panose="05000000000000000000" pitchFamily="2" charset="2"/>
              <a:buNone/>
              <a:tabLst/>
              <a:defRPr/>
            </a:pPr>
            <a:endParaRPr kumimoji="1" lang="pt-BR" altLang="pt-BR" sz="900" b="0" i="1"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20000"/>
              </a:spcBef>
              <a:spcAft>
                <a:spcPct val="0"/>
              </a:spcAft>
              <a:buClr>
                <a:srgbClr val="800000"/>
              </a:buClr>
              <a:buSzPct val="75000"/>
              <a:buFont typeface="Wingdings" panose="05000000000000000000" pitchFamily="2" charset="2"/>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Porque onde estiverem dois ou três reunidos em meu nome, aí estou eu no meio deles</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2800" b="1"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rPr>
              <a:t>(Mateus, 18:20.)</a:t>
            </a:r>
          </a:p>
          <a:p>
            <a:pPr marL="0" marR="0" lvl="0" indent="0" algn="just" defTabSz="914400" rtl="0" eaLnBrk="0" fontAlgn="base" latinLnBrk="0" hangingPunct="0">
              <a:lnSpc>
                <a:spcPct val="100000"/>
              </a:lnSpc>
              <a:spcBef>
                <a:spcPct val="20000"/>
              </a:spcBef>
              <a:spcAft>
                <a:spcPct val="0"/>
              </a:spcAft>
              <a:buClr>
                <a:srgbClr val="800000"/>
              </a:buClr>
              <a:buSzPct val="75000"/>
              <a:buFont typeface="Wingdings" panose="05000000000000000000" pitchFamily="2" charset="2"/>
              <a:buNone/>
              <a:tabLst/>
              <a:defRPr/>
            </a:pPr>
            <a:endParaRPr kumimoji="1" lang="pt-BR" altLang="pt-BR" sz="1000" b="1" i="0" u="none" strike="noStrike" kern="1200" cap="none" spc="0" normalizeH="0" baseline="0" noProof="0" dirty="0">
              <a:ln>
                <a:noFill/>
              </a:ln>
              <a:solidFill>
                <a:srgbClr val="FFFFCC">
                  <a:lumMod val="75000"/>
                </a:srgbClr>
              </a:solidFill>
              <a:effectLst/>
              <a:uLnTx/>
              <a:uFillTx/>
              <a:latin typeface="Arial Narrow"/>
              <a:ea typeface="+mn-ea"/>
              <a:cs typeface="Arial" panose="020B0604020202020204" pitchFamily="34" charset="0"/>
            </a:endParaRPr>
          </a:p>
          <a:p>
            <a:pPr marL="0" marR="0" lvl="0" indent="0" algn="just" defTabSz="914400" rtl="0" eaLnBrk="0" fontAlgn="base" latinLnBrk="0" hangingPunct="0">
              <a:lnSpc>
                <a:spcPct val="100000"/>
              </a:lnSpc>
              <a:spcBef>
                <a:spcPct val="20000"/>
              </a:spcBef>
              <a:spcAft>
                <a:spcPct val="0"/>
              </a:spcAft>
              <a:buClr>
                <a:srgbClr val="800000"/>
              </a:buClr>
              <a:buSzPct val="75000"/>
              <a:buFont typeface="Wingdings" panose="05000000000000000000" pitchFamily="2" charset="2"/>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O culto do Evangelho no Lar não é uma inovação. É uma necessidade em toda parte por onde o Cristianismo lance raízes de aperfeiçoamento e sublimação</a:t>
            </a:r>
            <a:r>
              <a:rPr kumimoji="1" lang="pt-BR" altLang="pt-BR" sz="3000" b="1" i="0" u="none" strike="noStrike" kern="1200" cap="none" spc="0" normalizeH="0" baseline="0" noProof="0" dirty="0">
                <a:ln>
                  <a:noFill/>
                </a:ln>
                <a:solidFill>
                  <a:srgbClr val="FFFFCC">
                    <a:lumMod val="75000"/>
                  </a:srgbClr>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1" lang="pt-BR" altLang="pt-BR" sz="2800" b="1"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sym typeface="Wingdings" panose="05000000000000000000" pitchFamily="2" charset="2"/>
              </a:rPr>
              <a:t>(Emmanuel: Luz no lar – cap. 1. </a:t>
            </a:r>
            <a:endParaRPr kumimoji="1" lang="pt-BR" altLang="pt-BR" sz="2800" b="0"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619268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 calcmode="lin" valueType="num">
                                      <p:cBhvr>
                                        <p:cTn id="21"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C5D132-D925-4785-AF2C-F091B5537D05}"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313</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10243"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35B653-8685-4EC7-B57F-543D59280266}"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313</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10" name="Text Box 10"/>
          <p:cNvSpPr txBox="1">
            <a:spLocks noChangeArrowheads="1"/>
          </p:cNvSpPr>
          <p:nvPr/>
        </p:nvSpPr>
        <p:spPr bwMode="auto">
          <a:xfrm>
            <a:off x="458788" y="434975"/>
            <a:ext cx="8255000"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Narrow" panose="020B060602020203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Narrow" panose="020B060602020203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Narrow" panose="020B060602020203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Narrow" panose="020B0606020202030204" pitchFamily="34" charset="0"/>
              </a:defRPr>
            </a:lvl9pPr>
          </a:lstStyle>
          <a:p>
            <a:pPr marL="0" marR="0" lvl="0" indent="0" algn="just" defTabSz="914400" rtl="0" eaLnBrk="0" fontAlgn="base" latinLnBrk="0" hangingPunct="0">
              <a:lnSpc>
                <a:spcPct val="100000"/>
              </a:lnSpc>
              <a:spcBef>
                <a:spcPct val="20000"/>
              </a:spcBef>
              <a:spcAft>
                <a:spcPct val="0"/>
              </a:spcAft>
              <a:buClr>
                <a:srgbClr val="800000"/>
              </a:buClr>
              <a:buSzPct val="75000"/>
              <a:buFont typeface="Wingdings" panose="05000000000000000000" pitchFamily="2" charset="2"/>
              <a:buNone/>
              <a:tabLst/>
              <a:defRPr/>
            </a:pP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Organizemos o nosso agrupamento doméstico do Evangelho. O Lar é o coração do organismo social. Em casa, começa nossa missão no mundo. Entre as paredes do templo familiar, preparamo-nos para a vida com todos</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1" lang="pt-BR" altLang="pt-BR" sz="3000" b="1" i="0" u="none" strike="noStrike" kern="1200" cap="none" spc="0" normalizeH="0" baseline="0" noProof="0" dirty="0">
                <a:ln>
                  <a:noFill/>
                </a:ln>
                <a:solidFill>
                  <a:srgbClr val="FFFFCC">
                    <a:lumMod val="50000"/>
                  </a:srgbClr>
                </a:solidFill>
                <a:effectLst/>
                <a:uLnTx/>
                <a:uFillTx/>
                <a:latin typeface="Arial" panose="020B0604020202020204" pitchFamily="34" charset="0"/>
                <a:ea typeface="+mn-ea"/>
                <a:cs typeface="Arial" panose="020B0604020202020204" pitchFamily="34" charset="0"/>
                <a:sym typeface="Wingdings" panose="05000000000000000000" pitchFamily="2" charset="2"/>
              </a:rPr>
              <a:t>(Scheilla: Luz no lar, cap. 9).</a:t>
            </a:r>
          </a:p>
          <a:p>
            <a:pPr marL="0" marR="0" lvl="0" indent="0" algn="just" defTabSz="914400" rtl="0" eaLnBrk="0" fontAlgn="base" latinLnBrk="0" hangingPunct="0">
              <a:lnSpc>
                <a:spcPct val="100000"/>
              </a:lnSpc>
              <a:spcBef>
                <a:spcPct val="20000"/>
              </a:spcBef>
              <a:spcAft>
                <a:spcPct val="0"/>
              </a:spcAft>
              <a:buClr>
                <a:srgbClr val="800000"/>
              </a:buClr>
              <a:buSzPct val="75000"/>
              <a:buFont typeface="Wingdings" panose="05000000000000000000" pitchFamily="2" charset="2"/>
              <a:buNone/>
              <a:tabLst/>
              <a:defRPr/>
            </a:pPr>
            <a:endParaRPr kumimoji="1" lang="pt-BR" altLang="pt-BR" sz="900" b="0" i="1"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20000"/>
              </a:spcBef>
              <a:spcAft>
                <a:spcPct val="0"/>
              </a:spcAft>
              <a:buClr>
                <a:srgbClr val="800000"/>
              </a:buClr>
              <a:buSzPct val="75000"/>
              <a:buFont typeface="Wingdings" panose="05000000000000000000" pitchFamily="2" charset="2"/>
              <a:buNone/>
              <a:tabLst/>
              <a:defRPr/>
            </a:pP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culto ou estudo do Evangelho no lar é um </a:t>
            </a:r>
            <a:r>
              <a:rPr kumimoji="1" 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encontro semanal, previamente marcado, com objetivo de reunir a família em torno dos ensinamentos evangélicos, à luz do Espiritismo, e sob a assistência dos Benfeitores Espirituais</a:t>
            </a:r>
            <a:r>
              <a:rPr kumimoji="1" lang="pt-BR" sz="2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a:t>
            </a:r>
            <a:r>
              <a:rPr kumimoji="1" lang="pt-BR" altLang="pt-BR" sz="2800" b="1"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rPr>
              <a:t>(Folheto de Evangelho no Lar, FEB)</a:t>
            </a:r>
          </a:p>
        </p:txBody>
      </p:sp>
    </p:spTree>
    <p:extLst>
      <p:ext uri="{BB962C8B-B14F-4D97-AF65-F5344CB8AC3E}">
        <p14:creationId xmlns:p14="http://schemas.microsoft.com/office/powerpoint/2010/main" val="1318736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5852CD-F322-41AE-B611-F14A0368B464}"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314</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12291"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4F7812-E86D-476A-A032-701D2D9E2FFC}"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314</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pic>
        <p:nvPicPr>
          <p:cNvPr id="72706" name="Picture 2" descr="http://1.bp.blogspot.com/_8tUkL3dGPjc/TP5JwzvBKcI/AAAAAAAAMKY/liDfl3ouiPo/s1600/la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40" y="326993"/>
            <a:ext cx="8280920" cy="62040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2293" name="WordArt 7"/>
          <p:cNvSpPr>
            <a:spLocks noChangeArrowheads="1" noChangeShapeType="1" noTextEdit="1"/>
          </p:cNvSpPr>
          <p:nvPr/>
        </p:nvSpPr>
        <p:spPr bwMode="auto">
          <a:xfrm>
            <a:off x="827088" y="765175"/>
            <a:ext cx="7632700" cy="5356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1" i="0" u="none" strike="noStrike" kern="10" cap="none" spc="0" normalizeH="0" baseline="0" noProof="0" dirty="0">
                <a:ln>
                  <a:noFill/>
                </a:ln>
                <a:solidFill>
                  <a:srgbClr val="FFFF0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1. O Evangelho no Lar 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1" i="0" u="none" strike="noStrike" kern="10" cap="none" spc="0" normalizeH="0" baseline="0" noProof="0" dirty="0">
                <a:ln>
                  <a:noFill/>
                </a:ln>
                <a:solidFill>
                  <a:srgbClr val="FFFF0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é um ato de adoração 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1" i="0" u="none" strike="noStrike" kern="10" cap="none" spc="0" normalizeH="0" baseline="0" noProof="0" dirty="0">
                <a:ln>
                  <a:noFill/>
                </a:ln>
                <a:solidFill>
                  <a:srgbClr val="FFFF0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DEUS</a:t>
            </a:r>
          </a:p>
        </p:txBody>
      </p:sp>
    </p:spTree>
    <p:extLst>
      <p:ext uri="{BB962C8B-B14F-4D97-AF65-F5344CB8AC3E}">
        <p14:creationId xmlns:p14="http://schemas.microsoft.com/office/powerpoint/2010/main" val="330830744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314"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15"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16"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17"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18"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19"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20"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21"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22"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23" name="AutoShape 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673225" y="1379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24" name="AutoShape 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825625" y="1531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25" name="AutoShape 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26" name="AutoShape 8"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27" name="AutoShape 10"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28" name="AutoShape 1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29" name="AutoShape 1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758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330" name="AutoShape 1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91122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 name="Rectangle 11"/>
          <p:cNvSpPr>
            <a:spLocks noChangeArrowheads="1"/>
          </p:cNvSpPr>
          <p:nvPr/>
        </p:nvSpPr>
        <p:spPr bwMode="auto">
          <a:xfrm>
            <a:off x="206375" y="304800"/>
            <a:ext cx="8731250" cy="6248400"/>
          </a:xfrm>
          <a:prstGeom prst="rect">
            <a:avLst/>
          </a:prstGeom>
          <a:noFill/>
          <a:ln>
            <a:noFill/>
          </a:ln>
          <a:effectLst/>
        </p:spPr>
        <p:txBody>
          <a:bodyPr>
            <a:spAutoFit/>
          </a:bodyPr>
          <a:lstStyle>
            <a:lvl1pPr eaLnBrk="0" hangingPunct="0">
              <a:spcBef>
                <a:spcPct val="20000"/>
              </a:spcBef>
              <a:buClr>
                <a:schemeClr val="hlink"/>
              </a:buClr>
              <a:buSzPct val="60000"/>
              <a:buFont typeface="Wingdings" pitchFamily="2" charset="2"/>
              <a:buChar char="n"/>
              <a:defRPr sz="2800">
                <a:solidFill>
                  <a:schemeClr val="tx1"/>
                </a:solidFill>
                <a:latin typeface="Arial" charset="0"/>
                <a:cs typeface="Arial" charset="0"/>
              </a:defRPr>
            </a:lvl1pPr>
            <a:lvl2pPr marL="742950" indent="-285750" eaLnBrk="0" hangingPunct="0">
              <a:spcBef>
                <a:spcPct val="20000"/>
              </a:spcBef>
              <a:buClr>
                <a:schemeClr val="tx2"/>
              </a:buClr>
              <a:buSzPct val="65000"/>
              <a:buFont typeface="Wingdings" pitchFamily="2" charset="2"/>
              <a:buChar char="u"/>
              <a:defRPr sz="2600">
                <a:solidFill>
                  <a:schemeClr val="tx1"/>
                </a:solidFill>
                <a:latin typeface="Arial" charset="0"/>
                <a:cs typeface="Arial" charset="0"/>
              </a:defRPr>
            </a:lvl2pPr>
            <a:lvl3pPr marL="1143000" indent="-228600" eaLnBrk="0" hangingPunct="0">
              <a:spcBef>
                <a:spcPct val="20000"/>
              </a:spcBef>
              <a:buClr>
                <a:schemeClr val="hlink"/>
              </a:buClr>
              <a:buSzPct val="6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lr>
                <a:schemeClr val="tx2"/>
              </a:buClr>
              <a:buSzPct val="100000"/>
              <a:buChar char="•"/>
              <a:defRPr sz="2000">
                <a:solidFill>
                  <a:schemeClr val="tx1"/>
                </a:solidFill>
                <a:latin typeface="Arial" charset="0"/>
                <a:cs typeface="Arial" charset="0"/>
              </a:defRPr>
            </a:lvl4pPr>
            <a:lvl5pPr marL="2057400" indent="-228600" eaLnBrk="0" hangingPunct="0">
              <a:spcBef>
                <a:spcPct val="20000"/>
              </a:spcBef>
              <a:buClr>
                <a:schemeClr val="hlink"/>
              </a:buClr>
              <a:buSzPct val="10000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Batang" pitchFamily="18" charset="-127"/>
                <a:cs typeface="Arial" panose="020B0604020202020204" pitchFamily="34" charset="0"/>
                <a:sym typeface="Wingdings 3" pitchFamily="18" charset="2"/>
              </a:rPr>
              <a:t>Os  Espíritos Superiores nos esclarecem que a [...] </a:t>
            </a: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prece é um ato de adoração.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Orar a Deus é pensar n’Ele;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aproximar-se d’Ele; é pôr-se em comunicação com Ele.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Há três coisas que podemos nos propor a fazer por meio da prece:</a:t>
            </a:r>
          </a:p>
          <a:p>
            <a:pPr marL="0" marR="0" lvl="0" indent="0" algn="just" defTabSz="914400" rtl="0" eaLnBrk="1" fontAlgn="base" latinLnBrk="0" hangingPunct="1">
              <a:lnSpc>
                <a:spcPct val="100000"/>
              </a:lnSpc>
              <a:spcBef>
                <a:spcPct val="0"/>
              </a:spcBef>
              <a:spcAft>
                <a:spcPct val="0"/>
              </a:spcAft>
              <a:buClrTx/>
              <a:buSzTx/>
              <a:buFont typeface="Wingdings" pitchFamily="2" charset="2"/>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  </a:t>
            </a: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LOUVAR; (Exaltar, bendizer)</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  </a:t>
            </a: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PEDIR;</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  </a:t>
            </a: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AGRADECER.</a:t>
            </a:r>
            <a:r>
              <a:rPr kumimoji="1" lang="pt-BR" altLang="pt-BR" sz="3600" b="0" i="1" u="none" strike="noStrike" kern="1200" cap="none" spc="0" normalizeH="0" baseline="0" noProof="0" dirty="0">
                <a:ln>
                  <a:noFill/>
                </a:ln>
                <a:solidFill>
                  <a:srgbClr val="FFFFFF"/>
                </a:solidFill>
                <a:effectLst/>
                <a:uLnTx/>
                <a:uFillTx/>
                <a:latin typeface="Arial Narrow"/>
                <a:ea typeface="+mn-ea"/>
                <a:cs typeface="Arial" charset="0"/>
              </a:rPr>
              <a:t> </a:t>
            </a:r>
            <a:r>
              <a:rPr kumimoji="1" lang="pt-BR" altLang="pt-BR" sz="2800" b="1" i="0" u="none" strike="noStrike" kern="1200" cap="none" spc="0" normalizeH="0" baseline="0" noProof="0" dirty="0">
                <a:ln>
                  <a:noFill/>
                </a:ln>
                <a:solidFill>
                  <a:srgbClr val="FFFFCC">
                    <a:lumMod val="75000"/>
                  </a:srgbClr>
                </a:solidFill>
                <a:effectLst/>
                <a:uLnTx/>
                <a:uFillTx/>
                <a:latin typeface="Arial Narrow"/>
                <a:ea typeface="+mn-ea"/>
                <a:cs typeface="Arial" charset="0"/>
              </a:rPr>
              <a:t>(2)</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pt-BR" altLang="pt-BR" sz="1000" b="1" i="0" u="none" strike="noStrike" kern="1200" cap="none" spc="0" normalizeH="0" baseline="0" noProof="0" dirty="0">
              <a:ln>
                <a:noFill/>
              </a:ln>
              <a:solidFill>
                <a:srgbClr val="FFFFCC">
                  <a:lumMod val="75000"/>
                </a:srgbClr>
              </a:solidFill>
              <a:effectLst/>
              <a:uLnTx/>
              <a:uFillTx/>
              <a:latin typeface="Arial Narrow"/>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 typeface="Wingdings" pitchFamily="2" charset="2"/>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Nunca poderemos enumerar todos os benefícios da oração.</a:t>
            </a:r>
            <a:endParaRPr kumimoji="1" lang="pt-BR" altLang="pt-BR" sz="3200" b="1" i="0" u="none" strike="noStrike" kern="1200" cap="none" spc="0" normalizeH="0" baseline="0" noProof="0" dirty="0">
              <a:ln>
                <a:noFill/>
              </a:ln>
              <a:solidFill>
                <a:srgbClr val="FFFFFF"/>
              </a:solidFill>
              <a:effectLst/>
              <a:uLnTx/>
              <a:uFillTx/>
              <a:latin typeface="Arial Narrow"/>
              <a:ea typeface="+mn-ea"/>
              <a:cs typeface="Arial" charset="0"/>
            </a:endParaRPr>
          </a:p>
        </p:txBody>
      </p:sp>
    </p:spTree>
    <p:extLst>
      <p:ext uri="{BB962C8B-B14F-4D97-AF65-F5344CB8AC3E}">
        <p14:creationId xmlns:p14="http://schemas.microsoft.com/office/powerpoint/2010/main" val="14684141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p:cTn id="7"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xEl>
                                              <p:pRg st="1" end="1"/>
                                            </p:txEl>
                                          </p:spTgt>
                                        </p:tgtEl>
                                        <p:attrNameLst>
                                          <p:attrName>style.visibility</p:attrName>
                                        </p:attrNameLst>
                                      </p:cBhvr>
                                      <p:to>
                                        <p:strVal val="visible"/>
                                      </p:to>
                                    </p:set>
                                    <p:anim calcmode="lin" valueType="num">
                                      <p:cBhvr>
                                        <p:cTn id="14"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xEl>
                                              <p:pRg st="2" end="2"/>
                                            </p:txEl>
                                          </p:spTgt>
                                        </p:tgtEl>
                                        <p:attrNameLst>
                                          <p:attrName>style.visibility</p:attrName>
                                        </p:attrNameLst>
                                      </p:cBhvr>
                                      <p:to>
                                        <p:strVal val="visible"/>
                                      </p:to>
                                    </p:set>
                                    <p:anim calcmode="lin" valueType="num">
                                      <p:cBhvr>
                                        <p:cTn id="21"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6">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xEl>
                                              <p:pRg st="3" end="3"/>
                                            </p:txEl>
                                          </p:spTgt>
                                        </p:tgtEl>
                                        <p:attrNameLst>
                                          <p:attrName>style.visibility</p:attrName>
                                        </p:attrNameLst>
                                      </p:cBhvr>
                                      <p:to>
                                        <p:strVal val="visible"/>
                                      </p:to>
                                    </p:set>
                                    <p:anim calcmode="lin" valueType="num">
                                      <p:cBhvr>
                                        <p:cTn id="28" dur="500" fill="hold"/>
                                        <p:tgtEl>
                                          <p:spTgt spid="2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6">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6">
                                            <p:txEl>
                                              <p:pRg st="4" end="4"/>
                                            </p:txEl>
                                          </p:spTgt>
                                        </p:tgtEl>
                                        <p:attrNameLst>
                                          <p:attrName>style.visibility</p:attrName>
                                        </p:attrNameLst>
                                      </p:cBhvr>
                                      <p:to>
                                        <p:strVal val="visible"/>
                                      </p:to>
                                    </p:set>
                                    <p:anim calcmode="lin" valueType="num">
                                      <p:cBhvr>
                                        <p:cTn id="35" dur="500" fill="hold"/>
                                        <p:tgtEl>
                                          <p:spTgt spid="2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6">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6">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6">
                                            <p:txEl>
                                              <p:pRg st="5" end="5"/>
                                            </p:txEl>
                                          </p:spTgt>
                                        </p:tgtEl>
                                        <p:attrNameLst>
                                          <p:attrName>style.visibility</p:attrName>
                                        </p:attrNameLst>
                                      </p:cBhvr>
                                      <p:to>
                                        <p:strVal val="visible"/>
                                      </p:to>
                                    </p:set>
                                    <p:anim calcmode="lin" valueType="num">
                                      <p:cBhvr>
                                        <p:cTn id="42" dur="500" fill="hold"/>
                                        <p:tgtEl>
                                          <p:spTgt spid="26">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6">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6">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26">
                                            <p:txEl>
                                              <p:pRg st="6" end="6"/>
                                            </p:txEl>
                                          </p:spTgt>
                                        </p:tgtEl>
                                        <p:attrNameLst>
                                          <p:attrName>style.visibility</p:attrName>
                                        </p:attrNameLst>
                                      </p:cBhvr>
                                      <p:to>
                                        <p:strVal val="visible"/>
                                      </p:to>
                                    </p:set>
                                    <p:anim calcmode="lin" valueType="num">
                                      <p:cBhvr>
                                        <p:cTn id="49" dur="500" fill="hold"/>
                                        <p:tgtEl>
                                          <p:spTgt spid="26">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6">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26">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26">
                                            <p:txEl>
                                              <p:pRg st="8" end="8"/>
                                            </p:txEl>
                                          </p:spTgt>
                                        </p:tgtEl>
                                        <p:attrNameLst>
                                          <p:attrName>style.visibility</p:attrName>
                                        </p:attrNameLst>
                                      </p:cBhvr>
                                      <p:to>
                                        <p:strVal val="visible"/>
                                      </p:to>
                                    </p:set>
                                    <p:anim calcmode="lin" valueType="num">
                                      <p:cBhvr>
                                        <p:cTn id="56" dur="500" fill="hold"/>
                                        <p:tgtEl>
                                          <p:spTgt spid="26">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26">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338" name="AutoShape 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39"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40"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41"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42"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43"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44"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45"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46"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347"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 name="Rectangle 12"/>
          <p:cNvSpPr>
            <a:spLocks noChangeArrowheads="1"/>
          </p:cNvSpPr>
          <p:nvPr/>
        </p:nvSpPr>
        <p:spPr bwMode="auto">
          <a:xfrm>
            <a:off x="203200" y="612845"/>
            <a:ext cx="87376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Toda vez que se ora num lar, prepara-se a melhoria do ambiente doméstico.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Cada prece do coração constitui emissão eletromagnética de relativo poder.</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Por isso mesmo, o culto familiar do Evangelho não é tão só um curso de iluminação interior, mas também processo avançado de defesa exterior, pelas claridades espirituais que acende em torno.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homem que ora traz consigo inalienável couraça.</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lar que cultiva a prece transforma-se em fortaleza [...]. </a:t>
            </a:r>
            <a:r>
              <a:rPr kumimoji="1" lang="pt-BR" altLang="pt-BR" sz="2800" b="1" i="0" u="none" strike="noStrike" kern="1200" cap="none" spc="0" normalizeH="0" baseline="0" noProof="0" dirty="0">
                <a:ln>
                  <a:noFill/>
                </a:ln>
                <a:solidFill>
                  <a:srgbClr val="FFFFCC">
                    <a:lumMod val="75000"/>
                  </a:srgbClr>
                </a:solidFill>
                <a:effectLst/>
                <a:uLnTx/>
                <a:uFillTx/>
                <a:latin typeface="Arial Narrow" panose="020B0606020202030204" pitchFamily="34" charset="0"/>
                <a:ea typeface="+mn-ea"/>
                <a:cs typeface="Arial" panose="020B0604020202020204" pitchFamily="34" charset="0"/>
              </a:rPr>
              <a:t>(10)</a:t>
            </a:r>
            <a:r>
              <a:rPr kumimoji="1"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6718419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p:cTn id="21"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 calcmode="lin" valueType="num">
                                      <p:cBhvr>
                                        <p:cTn id="28"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 calcmode="lin" valueType="num">
                                      <p:cBhvr>
                                        <p:cTn id="35" dur="500" fill="hold"/>
                                        <p:tgtEl>
                                          <p:spTgt spid="1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62" name="AutoShape 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5363"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5364"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5365"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5366"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5367"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5368"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5369"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5370"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5371"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 name="Rectangle 12"/>
          <p:cNvSpPr>
            <a:spLocks noChangeArrowheads="1"/>
          </p:cNvSpPr>
          <p:nvPr/>
        </p:nvSpPr>
        <p:spPr bwMode="auto">
          <a:xfrm>
            <a:off x="463550" y="239713"/>
            <a:ext cx="8216900" cy="635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Sendo assim, a reunião ou culto do Evangelho no lar é uma </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reunião semanal da família, em dia e hora previamente estabelecidos, para o estudo do Evangelho à luz da Doutrina Espírita e a oração em conjunto. </a:t>
            </a:r>
            <a:r>
              <a:rPr kumimoji="1" lang="pt-BR" altLang="pt-BR" sz="2800" b="1" i="0" u="none" strike="noStrike" kern="1200" cap="none" spc="0" normalizeH="0" baseline="0" noProof="0" dirty="0">
                <a:ln>
                  <a:noFill/>
                </a:ln>
                <a:solidFill>
                  <a:srgbClr val="FFFFCC">
                    <a:lumMod val="75000"/>
                  </a:srgbClr>
                </a:solidFill>
                <a:effectLst/>
                <a:uLnTx/>
                <a:uFillTx/>
                <a:latin typeface="Arial Narrow" panose="020B0606020202030204" pitchFamily="34" charset="0"/>
                <a:ea typeface="+mn-ea"/>
                <a:cs typeface="Arial" panose="020B0604020202020204" pitchFamily="34" charset="0"/>
              </a:rPr>
              <a:t>(3)</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1" lang="pt-BR" altLang="pt-BR" sz="1200" b="1" i="0" u="none" strike="noStrike" kern="1200" cap="none" spc="0" normalizeH="0" baseline="0" noProof="0" dirty="0">
              <a:ln>
                <a:noFill/>
              </a:ln>
              <a:solidFill>
                <a:srgbClr val="FFFFCC">
                  <a:lumMod val="75000"/>
                </a:srgbClr>
              </a:solidFill>
              <a:effectLst/>
              <a:uLnTx/>
              <a:uFillTx/>
              <a:latin typeface="Arial Narrow" panose="020B060602020203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1" lang="pt-BR" altLang="pt-BR"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Podemos dizer em outras palavras que é uma reunião familiar de estudo e reflexão dos ensinamentos de Jesus, interpretados à luz da Doutrina Espírita, na qual se utiliza a prece como instrumento de ligação com o Senhor da Vida.</a:t>
            </a:r>
          </a:p>
        </p:txBody>
      </p:sp>
    </p:spTree>
    <p:extLst>
      <p:ext uri="{BB962C8B-B14F-4D97-AF65-F5344CB8AC3E}">
        <p14:creationId xmlns:p14="http://schemas.microsoft.com/office/powerpoint/2010/main" val="41356588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xEl>
                                              <p:pRg st="3" end="3"/>
                                            </p:txEl>
                                          </p:spTgt>
                                        </p:tgtEl>
                                        <p:attrNameLst>
                                          <p:attrName>style.visibility</p:attrName>
                                        </p:attrNameLst>
                                      </p:cBhvr>
                                      <p:to>
                                        <p:strVal val="visible"/>
                                      </p:to>
                                    </p:set>
                                    <p:anim calcmode="lin" valueType="num">
                                      <p:cBhvr>
                                        <p:cTn id="14"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386" name="AutoShape 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387"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388"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389"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390"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391"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392"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393"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394"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395"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9" name="Rectangle 8"/>
          <p:cNvSpPr>
            <a:spLocks noChangeArrowheads="1"/>
          </p:cNvSpPr>
          <p:nvPr/>
        </p:nvSpPr>
        <p:spPr bwMode="auto">
          <a:xfrm>
            <a:off x="373063" y="388938"/>
            <a:ext cx="8397875" cy="608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Nos Espíritas, entendemos que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 lar não é somente a moradia dos corpos, mas, acima de tudo, a residência das almas.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santuário doméstico que encontre criaturas amantes da oração e dos sentimentos elevados, converte-se em campo sublime das mais belas florações e colheitas espirituais</a:t>
            </a: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1" lang="pt-BR" altLang="pt-BR" sz="3100" b="1" i="0" u="none" strike="noStrike" kern="1200" cap="none" spc="0" normalizeH="0" baseline="0" noProof="0" dirty="0">
                <a:ln>
                  <a:noFill/>
                </a:ln>
                <a:solidFill>
                  <a:srgbClr val="FFFFCC">
                    <a:lumMod val="75000"/>
                  </a:srgbClr>
                </a:solidFill>
                <a:effectLst/>
                <a:uLnTx/>
                <a:uFillTx/>
                <a:latin typeface="Arial Narrow" panose="020B0606020202030204" pitchFamily="34" charset="0"/>
                <a:ea typeface="+mn-ea"/>
                <a:cs typeface="Arial" panose="020B0604020202020204" pitchFamily="34" charset="0"/>
              </a:rPr>
              <a:t> </a:t>
            </a:r>
            <a:r>
              <a:rPr kumimoji="1" lang="pt-BR" altLang="pt-BR" sz="2800" b="1" i="0" u="none" strike="noStrike" kern="1200" cap="none" spc="0" normalizeH="0" baseline="0" noProof="0" dirty="0">
                <a:ln>
                  <a:noFill/>
                </a:ln>
                <a:solidFill>
                  <a:srgbClr val="FFFFCC">
                    <a:lumMod val="75000"/>
                  </a:srgbClr>
                </a:solidFill>
                <a:effectLst/>
                <a:uLnTx/>
                <a:uFillTx/>
                <a:latin typeface="Arial Narrow" panose="020B0606020202030204" pitchFamily="34" charset="0"/>
                <a:ea typeface="+mn-ea"/>
                <a:cs typeface="Arial" panose="020B0604020202020204" pitchFamily="34" charset="0"/>
              </a:rPr>
              <a:t>(9)</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1" lang="pt-BR" altLang="pt-BR"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evangelho no lar é também considerado um ato de adoração a Deus porque não: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não há serviço da fé viva, sem aquiescência (concordância – anuência) e concurso (participação) do coração.</a:t>
            </a:r>
          </a:p>
        </p:txBody>
      </p:sp>
    </p:spTree>
    <p:extLst>
      <p:ext uri="{BB962C8B-B14F-4D97-AF65-F5344CB8AC3E}">
        <p14:creationId xmlns:p14="http://schemas.microsoft.com/office/powerpoint/2010/main" val="119422550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p:cTn id="13"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9">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19">
                                            <p:txEl>
                                              <p:pRg st="3" end="3"/>
                                            </p:txEl>
                                          </p:spTgt>
                                        </p:tgtEl>
                                        <p:attrNameLst>
                                          <p:attrName>style.visibility</p:attrName>
                                        </p:attrNameLst>
                                      </p:cBhvr>
                                      <p:to>
                                        <p:strVal val="visible"/>
                                      </p:to>
                                    </p:set>
                                    <p:anim calcmode="lin" valueType="num">
                                      <p:cBhvr>
                                        <p:cTn id="20" dur="500" fill="hold"/>
                                        <p:tgtEl>
                                          <p:spTgt spid="19">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19">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0"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11"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12"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13"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14"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15"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16"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17"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18"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19" name="AutoShape 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673225" y="1379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20" name="AutoShape 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825625" y="1531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21" name="AutoShape 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22" name="AutoShape 8"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23" name="AutoShape 10"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24" name="AutoShape 1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25" name="AutoShape 1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758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426" name="AutoShape 1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91122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 name="Rectangle 8"/>
          <p:cNvSpPr>
            <a:spLocks noChangeArrowheads="1"/>
          </p:cNvSpPr>
          <p:nvPr/>
        </p:nvSpPr>
        <p:spPr bwMode="auto">
          <a:xfrm>
            <a:off x="352425" y="312738"/>
            <a:ext cx="8439150"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Se possível, continuemos trabalhando sob a tormenta, removendo os espinheiros da discórdia ou transformando as pedras do mal em flores de compreensão, suportando, com heroísmo, o clima de sacrifício, mas, se a ventania nos compele a pausas de repouso, não admitamos o bolor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(sinal)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do desânimo nos serviços iniciados.</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Sustentemos em casa a chama de nossa esperança, estudando a Revelação Divina, praticando a fraternidade e crescendo em amor e sabedoria, porque, segundo a promessa do Evangelho Redentor: </a:t>
            </a:r>
            <a:endPar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p:txBody>
      </p:sp>
    </p:spTree>
    <p:extLst>
      <p:ext uri="{BB962C8B-B14F-4D97-AF65-F5344CB8AC3E}">
        <p14:creationId xmlns:p14="http://schemas.microsoft.com/office/powerpoint/2010/main" val="22577810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6AB915B-E402-4C44-A5ED-33BF9B62C0CB}"/>
              </a:ext>
            </a:extLst>
          </p:cNvPr>
          <p:cNvSpPr>
            <a:spLocks noGrp="1" noChangeArrowheads="1"/>
          </p:cNvSpPr>
          <p:nvPr>
            <p:ph type="ctrTitle"/>
          </p:nvPr>
        </p:nvSpPr>
        <p:spPr/>
        <p:txBody>
          <a:bodyPr/>
          <a:lstStyle/>
          <a:p>
            <a:pPr eaLnBrk="1" hangingPunct="1"/>
            <a:endParaRPr lang="pt-BR" altLang="pt-BR"/>
          </a:p>
        </p:txBody>
      </p:sp>
      <p:sp>
        <p:nvSpPr>
          <p:cNvPr id="26627" name="Rectangle 3">
            <a:extLst>
              <a:ext uri="{FF2B5EF4-FFF2-40B4-BE49-F238E27FC236}">
                <a16:creationId xmlns:a16="http://schemas.microsoft.com/office/drawing/2014/main" id="{30657E14-DD1C-4A64-9906-ABC012B91726}"/>
              </a:ext>
            </a:extLst>
          </p:cNvPr>
          <p:cNvSpPr>
            <a:spLocks noGrp="1" noChangeArrowheads="1"/>
          </p:cNvSpPr>
          <p:nvPr>
            <p:ph type="subTitle" idx="1"/>
          </p:nvPr>
        </p:nvSpPr>
        <p:spPr/>
        <p:txBody>
          <a:bodyPr/>
          <a:lstStyle/>
          <a:p>
            <a:pPr eaLnBrk="1" hangingPunct="1"/>
            <a:endParaRPr lang="pt-BR" altLang="pt-BR"/>
          </a:p>
        </p:txBody>
      </p:sp>
      <p:pic>
        <p:nvPicPr>
          <p:cNvPr id="26628" name="Picture 7" descr="PÃO DE AÇÚCAR">
            <a:extLst>
              <a:ext uri="{FF2B5EF4-FFF2-40B4-BE49-F238E27FC236}">
                <a16:creationId xmlns:a16="http://schemas.microsoft.com/office/drawing/2014/main" id="{5B775EAC-C080-4160-9B53-5E0462F55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944688"/>
            <a:ext cx="540067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FLOR">
            <a:extLst>
              <a:ext uri="{FF2B5EF4-FFF2-40B4-BE49-F238E27FC236}">
                <a16:creationId xmlns:a16="http://schemas.microsoft.com/office/drawing/2014/main" id="{5AA6C7FD-DAE4-43DE-AD79-94215D59A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163" y="-1143000"/>
            <a:ext cx="12192001"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Text Box 10">
            <a:extLst>
              <a:ext uri="{FF2B5EF4-FFF2-40B4-BE49-F238E27FC236}">
                <a16:creationId xmlns:a16="http://schemas.microsoft.com/office/drawing/2014/main" id="{6C55EE90-99CD-455F-BEA1-9C5071F7CA78}"/>
              </a:ext>
            </a:extLst>
          </p:cNvPr>
          <p:cNvSpPr txBox="1">
            <a:spLocks noChangeArrowheads="1"/>
          </p:cNvSpPr>
          <p:nvPr/>
        </p:nvSpPr>
        <p:spPr bwMode="auto">
          <a:xfrm>
            <a:off x="1279525" y="44450"/>
            <a:ext cx="7613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6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TUDO TRABALHA NA NATUREZA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6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PARA A EVOLUÇÃO </a:t>
            </a:r>
          </a:p>
        </p:txBody>
      </p:sp>
    </p:spTree>
    <p:extLst>
      <p:ext uri="{BB962C8B-B14F-4D97-AF65-F5344CB8AC3E}">
        <p14:creationId xmlns:p14="http://schemas.microsoft.com/office/powerpoint/2010/main" val="318759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5610"/>
                                        </p:tgtEl>
                                        <p:attrNameLst>
                                          <p:attrName>style.visibility</p:attrName>
                                        </p:attrNameLst>
                                      </p:cBhvr>
                                      <p:to>
                                        <p:strVal val="visible"/>
                                      </p:to>
                                    </p:set>
                                    <p:anim to="" calcmode="lin" valueType="num">
                                      <p:cBhvr>
                                        <p:cTn id="7" dur="1" fill="hold"/>
                                        <p:tgtEl>
                                          <p:spTgt spid="256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p:bldLst>
  </p:timing>
</p:sld>
</file>

<file path=ppt/slides/slide3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4"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35"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36"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37"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38"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39"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40"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41"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42"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43" name="AutoShape 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673225" y="1379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44" name="AutoShape 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825625" y="1531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45" name="AutoShape 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46" name="AutoShape 8"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47" name="AutoShape 10"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48" name="AutoShape 1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49" name="AutoShape 1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758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450" name="AutoShape 1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91122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 name="Rectangle 8"/>
          <p:cNvSpPr>
            <a:spLocks noChangeArrowheads="1"/>
          </p:cNvSpPr>
          <p:nvPr/>
        </p:nvSpPr>
        <p:spPr bwMode="auto">
          <a:xfrm>
            <a:off x="352425" y="274638"/>
            <a:ext cx="8439150" cy="630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“Porque, onde estiverem dois ou três reunidos em meu nome, aí estou eu (Jesus) no meio deles”. </a:t>
            </a:r>
            <a:r>
              <a:rPr kumimoji="1" lang="pt-BR" altLang="pt-BR" sz="30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Mateus 18:20</a:t>
            </a:r>
            <a:endParaRPr kumimoji="1" lang="pt-BR" altLang="pt-BR" sz="30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sym typeface="Wingdings 3" panose="05040102010807070707" pitchFamily="18" charset="2"/>
            </a:endParaRP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Amparando-nos para a ascensão à Luz Celestial, hoje, amanhã e sempre</a:t>
            </a:r>
            <a:r>
              <a:rPr kumimoji="1"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2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(7).</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1" lang="pt-BR" altLang="pt-BR" sz="1200" b="1" i="0" u="none" strike="noStrike" kern="1200" cap="none" spc="0" normalizeH="0" baseline="0" noProof="0" dirty="0">
              <a:ln>
                <a:noFill/>
              </a:ln>
              <a:solidFill>
                <a:srgbClr val="FFFFCC">
                  <a:lumMod val="75000"/>
                </a:srgbClr>
              </a:solidFill>
              <a:effectLst/>
              <a:uLnTx/>
              <a:uFillTx/>
              <a:latin typeface="Arial Narrow" panose="020B060602020203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estudo do Evangelho no lar sob a orientação da verdade espírita conduz-nos ao entendimento da Lei de Deus porque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Jesus não veio destruir a lei, isto é, a lei de Deus;</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Veio </a:t>
            </a:r>
            <a:r>
              <a:rPr kumimoji="1"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cumpri-la, ou seja: desenvolvê-la, dar-lhe o seu verdadeiro sentido e apropriá-la ao grau de adiantamento dos homens.</a:t>
            </a:r>
            <a:endPar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85428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2">
                                            <p:txEl>
                                              <p:pRg st="3" end="3"/>
                                            </p:txEl>
                                          </p:spTgt>
                                        </p:tgtEl>
                                        <p:attrNameLst>
                                          <p:attrName>style.visibility</p:attrName>
                                        </p:attrNameLst>
                                      </p:cBhvr>
                                      <p:to>
                                        <p:strVal val="visible"/>
                                      </p:to>
                                    </p:set>
                                    <p:anim calcmode="lin" valueType="num">
                                      <p:cBhvr>
                                        <p:cTn id="21" dur="500" fill="hold"/>
                                        <p:tgtEl>
                                          <p:spTgt spid="2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2">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xEl>
                                              <p:pRg st="4" end="4"/>
                                            </p:txEl>
                                          </p:spTgt>
                                        </p:tgtEl>
                                        <p:attrNameLst>
                                          <p:attrName>style.visibility</p:attrName>
                                        </p:attrNameLst>
                                      </p:cBhvr>
                                      <p:to>
                                        <p:strVal val="visible"/>
                                      </p:to>
                                    </p:set>
                                    <p:anim calcmode="lin" valueType="num">
                                      <p:cBhvr>
                                        <p:cTn id="28" dur="500" fill="hold"/>
                                        <p:tgtEl>
                                          <p:spTgt spid="2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458" name="AutoShape 7" descr="data:image/jpeg;base64,/9j/4AAQSkZJRgABAQAAAQABAAD/2wCEAAkGBhMSERUUExMWFRQVFxcYGBQXGBcXGhoXFxgYFxgUFhQXHCYeFxkjGRcUHy8gJCcpLCwsFR4xNTAqNSYrLCkBCQoKDgwOGg8PGikkHyQsLCwsLCwsLCksLCwsLCwpLCksLCwsLCwsLCwsKSksLCwsLCwpLCwsLCwpLCwsLCwsLP/AABEIAQUAwQMBIgACEQEDEQH/xAAcAAACAgMBAQAAAAAAAAAAAAAEBQMGAAECBwj/xABNEAACAQIEAwUEBwQHBQUJAAABAgMAEQQSITEFQVEGEyJhcYGRobEUMkJSwdHwBxUjkhZicoLS4fEzNaKysyRDdKPCF0RTY3WEk7TT/8QAGgEAAwEBAQEAAAAAAAAAAAAAAQIDBAAFBv/EACkRAAICAgICAgEDBQEAAAAAAAABAhEDIRIxQVEEEyIyYZFScbHh8BT/2gAMAwEAAhEDEQA/AIZZdvQUMXFQzYn5UG+Mrw5Y2z6uE0kHOoO1cd1QiYwUVDODzqTjKJZOMjsR12q+VbEq1ItRbZVRRxa9SJHWwwrsNU22MkYErr1rV66qTsY5y1w63qU1rvK5NnUQHDE867jgtzrvvBWCSm5SYKRKK4dR0rWeszVNJjHGXyrlrV2XFcECqqxTkaVp2FaZh1/H5VG1uv69tVUGT5R9nDpULxVOa1lqqdA4pgjRVru6KYVGwFVUhHAHtWqksK3TWLxI5yaEY1YcRwNuRHuNBNwGTy99Xc4+zDHHP0KQa7E1dvhWBIsbiue4PQ+6jph5NHa4mpFxlR/Rza9j7q2kV+VBwTGWZomGM8zUg4getDnD+Vc935GleOLHWdhy8R61IOIil/0f9WrpcJfapvDAss0g5seKj+m+dZFwdjyoyLgPWoy+uJVObAjifOtjFGj/ANxqP0ajbgtJ9mMpUiJcSa2cVXY4TbnWLw0Df30t4/AfyIxL+vwFWrs12GmxQDv/AAojtcXLD+qvMeZ9lddh+yq4ibPIP4Udjl6k7KR7Ln2DnXpHG8cIYrhgl/CGtcLf7WW4uAPOvS+P8eLjzkeH835slLhD/v8Af+Cn8RwvCcCQkxZ5LA5buzWPMqllHtqCPG8DnOQHu2OxPex/FvD76oMnDnxUzOWZpWJJLabeR6C1QYzBFPCwANtR+ufn5VqXDriv4PMeTJ3yd/3L3x/9nDopkwrd6u+Q2z28raP6aH1qjM5Fejfsm44zxtC7E92bLf7p2Hs1HuqH9qHZYKPpcQtcgSqPPQSet7A+oPWpZfjxrlE3fF+bJS4TPPmkqLPUyZulSNEDyrB1o9ztWgPNWUT9G8xWU1oGy1YjBxqBdFGg5CgHhU7Ko9gphNETa4OwrUXDyx2NqrLGefDMn4Fwwq9B7q39HX7oPsFOl4SPuk+2uThUX7NzUuDKuarwJzgwR9VfcKiPBRvcDy3p7FLdrZQPZUjy+lvT5UyjJdE3kgVGfDWvp8KOPZaQPh1Yov0m2QkkgE2GR7AlW8S6f1h508aRcwZkzJuVsoJA5XIO+lS/v4NlMsbuUxAnQr3SWsR4TZfFfmfStcIprZiyZWn+JWMR2dkVUK2kLySxhIw5bNCbNcW9ul9K4w/BpmZlEMmZSAyiNyQTsCLaE1aExcRCju3IEmIexZf/AHi9xYCzAaaHQ63rvEzh++/hygzxwIQGQAdyRqLKBqFA25mjKMPYscs14K/g8MDIIyqq5YJ4wRZibWYWJGum1F4/h/dA5jDm7xo1QBi7spCtkUp4gGNr7XBGpoybDh8W2JIcAyrJkut7ixsDa1rj3UXjsWk5DSxyuyTmWNi4UqjEMYMyi+S4NuY06Vn+vE7tmp/IyKqWvOkJRgyGyNA4e2bL3TXy7ZrZb2vpeicJwfvO8/h5RGrliyMACgzMl8tg1uRtTM41O8jcRyL3SToApjUFZyTeyrutz62BNzeg8LMqRxLIJXaOLERZg48S4jVnbMCS4+NT+nDe5Mp/6M0lqC/gUNhlyLIUIR/qsUIU32Aa1jXGLwgiIEimMkXAZSpI6i4p2/Fm/hHK4MYgBS6CI/R2BVtEzkm2xNhc2pXxKOGRv+9y55XtJIWAMrZmCAAAC/Pc+yoyxYktSbNOLNlcknBI9M7CYUJgoyN3LOT6mw/4QtJP2oYlCIo2uT4n0JFhaw22u3P+oasHYqYNgocuygr/ACsV+QFIf2r4RTh45LDMsgAvzzA6X9l/ZXtJJY0l6PmptvI2+7ZUuyeLdEtZCg1bMVHOxFzqSQTt/olx8IZkQfWYt7s2goVZBmsCVN+fv5Vp+KMsjMLN4coJA8PmoGmnTWoqxnRY+w04w2P7vNcMMt/6wube4NXrvFcEJoJIzs6MvvGh9hsfZXl/7PeyYmK4lmvYk26HY+p3FerYiYRxsx2RST6KLn5VpitbI3vR86fSn9p39f1atrMTuL0zgePS638K+/W9MYWQ7KPdXl+f0n0ql+O5Fdv/AFfnW6tOQfdFapqfoXmv6iwYXgeYA3e1hrnfp613PgY05vfp3j/HxVYsU9owIxsBc8hoNPNvKkTw3O3OtbgePHI60AJgy27P6Z3/AMVEDs6xFwJP53/xVZuHcIy2Zt7bUQ3EogSoNypsQBz6V3BLs77G+imJ2XlOpJQf1pGH40xbs1CFJznTo8h/GmmLnVza+vQ2qfB4NihDaW0It8q5JPoVtrspU/DkH22AO13b86h/dd00uTfk7HT0vU3EIcszLe9jp6b28qjVrLTuIqmDy4C2xbb7zfnRuHRSPt//AJH+GtcLiCWGbX5++i4ohl05H20koaGUyM4RG1Bf+d/8VdLw8cy/87/nUiDxev8Ar+dGYdbkgjUHTzqLxllkF8XD16v/ADv+ddPwodX/AJ3/ADp1FgjfapBhdbc6hLEzTDMisvwsdX/mb86gk4X0ZgetyfgTY1ZJsIddNvlXDcPNReKRqjmicdheK92xhfQOdOglAsyf3lCsPQ9RTXtzxKKODJJGJc4JCG1rKLliT529ppDiuDN9ZRc6XW9swGoIb7LjcH5aEIu1WJmmMbMe8WNcp5Pe9/4icm2FwLHfnXoYcjUOLPL+TjufNFOXCI7Z8wVTa666X3FibkDau+KZNkB0G5Fteeg2osQGVjawNtzf62+w6C9dDh57vTrz29SaazKhn+zftouEk7mU2jc6MfsseR/qnryPrp6F254wPo/codZVuxH2YvtE/wBq2Uf3uleOw9nHc7+Ebty9L7Vf+C8CYKucHKLWzXubCyk31CgAWU9Bfanc3xpD4oLlbFOC4OPtKQT+gPdan2D7OA8jVhw/BQRqKNw+G7o2Oq9aSONs0zzJaQj/AKOCsq13XrWVT6zP9whnxgYKi/VUAeptqfPWjsDw4J4m1c6hfuj86gwyrGpmYeSDqbb++/xqbhjsfE2pbU/6dLU3klegfjHFe5bU2AQu3x/AUiSJmjzR+F3u19gC2vt91IO1Hb2A4icoJJIsO0aTSoqFFLEpYBnDSDMCLqOXOi8V2tylRErSl0DoYwWDKQCCLDQWI3tvWXKne+jZgppcewzCcJmQiTETAufCEjFkued3BJ67Cn0U0neJZjqVFuVuelUSDtsWaESxu08zlYcOuUMbMQXLOwVUuMoYnUq1tiQ37J9oIsXIZ42K91dTE9g6ya3DAEgi17EGx9QQBFNLlQZzTfFvZNx6HLiH87H30AelPO0kZd1kUAgi2muo5H30oERsdNjr5evStdmNEIjNHw7X53qPuCBc+49a1LI4jZo4+8cWspZUHiNrs7aKo1J3OlgLmh2HoIcH02orDE5r0Dnewz2DW8QUsVv/AFSwDEWtqQPSpoJddNT61NoYe4eQEHfMOVEqwNmUn20uwMfi1YjqL/Gjlj8RXpz9aQPQZJEDY1i4MWrQH2STtcH22PzFTxS6DnyrqTO5NEMeGBqDGcEjktmXxDQMNGHlmHLyOnlRsRsxAHy/OsxEu1wf16UaQOTZWcZ2CRzcML9WjF/ejIPhQbdhmSxHduBvaOz+zMxX4VdO9Vuf4Go3zL/WHub8jTgsR8K4bADpcyLyk+svougX1UU9jw6nQih54I5hf7S7MNGU+tBLjWjYJMbg6LKNAfJ+hqkUhZSYzCGI9Vo7Rl8jUKyAixoaKUxtY7VRE2T/ALuHWtUR9IXrWUQCyRgQLDRFAGxtoNRf3eygeJ8R7vDzup8SQyuORzKjMNPUCpYwQ62J1UX9wqbiPDlcMpH1lIY9QwysLehqapj0fNvZ1b8I4oTuGwOvrM96t/7OuJ5MGrMC1ldBz0SVmA9P4n/CKRjs5Pg8PxHAyRSGeV8KIAsbsJljldi8bKCLZSDqedtwa9A4X2E+i8LjLg98invbEkWkcsy2GnhJUZhvlPKkzq4D4JKM9lIgxJbtJhs2ySQKAeQ7lWPl9ZmPtpV2Ul8XFY2F0fCYliDtmikVka3UEm1O+J8GaLiGGxiX7rwLI+V5BE6IY1aRE8WQqENx0YXBtSHsqNccrC08sMiBCCmkgY3GYc5Dh1ANjZ76608GnFNCSX5ME4ii/ubCmwzDF4oX52McWnvX4Vau0nFI34zFBMubDRIbxZGkBkkw7PnMaglmzMg20CjbWqvicDiG4dFCMLiLpPKxbu2sQyAAAfWvcNra2m/IW7HwlOLxY1VcxFMshVHZo2OHaJC6KpdVKmM3y3F2Fri1M3QEhl+zqSc4ARzK4aORlQOrBu7yowAzakBmceQsOVJ+0XFEbi2FgnGbDRBWePI0gZpEZsxjUEubGMDQ2sepqzwcakfM0oKjvH7oFcrCGyhO8U6hmIdrNrYi+4pDxXAMnE8NjgrtDZUlKKzmMqjRhmRAWyFSmoB1DDpeMMlzaKyhUEwv9mseIbBmOVJF7qQqmdWUiNlDZRmFyA2f+ar3hEjXQi9ue1IsDxSWTvGcFIzIe5VlKP3Sqozup8XibMwDC9rciKb4EnU79POul2BdDbCwgsbm45dKNeVQwJt6n3UobH93q+nKw5+nnQE87zXN7AbKNv8AWpNMZFmmx6nKV11tflrWlxh9xFLINVUdCNaNkGhtUZN2VUVQSZiJKkxMxy71EG1vW528JpbYKOnmuNQD57GokxbL5joaiEmlQzTWUmqxsLSonxZWXWNsky6+vkeoqLB41ZgY5Vs40ZTz8x+tKTpP4i3MC48q1xDGhskim0g5jmPPoR8Qa2RM0kNsPi2gkETm6H/Zuf8AlP6+dHySXpYHXFQ9G/5WHP0PyNd8JxhdSrfXQ2b8/wBdKcQOvW61WUQEfCAXKE8lX5VPh8bndhbYnXTkdPwrOCZtL/dHy6VFgF8bHQDQ9LAE6n3VFFGNSfxqOaFXRlYeFgVI6gi1eczftsj8UwwzNglnGHOI7wZyxVnzrBl1TKpP1r7c9K9HhlWQKym6MAVYcwRcMD0INxVKEPLcPEYZniLaxsyk7HQ2v6EWPtpXxzh5aa6xozsBGZCLsUzKwUm9iLgbgmwte2lIOFyYibiGOw5xuJAiXEd3I08nhaOVUR5GvqoB8Xlen3Fe0xjxEqCAzS4aCOabLIE1yxs/dq0ZLgZwxOhtc20rGsEoP8WaftTW0elcMwiqrGw21sAL2623pUeCwyfZIc/aXQgGkHF/2gPHjTgY8K0pdFZGSVFLq0Xejwull0uD4thfXYqJu3YxPCsROizRtG8aSLHMI5FV2AVkm7s3BvYjKDo2vWrxtk1NIsuP7FyxLnjIcb2+17jv76V4fEMGAIKkG2mla/8AaUuFwPDiYJGixCuC8mIzyLklyMXYxfxNGzfZ6WFqr3aXtmJMPFOY8VEpxE8bJHiBA5MYjYK5EJYixOmmU5hroR0cCTC8za2egYLChvn+vOjpZlXXQKNrdB+NUfinaqdeMQYVAFhBMj+MjvFeJmJew2Rc5CWNyu+osvwHaNe+4j3n0m8Ad3D4gTIBHKE7uGMRoqXZlAbWw02vT8GJyLZisW0jXY+g6DpRMEndpd9+S9fM25fGqzw3tJeNpWwxAXC/S4175WWVFbK6ZxEMrIdwQdQRzBKzEftOUxJM+EmyPI6F+8QrdQpOVsgzsAwOWygaam+hcGzlJI9LTFnwkDce72UX9P026fOqbwbtv3uOOC+jyRMqllLlczWUPZowP4d0Nx4m5A+UMv7U41Dyrhy+FhmSF5xIAxZg5DJCV8SeE6lgTptfTO8LvouskaPQop7nyrWKmAG9Q4KcOM62KMAysNirC4YeRBB9tQ4iMM2u1SUUOycYtNhUGNnGU+ddwpdiFW2XntXGPAKnTblVUlaFb0KJ23oI0XKhGlQOmlakZmFcFxeSUfdbQ/gff8zTTGDusQr7LJ4W9dr/ACPsNV9L8qsHEP4mFDcwA3tGh/GmFG+Wsqr/AL7l61lcdRb8CwBXl4bfC9A9oHP0TFLGNe4ntbr3b2+NZ3iqUJvy035fCmWKkC72C26X+HOkQT5jg/3C/wD9Ri//AFZK+hOxAYcMwYbf6NBfr/s1sPdaquP2P4ZiUE7jBtMMQcJZLZwpUL3v1wmViMtr2531r0EgAAAWAGgtsB5cgOlM2Cj5zwHCRieK8SiZ3QN9LGZCRqcQoGYAgOmtypIBt5Uf24ilwuJh4lDyKq9iCD4PBdlP1ZIPDp92/wBoVZh+yru5p2GNlLzo6SSGKLxCYhpLC/hJPMddLV3xfsAkudVmljR48PHJGixlWXDDKhJYaPZU8Q2sdwbUjkr7HUXXQnlmEnabCsCSHgiYE7kHCOQT52tVP7NKf3TxQ8rYL398aumP7H4qTjEUscU8eHRIou/hKAxgQ92HXM31VJANxqFbSrTF+yqCLh0uCSZwJXR5ZsqFm7sgqgXZVBA533603JULTPLO0v8AuvhH/wBx/wBVKsP7ab9xFc3P0iXfX7JsKfcQ/ZfHLhsNAcVIFw3eZCI47nvGDG+vKwFEdquxH06NRLM6BGZvCqEuzBVzEH6uzGw08fkK7kjqZVeIsP6RRE7dyb+zDTUJwLDrJxHi0bA5JBOrW3CtiVBYX5r9b1UVa+IdlE+lx4wySZ4lRGXKmWQAFGv9zOrMDba9xysBguycYlxL97IxxiSpICsYA705iwtzB1A0FG0CmV7s9NNBFxHh8xIMEOJkUXNr92Uew5q2aNx7fvUhx/8AubDf+LxX/Shq8JwNQ0paWaR5oPo3eP3eZIrKthYAOxCgZm1t1OtcP2FhbCphTLLlSV5Va0d7yIqshGxHhBvfrXOSQeLZCin+kUwX630eTL/a+gi3xtVT4f8A7kxP/jMN/wBKSvV8H2VjXHjiHfSd4FCtHlTKxEIhJvuL2DWA0O2lQf8Asxw75x3siYaWZZnwqhLF0DAZZfrIniYZRf10Fp/bG6H+qVWP+wiMOG4XNv3EfuK3H/Daj8MfHRk0iRx6AAKAABoAALAAdALClXD5tS5PPbyrNuVmhapFga1qGbDdRpUqvpcVzLLpU1aGoTcWUXpXNsKPx8l2pdOa2w6M0+zlSb6U/wCHHNh3XpmHwv8AjSaJQBc034K38GQnqx9yiqIR9Fd7yt1ru63XWAuU+JRfrLsL6+lbwc4xUNreNNvw+GnsqXiGDEsIPPKL+7Q1XeGTvBLfpoRyIpPI3gc8OYiTz1v6fne1NM2uvt/KhQi5i6a5hr69f1zrsQMzeVBaOewbE4hbGwub0tjxd2Y2A5e6nEuDABuefpQEjJHGToL3+O1JIeIFhJ5ORNj0/wAqmmeTX623nW8Ji1FtzU0uMHi0Pw/OkTGaE0czbeL41LJjSF1a/lUcXEAXI10qPHzpmubcvLlToVkeOxX8I3AtcbevnQeDmBcDyPyojiSBozl8ttaVx4R0e5FwL6+W1MmCjkrpeisJHd9etgKjh4ex3YZaZyRgNmB1NvDbbQCuk0PFMKmXUKKY4CLnyHKli3vt6npRgxOmVOfOocbKc/BFxeTkKzB4M2HKuUwLs1yRp60YoZd7VS9aFafkLwrW8J9lbkbWomxAsWJAtz/DzPlVW4vJiWxcEqXEKaMtwNDcMzR8za1ufhtYXqTW7GvQ0xv1jpQI31phjVtre96WyCtcejPLsySW+g2p9EMmDJ5sP+Y2+VI8Phs7BRuTb/OnPG5fqQp5af8ACo+dOIJqyn/9H0+8ayhQbQTw3H2QKddBp1FvnU54aG1AuDrr06Hoajw3DFNtxYD5U2giyfV2O4/9Q8/Kp/qD0RYKMLyt5flUss4B0rbjNt+vWhX0JvQtrQBRxTGMdL2u1rDpSzGtoFuN+fSp8VPmcg6efQetRw8NzSXvcfh60j2yq0ZHIB1Psroz+RFNYook6fE1KZIbfVF/SgkgNlKV8shGu/rXOPYG+tM8VgwZmIAFzfYitz8CVlvn92vvp72d4FeDU5bA78qPttn+H40MUER0OvVdT7a5lxpfS1vP86UKD8WF+xa5G3IVxhcKRqfrfrWt8PwpBuNf1yqwpkyXFr21JpW6GsVLIApHO1c8NgJJ+FRlM7eHa9M8TFIkD90AZchKg82toKEnWgx9skOGPWq32mmxJRPot3s4zlbEEAjwgncHUG22moozs7JPNCPpV843QjKGHJ2A+sDrptptQ3bTjUsEadwoZs659M2UAghDbRS2oF+lKm6GdDrB4Xwhzq1r3P2eoUfZG4PPTW9VLtf3zp/2Yto2Ysum2q2P2lBGttLVYMVjkjgGJnb+C4UlADlDMNDk3cnnfQb2GpoPtFxcLEZEGZQt8x0U32AO7ez30cbsSQGnGQe5jeyvIui6CzAeJTbQWIIHX2UQy1VsBNHPEJ5fDJA9nbNYAjxI4A+zlA9pGu9XrhPDs695JYR777+37vnzq2N+Cc/ZPwfDiNGmfTTT06+pOg/zrng0RllaZuR09TyHoPwqPF4lsTII49EH4faPl0FPsPhwihV2H6ufOrkiSsrVq3RANIMpjX0HyqAmxrEXa3QXHsFSFriw3+VSexiCWUXsPrfr31zNgtLk60TDhsg11/W1LuK4gi2U6g3pelsK30IMbgCtzzJ33vXeAgP1iCQfP8KP+l5lNxY+Vaw7Aiw+VIkM2/Jtk2ABN/17q7GE1Got+tNaZrGFFufOoippkLZVeISHvDl16aXoHE4SVhuffb4CrdNgQTqPdpUXdIn3R5n/ADoSW7Q6kVbA8Pa4uCwHsHvp4/BkdcykXG6DQfrzqTF8SjA019Nr+tKpOJvsunpv6V37gt9BM0+QgWsANuftrIw0p8O1cQ8PLi7GxttzpzhcJlTw6G1K/aGTo4wsAQXA153oPtbxv6NhmmjTM4KjIb28X2jbl+Y2pjhZr+GUZT1/Gh+PGONRnkQd4cqXIuxPIDnpSV5Y1i7hzPiYI5B4FK+HLe55FWcbDTUDXzBFqXSdvcIkDFcwAYIFC21uLtcaZeebfnamkfFJIye6GbWxA+oLbeLbMNrLc7C2gpHiuz2ExEbscoZpD/sbKCbeJFTxZiSW6m45UGkkNYy4lAuIibMA0L+IsSyRxsftqLhn53JsASTcXaooOGJkjVf4mZf4ZPjJSwuqr0HUDbc6Gu3CthDg8+SLLlDtZpTYhsjgGwYW2OpHIG9KMPwHEfQ/osLsLtcSWyFsv2CRqLa7nblvRgqAybjHZWGOIiRlizWvHGAzaahiNjbmvQnXQUDwbCYrPDCjZsOoyMGIGmY2drbsNANzb1FWXB8CCKjYh8zsq3CXLObC5G7H2DTrVRg4rjYHxEZifw3eJQhYRuCLLp9goA25vkJ5XqsqpMRX0ek4Hh6xLYbnduZ/y8qMijLGwpf2dxrYqCOQoULDVSCLG9uY+NP1VY1860J2rItUcfu6t1H+8vKsonHUTeEHyHyqSFOZ3oeJb2HkPlRGILZSFIDEHKSLgG2hK3Fxe2lxUkccySjcmwB3PpuaUcQ47hgCL5z/AFf8W1eacW7RYs4hosXZXj+wgsluUsY+0rdT6eVMsJMsotex5Ec/T8qtDHGXYkpNdDiTjIOiiw9bn36CmHDuJ+IZl09g+dV0QlTRUL2/V/iausMPQnOQbxPjs6uTbKh2trp/a5mu8HxsuNWI9SbfGpcNiLixFwd77VDiuzqOc8Rsw5a8+QP5131xR3KyTF5m+qSfS9Rw4NyRm0vzP42pYZ5YWs4OnW/xppg+MBrDnU5YIvodZWgh+DBRdm9gqX6EqjRRf40YkbOuwPT/AFFRy4dvtC2v4dayzxygUU1IEBPh9BTXDHlS5LeH0FMYYjaojE30cMLaHyqs9q+wYxfdlJTE0ZNrjMNSD1BBBA61YEYhhY9aYRYrkRTRpnW0I8O0saLEyq2VQBY5cyjQlbn3jcXHUEqOy3Z4YEykI7ox1zZSUFgbgjffX39RVr4oFMbWBLKCygGxzAHLYnYk6e3XSqn2D7SYjGiVJLRMpzFgmvIWUNopAsDcMRbzoNVoZO9msPwZMLJiZESRnmu6Rs6Xzm7gxZQXJzAWIvYb9aW9ne0+MxUM8RFp4yzLljNyxLMoBPhisxAJbbUc6ccB4Hikx84dv+zMLqQ/jy3IRL/WFrG9iNjbQirZLgECgJZSuqnz53A3B59fUA0VGzmym9jMPPJCTiEeOQMUOhVpAOZYnMANrC3S9WlODApl+oNxl3DDUMPO/v50FgO1mHLzIpvIj+KNbsQ1lDKLC7eINqB+NSTY+aTb+EvsZz7Pqr7c3oKpFqqFd2a4X2hizSQBl76JiGQHa/i0PMXzabgAXoks0hpBgOwKLi/pSvIpOYlSQQxf61yRcgnW2mvlpVvjjCiwrot+TmvQN+7z1rVGZqym5AoHwJBAOt7D5VK4ub0NhZcsY20UfKuYrd2SOZ5+X6NK2ATdsOx642LQhMRHcxS9OqPbeNuY5bjofLsHiXjdkdSkkZtJEdwRzHUHQgjqPI17XHOAN/8AXnVZ7ddjfpaieCy4uIeE7CRf/hP8bE7XtsdOhkpnOIl4fxFZBZvf+B8/PY0RLhSu2o69KpfDseTcgFHQ5ZIyNVOxBB5XuPgav/ZeB50zHwxi4zN1G4F/rDzO22tb45E+yDiRYeJz+Z/CrJw7hTmxN7eenwrhOM4OE5UcSydIwZXv6Rg5fhXUj4jE6CAxp1mfL/5MVy395hSyyI5RDMdgY3XKTFflm3+DAikuE7HETAtolrtY3ufu5unPlp0o1+xMbLZnKkj/ALpI4/aCVZ/exoHD/s+iRs8s+JxDBQgEspyZAQQpRLAjY2Olxe1ReWkPxG3EuJ4aMZWlAtplUx/JtKHw2Ph3R5Lf2NPeoC0VJhEjisiKmmyqF+VLnYn3/gKl937B4EErlpCQuVdMpuLnTW6j6uvmaa4WYhdaUq2q+gpvhR4ffUX3ZQ3lDEEcqLkwhupFB/Rxy0ozK65dQdqCZxxNhz0Nc9xdbagjUNzB6i/y5jSiXxDA6r7q1Hi9/C1FtHIr2H7TRfSngNzMqhSqi4LXLDLz2PPYm1+dNWimf/5a9BYv7WPhX2BvWhBwTDHFfSu5Pf8A3wWHK1yt7E2AF7ch0FN2xDck95tSJ0OV3h/YGGHEtiVLh2DArmzDxG5OoudbnUnc1YkgVfzNcEudyB6C/wATWBAPM9TrR50GrJy9aLVCXrkyUOYyiTZq3Q3e1uhzDxFkbAi9reEb68hUWKkIyhWAAN9eftrPpgaKxG6jY+Qofibju/7v4VaRNEaYm+u19Rb8a2OJEKVubndr6+z20rw8rWAvy2rIprub8tvfUpaKJAvE+zUM06zAtHLsxS1nFt2zAi4Gl+enQU0w3CofqvmmtYASMWUDyT6g9AKDknyuNdPWiIZ/Ed+tLzl1YOC7HuGkKWCqEUXAVVCjQ+Q6UY/Ez4QDY3JNvdalGPxRVbZr3t+P4UPhJiWYnUa2+X5Uil5YeFlrxMwYWB130oPGY63hudrm2/TnSWSdtGzWIFtBvuP8vZUU/FM6ruDY66ajTp7atF2iTVMZjFFvDn8rECuO7JXUjS5sN/ifK1KsNLawB1PP0o7DyePU3sxFutzoKW9j8VR1ElwLKdOewo/DTAaHkDfy52NQ4uexIAItbS24NcYbCWTMbkudt7AfgTVq0I0S4KfMNTc3/wBKOxeJPeIgt1PoDf8ACk0C5X8OpW9x0P6NExuTLmPJCb+f1RUZOmdQzixRa9yPZU6PZSaRpiCp9aOnmtHvUHPYyid4PF5mbS1qJaSlPDJfCTRL4iklk2VUAlpKiaWhWxFRNPS8yqxhbTVw01BtiKjbE+dHkx+Ad3tZS36YP0ayjbDxOIf9kmmuVfPl1oTF40ZRfQ8xTlY7RsE+zyOmhF9PjSKTBZmJIFj1Jr02jz0wGfHoq301vqBz/wBKgixKakMbnfp6bVFxHAEMVGQaXGpHrS2PAy3tdfj+dTcV0xubG/hOtx+Pto7BTrfU6c/fb8aqqQSHprruaNweFlXS467n8Km8a8lFP9h/i+Ih2sNLfr5fOulny2JOt25/rlSM4dzaxAJPNtPiKYDCPYfVvz8XP+WpygvZSEvI1kksgNwSfTS9CyNnsL6gNzA1IFqiMLhdlY9M6391qFiDFtdPLMPyopaFcU3ZHiOK/R43lKl8hHgBALFmCABjoNWGtVLF/tOxDMckcMS33GJgZ/52YAf3QD0NWbtPh2+iSMctg0Ox11mj5VSpXTEw8PjOLjc4eKa8BLys0pkkeCERFSGLAxRnoLjkK0Yopq2QyadIIwXbdoyzrmVhncquIgmz37tpCVaTTwxHXK7m58ete2tKhXMTYAC2+m/u3rxrtLwWGIcQzYdMOYpXTBsqmMyxmKfvBa9pUVQjZ7aE2vravTUDvEc6jKDp4hypPkycUqBiipPbCpZ1AJD6sb78gNdbV0mPVgLNb3/Oln0RmOXmBtccx191SrhJLXFgBpqw5eysUt9s1RhELbFgtlBFqmxOLGW1x76RzYWcagL65x+VA2xJNrL/ADiisafkekiyQ4xVW2Ye+uX4iv3hVYk4diSd0/n/ACFRyYKfy05iUf4ab6o+xudeCyPxRfvCh34sv3qrb4Sccv8AzF/KoHgmHIk/20/KqRwx9ivK/RZH4ov3hUD8UX7w99V5sPN90fzL+FQHDT32Ue0H5VRYo+xHml6LN+9F+8K1Vc+iy9U95rKP1xB9svR6nim7uVDlsrqFY36gZT79PbSPjEbqx3q24/BCSIX+6PlVd4yhZL/aGhPXzrXRiKtjcRLa/wACAaRtxGRfs2B/WwppxSU5d6rUs5vvXOKYdnMfFHDWK6erfnU6cbZQ2mp8ztS9pGzb1w8nVvnXcUdbGUHHSNGVtOd/8qcYPjC/Wyub9ba263G1U36RyNyPU0bhMTp9qlcEw8mi5Nxy+qxC3UkflS7EcZb7Ca9RrrSc4monU3vY0nBIZSbLBPinnhaOUvZsviS1wVZXB1BF7qORpU/Y7DW+s9z1jwv/APCusLi5Adj77VPJjJDrl+A/GgrXQ7p9oXS9l8Mt7OwBBBKrhlNmBBAKwAi4JHtq5QdtBbKCbDlZT76rc2IfL9UH2A/KooXl3ye3KKDSl+oC/HosKdqlXNZmLMfE2VduQGtEv2qiYWLn3D5XqpjESMT4L/3RW4sUx0y7cso/AUPqiw82i1S9rY9s+n9kj5UGO10KnTMSedr/AAquTY+S/wBXbqo/GsGOkP2R6WQfhRWKJzySLJ/TFTzYH+yfwNDydqwft29VPv3qvnHvbZfn+NDyY1/1/pTLFEX7JFhm7RjlID/cb86G/f5++PahHypEZG5+4j41ycQelOoRFcpMbtxw/eB/ut+YriXjxPn7CP8A1UsbNa5GnpatJc7CjxiC2Hfvs9D8fzrdL87dPhW6akDZ9LKPAPQfKq5xeKxPQ8q1WVwpTeJ4YMDyqtvgxfetVlBhQL9FW9dLw5TceX60rVZU2xkRRgDZRf8AXKmcEIyggAXvyrdZQYyJMwI+qL6a6dL9KLyWA8/IVuspGPEC7+xHnc6mp48w1DDbbKNKysrn0MibDTnKWNib7WW3wF/jRrBmQm62AGmXf1N63WVKWh4lbxvFyDbLtfY28tuVAniBOoFj13/CsrKvBKiEmwYyFm1PzrRQ2vmNZWU4hmHIJsR+vSpcRhspv5dLVlZXeQ+COFO8JBNtL6Dp5bVGFykroR5jpWVlMA1Kwtt+Xs5/GjeHcN7xS2YjW1v0aysoSdLQ0VsJ/o8v3z7hWVlZUubK8U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8"/>
          <p:cNvSpPr>
            <a:spLocks noChangeArrowheads="1"/>
          </p:cNvSpPr>
          <p:nvPr/>
        </p:nvSpPr>
        <p:spPr bwMode="auto">
          <a:xfrm>
            <a:off x="307975" y="627970"/>
            <a:ext cx="832485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Eis porque encontramos nessa lei o princípio dos deveres para com Deus e para com o próximo, que constitui a base de sua doutrina.</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Combateu constantemente o abuso das práticas exteriores e as falsas interpretações, e não podia fazê-las passar por uma reforma mais radical do que as reduzindo a estas palavras:</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“Amar a Deus sobre todas as coisas, e ao próximo como a si mesmo”,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 ao acrescentar: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“Destes dois mandamentos dependem toda a lei e os profetas” </a:t>
            </a:r>
            <a:r>
              <a:rPr kumimoji="1" lang="pt-BR" altLang="pt-BR" sz="2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(1).</a:t>
            </a:r>
            <a:endParaRPr kumimoji="1" lang="pt-BR" altLang="pt-BR" sz="32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2472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414A86-96EF-44F4-A1CA-97F4C6218196}"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322</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20483"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DD54E1-453E-4C51-8AEA-B86E5EA58789}"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322</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pic>
        <p:nvPicPr>
          <p:cNvPr id="72706" name="Picture 2" descr="http://1.bp.blogspot.com/_8tUkL3dGPjc/TP5JwzvBKcI/AAAAAAAAMKY/liDfl3ouiPo/s1600/la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40" y="326993"/>
            <a:ext cx="8280920" cy="62040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0485" name="WordArt 7"/>
          <p:cNvSpPr>
            <a:spLocks noChangeArrowheads="1" noChangeShapeType="1" noTextEdit="1"/>
          </p:cNvSpPr>
          <p:nvPr/>
        </p:nvSpPr>
        <p:spPr bwMode="auto">
          <a:xfrm>
            <a:off x="827088" y="765175"/>
            <a:ext cx="7632700" cy="5356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0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2. Importância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0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do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0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Evangelho no Lar</a:t>
            </a:r>
          </a:p>
        </p:txBody>
      </p:sp>
    </p:spTree>
    <p:extLst>
      <p:ext uri="{BB962C8B-B14F-4D97-AF65-F5344CB8AC3E}">
        <p14:creationId xmlns:p14="http://schemas.microsoft.com/office/powerpoint/2010/main" val="33665858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506"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07"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08"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09"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10"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11"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12"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13"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14"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15" name="AutoShape 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673225" y="1379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16" name="AutoShape 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825625" y="1531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17" name="AutoShape 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18" name="AutoShape 8"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19" name="AutoShape 10"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20" name="AutoShape 1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21" name="AutoShape 1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758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522" name="AutoShape 1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91122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 name="Rectangle 11"/>
          <p:cNvSpPr>
            <a:spLocks noChangeArrowheads="1"/>
          </p:cNvSpPr>
          <p:nvPr/>
        </p:nvSpPr>
        <p:spPr bwMode="auto">
          <a:xfrm>
            <a:off x="287338" y="182563"/>
            <a:ext cx="8569325"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1" i="0" u="none" strike="noStrike" kern="1200" cap="none" spc="0" normalizeH="0" baseline="0" noProof="0" dirty="0">
                <a:ln>
                  <a:noFill/>
                </a:ln>
                <a:solidFill>
                  <a:srgbClr val="FFFFFF"/>
                </a:solidFill>
                <a:effectLst/>
                <a:uLnTx/>
                <a:uFillTx/>
                <a:latin typeface="Arial" panose="020B0604020202020204" pitchFamily="34" charset="0"/>
                <a:ea typeface="Batang" pitchFamily="18" charset="-127"/>
                <a:cs typeface="Arial" panose="020B0604020202020204" pitchFamily="34" charset="0"/>
              </a:rPr>
              <a:t>A seguinte mensagem do Espírito Emmanuel destaca, de forma clara e inequívoca, a importância do Evangelho no lar.</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Batang" pitchFamily="18" charset="-127"/>
                <a:cs typeface="Arial" panose="020B0604020202020204" pitchFamily="34" charset="0"/>
              </a:rPr>
              <a:t>O culto do Evangelho no lar não é uma inovação.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Batang" pitchFamily="18" charset="-127"/>
                <a:cs typeface="Arial" panose="020B0604020202020204" pitchFamily="34" charset="0"/>
              </a:rPr>
              <a:t>É uma necessidade em toda parte, onde o cristianismo lança raízes de aperfeiçoamento e sublimação.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Batang" pitchFamily="18" charset="-127"/>
                <a:cs typeface="Arial" panose="020B0604020202020204" pitchFamily="34" charset="0"/>
              </a:rPr>
              <a:t>A Boa Nova seguiu da manjedoura para as praças públicas e avançou da casa humilde de Simão Pedro para a glorificação de Pentecostes¹.	</a:t>
            </a:r>
            <a:endParaRPr kumimoji="1" lang="pt-BR" altLang="pt-BR" sz="3200" b="0" i="1" u="none" strike="noStrike" kern="1200" cap="none" spc="0" normalizeH="0" baseline="0" noProof="0" dirty="0">
              <a:ln>
                <a:noFill/>
              </a:ln>
              <a:solidFill>
                <a:srgbClr val="00CC00"/>
              </a:solidFill>
              <a:effectLst/>
              <a:uLnTx/>
              <a:uFillTx/>
              <a:latin typeface="Arial" panose="020B0604020202020204" pitchFamily="34" charset="0"/>
              <a:ea typeface="Batang" pitchFamily="18" charset="-127"/>
              <a:cs typeface="Arial" panose="020B0604020202020204" pitchFamily="34" charset="0"/>
            </a:endParaRPr>
          </a:p>
        </p:txBody>
      </p:sp>
    </p:spTree>
    <p:extLst>
      <p:ext uri="{BB962C8B-B14F-4D97-AF65-F5344CB8AC3E}">
        <p14:creationId xmlns:p14="http://schemas.microsoft.com/office/powerpoint/2010/main" val="14130694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p:cTn id="7"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xEl>
                                              <p:pRg st="1" end="1"/>
                                            </p:txEl>
                                          </p:spTgt>
                                        </p:tgtEl>
                                        <p:attrNameLst>
                                          <p:attrName>style.visibility</p:attrName>
                                        </p:attrNameLst>
                                      </p:cBhvr>
                                      <p:to>
                                        <p:strVal val="visible"/>
                                      </p:to>
                                    </p:set>
                                    <p:anim calcmode="lin" valueType="num">
                                      <p:cBhvr>
                                        <p:cTn id="14"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xEl>
                                              <p:pRg st="2" end="2"/>
                                            </p:txEl>
                                          </p:spTgt>
                                        </p:tgtEl>
                                        <p:attrNameLst>
                                          <p:attrName>style.visibility</p:attrName>
                                        </p:attrNameLst>
                                      </p:cBhvr>
                                      <p:to>
                                        <p:strVal val="visible"/>
                                      </p:to>
                                    </p:set>
                                    <p:anim calcmode="lin" valueType="num">
                                      <p:cBhvr>
                                        <p:cTn id="21"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6">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xEl>
                                              <p:pRg st="3" end="3"/>
                                            </p:txEl>
                                          </p:spTgt>
                                        </p:tgtEl>
                                        <p:attrNameLst>
                                          <p:attrName>style.visibility</p:attrName>
                                        </p:attrNameLst>
                                      </p:cBhvr>
                                      <p:to>
                                        <p:strVal val="visible"/>
                                      </p:to>
                                    </p:set>
                                    <p:anim calcmode="lin" valueType="num">
                                      <p:cBhvr>
                                        <p:cTn id="28" dur="500" fill="hold"/>
                                        <p:tgtEl>
                                          <p:spTgt spid="2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30"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31"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32"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33"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34"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35"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36"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37"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38"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39" name="AutoShape 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673225" y="1379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40" name="AutoShape 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825625" y="1531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41" name="AutoShape 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42" name="AutoShape 8"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43" name="AutoShape 10"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44" name="AutoShape 1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45" name="AutoShape 1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758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546" name="AutoShape 1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91122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0" name="Retângulo 9"/>
          <p:cNvSpPr/>
          <p:nvPr/>
        </p:nvSpPr>
        <p:spPr bwMode="auto">
          <a:xfrm>
            <a:off x="323850" y="4510088"/>
            <a:ext cx="8512175" cy="2087562"/>
          </a:xfrm>
          <a:prstGeom prst="rect">
            <a:avLst/>
          </a:prstGeom>
          <a:noFill/>
          <a:ln w="28575" cap="flat" cmpd="sng" algn="ctr">
            <a:noFill/>
            <a:prstDash val="solid"/>
            <a:round/>
            <a:headEnd type="none" w="med" len="med"/>
            <a:tailEnd type="none" w="med" len="med"/>
          </a:ln>
          <a:effectLst/>
          <a:extLst/>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¹PENTECOSTES: </a:t>
            </a: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(festa que os cristãos celebram no sétimo domingo depois da Páscoa, em memória da descida do Espírito Santo sobre os apóstolos). </a:t>
            </a:r>
            <a:r>
              <a:rPr kumimoji="1" lang="pt-BR" altLang="pt-BR" sz="2800" b="1" i="0" u="none" strike="noStrike" kern="1200" cap="none" spc="0" normalizeH="0" baseline="0" noProof="0" dirty="0">
                <a:ln>
                  <a:noFill/>
                </a:ln>
                <a:solidFill>
                  <a:srgbClr val="FFFF00"/>
                </a:solidFill>
                <a:effectLst/>
                <a:uLnTx/>
                <a:uFillTx/>
                <a:latin typeface="Arial Narrow"/>
                <a:ea typeface="+mn-ea"/>
                <a:cs typeface="Arial" panose="020B0604020202020204" pitchFamily="34" charset="0"/>
              </a:rPr>
              <a:t>(</a:t>
            </a:r>
            <a:r>
              <a:rPr kumimoji="1" lang="pt-BR" altLang="pt-BR" sz="2800" b="1" i="0" u="none" strike="noStrike" kern="1200" cap="none" spc="0" normalizeH="0" baseline="0" noProof="0" dirty="0">
                <a:ln>
                  <a:noFill/>
                </a:ln>
                <a:solidFill>
                  <a:srgbClr val="FFFF00"/>
                </a:solidFill>
                <a:effectLst/>
                <a:uLnTx/>
                <a:uFillTx/>
                <a:latin typeface="Arial Narrow"/>
                <a:ea typeface="+mn-ea"/>
                <a:cs typeface="Arial" charset="0"/>
              </a:rPr>
              <a:t>Aulete Digital).</a:t>
            </a:r>
            <a:endParaRPr kumimoji="1" lang="pt-BR" sz="2800" b="1" i="0" u="none" strike="noStrike" kern="1200" cap="none" spc="0" normalizeH="0" baseline="0" noProof="0" dirty="0">
              <a:ln>
                <a:noFill/>
              </a:ln>
              <a:solidFill>
                <a:srgbClr val="FFFF00"/>
              </a:solidFill>
              <a:effectLst/>
              <a:uLnTx/>
              <a:uFillTx/>
              <a:latin typeface="Arial Narrow"/>
              <a:ea typeface="+mn-ea"/>
              <a:cs typeface="Arial" charset="0"/>
            </a:endParaRPr>
          </a:p>
        </p:txBody>
      </p:sp>
      <p:pic>
        <p:nvPicPr>
          <p:cNvPr id="22548" name="Picture 2" descr="http://pantokrator.org.br/po/wp-content/uploads/2013/05/pentecostes-fe-insuportavel-as-alegrias-espiri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12738"/>
            <a:ext cx="84836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531628"/>
      </p:ext>
    </p:extLst>
  </p:cSld>
  <p:clrMapOvr>
    <a:masterClrMapping/>
  </p:clrMapOvr>
  <p:transition spd="slow"/>
</p:sld>
</file>

<file path=ppt/slides/slide3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554"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55"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56"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57"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58"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59"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60"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61"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62"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63" name="AutoShape 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673225" y="1379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64" name="AutoShape 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825625" y="1531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65" name="AutoShape 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66" name="AutoShape 8"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67" name="AutoShape 10"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68" name="AutoShape 1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69" name="AutoShape 1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758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570" name="AutoShape 1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91122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 name="Rectangle 11"/>
          <p:cNvSpPr>
            <a:spLocks noChangeArrowheads="1"/>
          </p:cNvSpPr>
          <p:nvPr/>
        </p:nvSpPr>
        <p:spPr bwMode="auto">
          <a:xfrm>
            <a:off x="388938" y="366713"/>
            <a:ext cx="83661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Batang" pitchFamily="18" charset="-127"/>
                <a:cs typeface="Arial" panose="020B0604020202020204" pitchFamily="34" charset="0"/>
              </a:rPr>
              <a:t>A palavra do Senhor soou, primeiramente, sob o teto simples de Nazaré e, certo, se fará ouvir, de novo, por nosso intermédio, antes de tudo, no circulo dos nossos familiares e afeiçoados, com os quais devemos atender as obrigações que nos competem no tempo.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Batang" pitchFamily="18" charset="-127"/>
                <a:cs typeface="Arial" panose="020B0604020202020204" pitchFamily="34" charset="0"/>
              </a:rPr>
              <a:t>Quando o ensinamento do Mestre vibra entre as quatro paredes de um templo doméstico, os pequeninos sacrifícios tecem a felicidade comum.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Batang" pitchFamily="18" charset="-127"/>
                <a:cs typeface="Arial" panose="020B0604020202020204" pitchFamily="34" charset="0"/>
                <a:sym typeface="Wingdings 3" panose="05040102010807070707" pitchFamily="18" charset="2"/>
              </a:rPr>
              <a:t>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Batang" pitchFamily="18" charset="-127"/>
                <a:cs typeface="Arial" panose="020B0604020202020204" pitchFamily="34" charset="0"/>
              </a:rPr>
              <a:t>A observação impensada é ouvida sem revolta.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Batang" pitchFamily="18" charset="-127"/>
                <a:cs typeface="Arial" panose="020B0604020202020204" pitchFamily="34" charset="0"/>
                <a:sym typeface="Wingdings 3" panose="05040102010807070707" pitchFamily="18" charset="2"/>
              </a:rPr>
              <a:t>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Batang" pitchFamily="18" charset="-127"/>
                <a:cs typeface="Arial" panose="020B0604020202020204" pitchFamily="34" charset="0"/>
              </a:rPr>
              <a:t>A calunia é isolada no algodão do silêncio.</a:t>
            </a:r>
            <a:endParaRPr kumimoji="1" lang="pt-BR" altLang="pt-BR" sz="3000" b="0" i="1" u="none" strike="noStrike" kern="1200" cap="none" spc="0" normalizeH="0" baseline="0" noProof="0" dirty="0">
              <a:ln>
                <a:noFill/>
              </a:ln>
              <a:solidFill>
                <a:srgbClr val="00CC00"/>
              </a:solidFill>
              <a:effectLst/>
              <a:uLnTx/>
              <a:uFillTx/>
              <a:latin typeface="Arial" panose="020B0604020202020204" pitchFamily="34" charset="0"/>
              <a:ea typeface="Batang" pitchFamily="18" charset="-127"/>
              <a:cs typeface="Arial" panose="020B0604020202020204" pitchFamily="34" charset="0"/>
            </a:endParaRPr>
          </a:p>
        </p:txBody>
      </p:sp>
    </p:spTree>
    <p:extLst>
      <p:ext uri="{BB962C8B-B14F-4D97-AF65-F5344CB8AC3E}">
        <p14:creationId xmlns:p14="http://schemas.microsoft.com/office/powerpoint/2010/main" val="416839244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p:cTn id="7"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xEl>
                                              <p:pRg st="1" end="1"/>
                                            </p:txEl>
                                          </p:spTgt>
                                        </p:tgtEl>
                                        <p:attrNameLst>
                                          <p:attrName>style.visibility</p:attrName>
                                        </p:attrNameLst>
                                      </p:cBhvr>
                                      <p:to>
                                        <p:strVal val="visible"/>
                                      </p:to>
                                    </p:set>
                                    <p:anim calcmode="lin" valueType="num">
                                      <p:cBhvr>
                                        <p:cTn id="14"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xEl>
                                              <p:pRg st="2" end="2"/>
                                            </p:txEl>
                                          </p:spTgt>
                                        </p:tgtEl>
                                        <p:attrNameLst>
                                          <p:attrName>style.visibility</p:attrName>
                                        </p:attrNameLst>
                                      </p:cBhvr>
                                      <p:to>
                                        <p:strVal val="visible"/>
                                      </p:to>
                                    </p:set>
                                    <p:anim calcmode="lin" valueType="num">
                                      <p:cBhvr>
                                        <p:cTn id="21"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6">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xEl>
                                              <p:pRg st="3" end="3"/>
                                            </p:txEl>
                                          </p:spTgt>
                                        </p:tgtEl>
                                        <p:attrNameLst>
                                          <p:attrName>style.visibility</p:attrName>
                                        </p:attrNameLst>
                                      </p:cBhvr>
                                      <p:to>
                                        <p:strVal val="visible"/>
                                      </p:to>
                                    </p:set>
                                    <p:anim calcmode="lin" valueType="num">
                                      <p:cBhvr>
                                        <p:cTn id="28" dur="500" fill="hold"/>
                                        <p:tgtEl>
                                          <p:spTgt spid="2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578"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79"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80"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81"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82"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83"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84"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85"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86"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87" name="AutoShape 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673225" y="1379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88" name="AutoShape 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825625" y="1531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89" name="AutoShape 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90" name="AutoShape 8"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91" name="AutoShape 10"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92" name="AutoShape 1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93" name="AutoShape 1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758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594" name="AutoShape 1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91122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 name="Rectangle 11"/>
          <p:cNvSpPr>
            <a:spLocks noChangeArrowheads="1"/>
          </p:cNvSpPr>
          <p:nvPr/>
        </p:nvSpPr>
        <p:spPr bwMode="auto">
          <a:xfrm>
            <a:off x="388938" y="382588"/>
            <a:ext cx="83661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enfermidade é recebida com calma.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erro alheio obtém compaixão.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maldade não encontra brechas para insinuar-se.</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 ai, dentro desse paraíso que alguns já estão edificando, a beneficio deles e dos outros, o estímulo é cântico de solidariedade incessante, a bondade é uma fonte inexaurível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(inesgotável)</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 paz e entendimento, a gentileza é inspiração de todas as horas, o sorriso é a senha de cada um e a palavra permanece revestida de luz, vinculada ao amor que o Amigo Celeste nos legou.</a:t>
            </a:r>
          </a:p>
        </p:txBody>
      </p:sp>
    </p:spTree>
    <p:extLst>
      <p:ext uri="{BB962C8B-B14F-4D97-AF65-F5344CB8AC3E}">
        <p14:creationId xmlns:p14="http://schemas.microsoft.com/office/powerpoint/2010/main" val="7512181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p:cTn id="7"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xEl>
                                              <p:pRg st="1" end="1"/>
                                            </p:txEl>
                                          </p:spTgt>
                                        </p:tgtEl>
                                        <p:attrNameLst>
                                          <p:attrName>style.visibility</p:attrName>
                                        </p:attrNameLst>
                                      </p:cBhvr>
                                      <p:to>
                                        <p:strVal val="visible"/>
                                      </p:to>
                                    </p:set>
                                    <p:anim calcmode="lin" valueType="num">
                                      <p:cBhvr>
                                        <p:cTn id="14"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xEl>
                                              <p:pRg st="2" end="2"/>
                                            </p:txEl>
                                          </p:spTgt>
                                        </p:tgtEl>
                                        <p:attrNameLst>
                                          <p:attrName>style.visibility</p:attrName>
                                        </p:attrNameLst>
                                      </p:cBhvr>
                                      <p:to>
                                        <p:strVal val="visible"/>
                                      </p:to>
                                    </p:set>
                                    <p:anim calcmode="lin" valueType="num">
                                      <p:cBhvr>
                                        <p:cTn id="21"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6">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xEl>
                                              <p:pRg st="3" end="3"/>
                                            </p:txEl>
                                          </p:spTgt>
                                        </p:tgtEl>
                                        <p:attrNameLst>
                                          <p:attrName>style.visibility</p:attrName>
                                        </p:attrNameLst>
                                      </p:cBhvr>
                                      <p:to>
                                        <p:strVal val="visible"/>
                                      </p:to>
                                    </p:set>
                                    <p:anim calcmode="lin" valueType="num">
                                      <p:cBhvr>
                                        <p:cTn id="28" dur="500" fill="hold"/>
                                        <p:tgtEl>
                                          <p:spTgt spid="2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602"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03"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04"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05"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06"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07"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08"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09"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10"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11" name="AutoShape 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673225" y="1379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12" name="AutoShape 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825625" y="1531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13" name="AutoShape 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14" name="AutoShape 8"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15" name="AutoShape 10"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16" name="AutoShape 1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17" name="AutoShape 1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758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618" name="AutoShape 1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91122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 name="Rectangle 11"/>
          <p:cNvSpPr>
            <a:spLocks noChangeArrowheads="1"/>
          </p:cNvSpPr>
          <p:nvPr/>
        </p:nvSpPr>
        <p:spPr bwMode="auto">
          <a:xfrm>
            <a:off x="388938" y="336550"/>
            <a:ext cx="8366125" cy="7232650"/>
          </a:xfrm>
          <a:prstGeom prst="rect">
            <a:avLst/>
          </a:prstGeom>
          <a:noFill/>
          <a:ln>
            <a:noFill/>
          </a:ln>
          <a:effectLst/>
        </p:spPr>
        <p:txBody>
          <a:bodyPr>
            <a:spAutoFit/>
          </a:bodyPr>
          <a:lstStyle>
            <a:lvl1pPr eaLnBrk="0" hangingPunct="0">
              <a:spcBef>
                <a:spcPct val="20000"/>
              </a:spcBef>
              <a:buClr>
                <a:schemeClr val="hlink"/>
              </a:buClr>
              <a:buSzPct val="60000"/>
              <a:buFont typeface="Wingdings" pitchFamily="2" charset="2"/>
              <a:buChar char="n"/>
              <a:defRPr sz="2800">
                <a:solidFill>
                  <a:schemeClr val="tx1"/>
                </a:solidFill>
                <a:latin typeface="Arial" charset="0"/>
                <a:cs typeface="Arial" charset="0"/>
              </a:defRPr>
            </a:lvl1pPr>
            <a:lvl2pPr marL="742950" indent="-285750" eaLnBrk="0" hangingPunct="0">
              <a:spcBef>
                <a:spcPct val="20000"/>
              </a:spcBef>
              <a:buClr>
                <a:schemeClr val="tx2"/>
              </a:buClr>
              <a:buSzPct val="65000"/>
              <a:buFont typeface="Wingdings" pitchFamily="2" charset="2"/>
              <a:buChar char="u"/>
              <a:defRPr sz="2600">
                <a:solidFill>
                  <a:schemeClr val="tx1"/>
                </a:solidFill>
                <a:latin typeface="Arial" charset="0"/>
                <a:cs typeface="Arial" charset="0"/>
              </a:defRPr>
            </a:lvl2pPr>
            <a:lvl3pPr marL="1143000" indent="-228600" eaLnBrk="0" hangingPunct="0">
              <a:spcBef>
                <a:spcPct val="20000"/>
              </a:spcBef>
              <a:buClr>
                <a:schemeClr val="hlink"/>
              </a:buClr>
              <a:buSzPct val="6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lr>
                <a:schemeClr val="tx2"/>
              </a:buClr>
              <a:buSzPct val="100000"/>
              <a:buChar char="•"/>
              <a:defRPr sz="2000">
                <a:solidFill>
                  <a:schemeClr val="tx1"/>
                </a:solidFill>
                <a:latin typeface="Arial" charset="0"/>
                <a:cs typeface="Arial" charset="0"/>
              </a:defRPr>
            </a:lvl4pPr>
            <a:lvl5pPr marL="2057400" indent="-228600" eaLnBrk="0" hangingPunct="0">
              <a:spcBef>
                <a:spcPct val="20000"/>
              </a:spcBef>
              <a:buClr>
                <a:schemeClr val="hlink"/>
              </a:buClr>
              <a:buSzPct val="10000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None/>
              <a:tabLst/>
              <a:defRPr/>
            </a:pPr>
            <a:r>
              <a:rPr kumimoji="1" lang="pt-BR" altLang="pt-BR" sz="3600" b="0" i="1" u="none" strike="noStrike" kern="1200" cap="none" spc="0" normalizeH="0" baseline="0" noProof="0" dirty="0">
                <a:ln>
                  <a:noFill/>
                </a:ln>
                <a:solidFill>
                  <a:srgbClr val="FFFFFF"/>
                </a:solidFill>
                <a:effectLst/>
                <a:uLnTx/>
                <a:uFillTx/>
                <a:latin typeface="Arial Narrow"/>
                <a:ea typeface="+mn-ea"/>
                <a:cs typeface="Arial" charset="0"/>
              </a:rPr>
              <a:t>Somente depois da experiência evangélica do lar, o coração está realmente habilitado para distribuir o pão divino da Boa Nova, junto da multidão, </a:t>
            </a:r>
            <a:r>
              <a:rPr kumimoji="1" lang="pt-BR" altLang="pt-BR" sz="3200" b="0" i="1" u="none" strike="noStrike" kern="1200" cap="none" spc="0" normalizeH="0" baseline="0" noProof="0" dirty="0">
                <a:ln>
                  <a:noFill/>
                </a:ln>
                <a:solidFill>
                  <a:srgbClr val="FFFFFF"/>
                </a:solidFill>
                <a:effectLst/>
                <a:uLnTx/>
                <a:uFillTx/>
                <a:latin typeface="Arial" charset="0"/>
                <a:ea typeface="+mn-ea"/>
                <a:cs typeface="Arial" charset="0"/>
              </a:rPr>
              <a:t>embora devamos o esclarecimento amigo e o conselho santificante aos companheiros da ramagem (ramificação) humana em todas as circunstâncias.</a:t>
            </a:r>
          </a:p>
          <a:p>
            <a:pPr marL="0" marR="0" lvl="0" indent="0" algn="just" defTabSz="914400" rtl="0" eaLnBrk="1" fontAlgn="base" latinLnBrk="0" hangingPunct="1">
              <a:lnSpc>
                <a:spcPct val="100000"/>
              </a:lnSpc>
              <a:spcBef>
                <a:spcPct val="0"/>
              </a:spcBef>
              <a:spcAft>
                <a:spcPct val="0"/>
              </a:spcAft>
              <a:buClrTx/>
              <a:buSzTx/>
              <a:buFont typeface="Wingdings" pitchFamily="2" charset="2"/>
              <a:buNone/>
              <a:tabLst/>
              <a:defRPr/>
            </a:pPr>
            <a:r>
              <a:rPr kumimoji="1" lang="pt-BR" altLang="pt-BR" sz="3200" b="0" i="1" u="none" strike="noStrike" kern="1200" cap="none" spc="0" normalizeH="0" baseline="0" noProof="0" dirty="0">
                <a:ln>
                  <a:noFill/>
                </a:ln>
                <a:solidFill>
                  <a:srgbClr val="FFFFFF"/>
                </a:solidFill>
                <a:effectLst/>
                <a:uLnTx/>
                <a:uFillTx/>
                <a:latin typeface="Arial" charset="0"/>
                <a:ea typeface="+mn-ea"/>
                <a:cs typeface="Arial" charset="0"/>
              </a:rPr>
              <a:t>Não olvidemos </a:t>
            </a:r>
            <a:r>
              <a:rPr kumimoji="1" lang="pt-BR" altLang="pt-BR" sz="3200" b="0" i="0" u="none" strike="noStrike" kern="1200" cap="none" spc="0" normalizeH="0" baseline="0" noProof="0" dirty="0">
                <a:ln>
                  <a:noFill/>
                </a:ln>
                <a:solidFill>
                  <a:srgbClr val="FFFFFF"/>
                </a:solidFill>
                <a:effectLst/>
                <a:uLnTx/>
                <a:uFillTx/>
                <a:latin typeface="Arial" charset="0"/>
                <a:ea typeface="+mn-ea"/>
                <a:cs typeface="Arial" charset="0"/>
              </a:rPr>
              <a:t>(não esqueçamos), </a:t>
            </a:r>
            <a:r>
              <a:rPr kumimoji="1" lang="pt-BR" altLang="pt-BR" sz="3200" b="0" i="1" u="none" strike="noStrike" kern="1200" cap="none" spc="0" normalizeH="0" baseline="0" noProof="0" dirty="0">
                <a:ln>
                  <a:noFill/>
                </a:ln>
                <a:solidFill>
                  <a:srgbClr val="FFFFFF"/>
                </a:solidFill>
                <a:effectLst/>
                <a:uLnTx/>
                <a:uFillTx/>
                <a:latin typeface="Arial" charset="0"/>
                <a:ea typeface="+mn-ea"/>
                <a:cs typeface="Arial" charset="0"/>
              </a:rPr>
              <a:t>assim, os impositivos </a:t>
            </a:r>
            <a:r>
              <a:rPr kumimoji="1" lang="pt-BR" altLang="pt-BR" sz="3200" b="0" i="0" u="none" strike="noStrike" kern="1200" cap="none" spc="0" normalizeH="0" baseline="0" noProof="0" dirty="0">
                <a:ln>
                  <a:noFill/>
                </a:ln>
                <a:solidFill>
                  <a:srgbClr val="FFFFFF"/>
                </a:solidFill>
                <a:effectLst/>
                <a:uLnTx/>
                <a:uFillTx/>
                <a:latin typeface="Arial" charset="0"/>
                <a:ea typeface="+mn-ea"/>
                <a:cs typeface="Arial" charset="0"/>
              </a:rPr>
              <a:t>(que não se pode evitar ou dispensar – indispensável)  </a:t>
            </a:r>
            <a:r>
              <a:rPr kumimoji="1" lang="pt-BR" altLang="pt-BR" sz="3200" b="0" i="1" u="none" strike="noStrike" kern="1200" cap="none" spc="0" normalizeH="0" baseline="0" noProof="0" dirty="0">
                <a:ln>
                  <a:noFill/>
                </a:ln>
                <a:solidFill>
                  <a:srgbClr val="FFFFFF"/>
                </a:solidFill>
                <a:effectLst/>
                <a:uLnTx/>
                <a:uFillTx/>
                <a:latin typeface="Arial" charset="0"/>
                <a:ea typeface="+mn-ea"/>
                <a:cs typeface="Arial" charset="0"/>
              </a:rPr>
              <a:t>da aplicação com o Cristo, no santuário familiar, onde nos cabe o exemplo da paciência;</a:t>
            </a:r>
          </a:p>
          <a:p>
            <a:pPr marL="0" marR="0" lvl="0" indent="0" algn="just" defTabSz="914400" rtl="0" eaLnBrk="1" fontAlgn="base" latinLnBrk="0" hangingPunct="1">
              <a:lnSpc>
                <a:spcPct val="100000"/>
              </a:lnSpc>
              <a:spcBef>
                <a:spcPct val="0"/>
              </a:spcBef>
              <a:spcAft>
                <a:spcPct val="0"/>
              </a:spcAft>
              <a:buClrTx/>
              <a:buSzTx/>
              <a:buFont typeface="Wingdings" pitchFamily="2" charset="2"/>
              <a:buNone/>
              <a:tabLst/>
              <a:defRPr/>
            </a:pPr>
            <a:endParaRPr kumimoji="1" lang="pt-BR" altLang="pt-BR" sz="3200" b="0" i="1"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pt-BR" altLang="pt-BR" sz="3200" b="0" i="1" u="none" strike="noStrike" kern="1200" cap="none" spc="0" normalizeH="0" baseline="0" noProof="0" dirty="0">
              <a:ln>
                <a:noFill/>
              </a:ln>
              <a:solidFill>
                <a:srgbClr val="FFFFFF"/>
              </a:solidFill>
              <a:effectLst/>
              <a:uLnTx/>
              <a:uFillTx/>
              <a:latin typeface="Arial Narrow"/>
              <a:ea typeface="+mn-ea"/>
              <a:cs typeface="Arial" charset="0"/>
            </a:endParaRPr>
          </a:p>
        </p:txBody>
      </p:sp>
    </p:spTree>
    <p:extLst>
      <p:ext uri="{BB962C8B-B14F-4D97-AF65-F5344CB8AC3E}">
        <p14:creationId xmlns:p14="http://schemas.microsoft.com/office/powerpoint/2010/main" val="7879350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p:cTn id="7"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xEl>
                                              <p:pRg st="1" end="1"/>
                                            </p:txEl>
                                          </p:spTgt>
                                        </p:tgtEl>
                                        <p:attrNameLst>
                                          <p:attrName>style.visibility</p:attrName>
                                        </p:attrNameLst>
                                      </p:cBhvr>
                                      <p:to>
                                        <p:strVal val="visible"/>
                                      </p:to>
                                    </p:set>
                                    <p:anim calcmode="lin" valueType="num">
                                      <p:cBhvr>
                                        <p:cTn id="14"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6626"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27"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28"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29"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30"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31"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32"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33"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34"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35" name="AutoShape 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673225" y="1379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36" name="AutoShape 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825625" y="1531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37" name="AutoShape 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38" name="AutoShape 8"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39" name="AutoShape 10"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40" name="AutoShape 1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41" name="AutoShape 1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758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642" name="AutoShape 1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91122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 name="Rectangle 11"/>
          <p:cNvSpPr>
            <a:spLocks noChangeArrowheads="1"/>
          </p:cNvSpPr>
          <p:nvPr/>
        </p:nvSpPr>
        <p:spPr bwMode="auto">
          <a:xfrm>
            <a:off x="428625" y="274638"/>
            <a:ext cx="8286750" cy="6308725"/>
          </a:xfrm>
          <a:prstGeom prst="rect">
            <a:avLst/>
          </a:prstGeom>
          <a:noFill/>
          <a:ln>
            <a:noFill/>
          </a:ln>
          <a:effectLst/>
        </p:spPr>
        <p:txBody>
          <a:bodyPr>
            <a:spAutoFit/>
          </a:bodyPr>
          <a:lstStyle>
            <a:lvl1pPr eaLnBrk="0" hangingPunct="0">
              <a:spcBef>
                <a:spcPct val="20000"/>
              </a:spcBef>
              <a:buClr>
                <a:schemeClr val="hlink"/>
              </a:buClr>
              <a:buSzPct val="60000"/>
              <a:buFont typeface="Wingdings" pitchFamily="2" charset="2"/>
              <a:buChar char="n"/>
              <a:defRPr sz="2800">
                <a:solidFill>
                  <a:schemeClr val="tx1"/>
                </a:solidFill>
                <a:latin typeface="Arial" charset="0"/>
                <a:cs typeface="Arial" charset="0"/>
              </a:defRPr>
            </a:lvl1pPr>
            <a:lvl2pPr marL="742950" indent="-285750" eaLnBrk="0" hangingPunct="0">
              <a:spcBef>
                <a:spcPct val="20000"/>
              </a:spcBef>
              <a:buClr>
                <a:schemeClr val="tx2"/>
              </a:buClr>
              <a:buSzPct val="65000"/>
              <a:buFont typeface="Wingdings" pitchFamily="2" charset="2"/>
              <a:buChar char="u"/>
              <a:defRPr sz="2600">
                <a:solidFill>
                  <a:schemeClr val="tx1"/>
                </a:solidFill>
                <a:latin typeface="Arial" charset="0"/>
                <a:cs typeface="Arial" charset="0"/>
              </a:defRPr>
            </a:lvl2pPr>
            <a:lvl3pPr marL="1143000" indent="-228600" eaLnBrk="0" hangingPunct="0">
              <a:spcBef>
                <a:spcPct val="20000"/>
              </a:spcBef>
              <a:buClr>
                <a:schemeClr val="hlink"/>
              </a:buClr>
              <a:buSzPct val="6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lr>
                <a:schemeClr val="tx2"/>
              </a:buClr>
              <a:buSzPct val="100000"/>
              <a:buChar char="•"/>
              <a:defRPr sz="2000">
                <a:solidFill>
                  <a:schemeClr val="tx1"/>
                </a:solidFill>
                <a:latin typeface="Arial" charset="0"/>
                <a:cs typeface="Arial" charset="0"/>
              </a:defRPr>
            </a:lvl4pPr>
            <a:lvl5pPr marL="2057400" indent="-228600" eaLnBrk="0" hangingPunct="0">
              <a:spcBef>
                <a:spcPct val="20000"/>
              </a:spcBef>
              <a:buClr>
                <a:schemeClr val="hlink"/>
              </a:buClr>
              <a:buSzPct val="10000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Narrow"/>
                <a:ea typeface="+mn-ea"/>
                <a:cs typeface="Arial" charset="0"/>
              </a:rPr>
              <a:t>D</a:t>
            </a: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compreensão;</a:t>
            </a:r>
          </a:p>
          <a:p>
            <a:pPr marL="0" marR="0" lvl="0" indent="0" algn="just" defTabSz="914400" rtl="0" eaLnBrk="1" fontAlgn="base" latinLnBrk="0" hangingPunct="1">
              <a:lnSpc>
                <a:spcPct val="100000"/>
              </a:lnSpc>
              <a:spcBef>
                <a:spcPct val="0"/>
              </a:spcBef>
              <a:spcAft>
                <a:spcPct val="0"/>
              </a:spcAft>
              <a:buClrTx/>
              <a:buSzTx/>
              <a:buFont typeface="Wingdings"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 fraternidade, </a:t>
            </a:r>
          </a:p>
          <a:p>
            <a:pPr marL="0" marR="0" lvl="0" indent="0" algn="just" defTabSz="914400" rtl="0" eaLnBrk="1" fontAlgn="base" latinLnBrk="0" hangingPunct="1">
              <a:lnSpc>
                <a:spcPct val="100000"/>
              </a:lnSpc>
              <a:spcBef>
                <a:spcPct val="0"/>
              </a:spcBef>
              <a:spcAft>
                <a:spcPct val="0"/>
              </a:spcAft>
              <a:buClrTx/>
              <a:buSzTx/>
              <a:buFont typeface="Wingdings" pitchFamily="2" charset="2"/>
              <a:buNone/>
              <a:tabLst/>
              <a:defRPr/>
            </a:pP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 serviço, da fé e bom ânimo, sob o reinado legitimo do amor, porque, estudando a Palavra do Céu em quatro Evangelhos, que constituem o testamento da luz, somos cada um de nós, o quinto Evangelho inacabado, </a:t>
            </a: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mas vivo e atuante, que estamos escrevendo com os próprios testemunhos,</a:t>
            </a: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a:t>
            </a:r>
            <a:r>
              <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 fim de que a nossa vida seja uma revelação de Jesus, aberta ao olhar e a apreciação de todos, sem necessidade de utilizarmos muitas palavras na advertência ou na pregação</a:t>
            </a:r>
            <a:r>
              <a:rPr kumimoji="1" lang="pt-BR" altLang="pt-BR" sz="3200" b="1" i="0" u="none" strike="noStrike" kern="1200" cap="none" spc="0" normalizeH="0" baseline="0" noProof="0" dirty="0">
                <a:ln>
                  <a:noFill/>
                </a:ln>
                <a:solidFill>
                  <a:srgbClr val="FFFF00"/>
                </a:solidFill>
                <a:effectLst/>
                <a:uLnTx/>
                <a:uFillTx/>
                <a:latin typeface="Arial" charset="0"/>
                <a:ea typeface="+mn-ea"/>
                <a:cs typeface="Arial" charset="0"/>
              </a:rPr>
              <a:t> </a:t>
            </a:r>
            <a:r>
              <a:rPr kumimoji="1" lang="pt-BR" altLang="pt-BR" sz="2800" b="1" i="0" u="none" strike="noStrike" kern="1200" cap="none" spc="0" normalizeH="0" baseline="0" noProof="0" dirty="0">
                <a:ln>
                  <a:noFill/>
                </a:ln>
                <a:solidFill>
                  <a:srgbClr val="FFFF00"/>
                </a:solidFill>
                <a:effectLst/>
                <a:uLnTx/>
                <a:uFillTx/>
                <a:latin typeface="Arial Narrow"/>
                <a:ea typeface="+mn-ea"/>
                <a:cs typeface="Arial" charset="0"/>
              </a:rPr>
              <a:t>(6).</a:t>
            </a:r>
            <a:endParaRPr kumimoji="1"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43884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p:cTn id="7"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xEl>
                                              <p:pRg st="1" end="1"/>
                                            </p:txEl>
                                          </p:spTgt>
                                        </p:tgtEl>
                                        <p:attrNameLst>
                                          <p:attrName>style.visibility</p:attrName>
                                        </p:attrNameLst>
                                      </p:cBhvr>
                                      <p:to>
                                        <p:strVal val="visible"/>
                                      </p:to>
                                    </p:set>
                                    <p:anim calcmode="lin" valueType="num">
                                      <p:cBhvr>
                                        <p:cTn id="14"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xEl>
                                              <p:pRg st="2" end="2"/>
                                            </p:txEl>
                                          </p:spTgt>
                                        </p:tgtEl>
                                        <p:attrNameLst>
                                          <p:attrName>style.visibility</p:attrName>
                                        </p:attrNameLst>
                                      </p:cBhvr>
                                      <p:to>
                                        <p:strVal val="visible"/>
                                      </p:to>
                                    </p:set>
                                    <p:anim calcmode="lin" valueType="num">
                                      <p:cBhvr>
                                        <p:cTn id="21"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650"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51"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52"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53"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54"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55"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56"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57"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58"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59" name="AutoShape 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673225" y="1379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60" name="AutoShape 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825625" y="1531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61" name="AutoShape 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62" name="AutoShape 8"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63" name="AutoShape 10"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64" name="AutoShape 1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65" name="AutoShape 1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758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666" name="AutoShape 1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91122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 name="Rectangle 11"/>
          <p:cNvSpPr>
            <a:spLocks noChangeArrowheads="1"/>
          </p:cNvSpPr>
          <p:nvPr/>
        </p:nvSpPr>
        <p:spPr bwMode="auto">
          <a:xfrm>
            <a:off x="404813" y="336550"/>
            <a:ext cx="8335962"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espíritas, em geral, e os participantes de grupos mediúnicos, em particular, precisam: </a:t>
            </a:r>
            <a:r>
              <a:rPr kumimoji="1" lang="pt-BR" altLang="pt-BR" sz="30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compreender a necessidade do culto do Evangelho no lar.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Pelo menos, semanalmente, é aconselhável  se reúna com os familiares ou com alguns parentes, capazes de entender a importância da  iniciativa, em torno dos estudos da Doutrina Espírita, à luz do Evangelho do Cristo e sob a cobertura moral da oração.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Além dos companheiros desmaterializados que estacionam no lar ou nas adjacências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(vizinhança) </a:t>
            </a:r>
            <a:r>
              <a:rPr kumimoji="1"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dele..., </a:t>
            </a:r>
            <a:endPar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2070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p:cTn id="7"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xEl>
                                              <p:pRg st="1" end="1"/>
                                            </p:txEl>
                                          </p:spTgt>
                                        </p:tgtEl>
                                        <p:attrNameLst>
                                          <p:attrName>style.visibility</p:attrName>
                                        </p:attrNameLst>
                                      </p:cBhvr>
                                      <p:to>
                                        <p:strVal val="visible"/>
                                      </p:to>
                                    </p:set>
                                    <p:anim calcmode="lin" valueType="num">
                                      <p:cBhvr>
                                        <p:cTn id="14"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xEl>
                                              <p:pRg st="2" end="2"/>
                                            </p:txEl>
                                          </p:spTgt>
                                        </p:tgtEl>
                                        <p:attrNameLst>
                                          <p:attrName>style.visibility</p:attrName>
                                        </p:attrNameLst>
                                      </p:cBhvr>
                                      <p:to>
                                        <p:strVal val="visible"/>
                                      </p:to>
                                    </p:set>
                                    <p:anim calcmode="lin" valueType="num">
                                      <p:cBhvr>
                                        <p:cTn id="21"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B9E9A36-8B45-4AC5-9F73-30A050EE4711}"/>
              </a:ext>
            </a:extLst>
          </p:cNvPr>
          <p:cNvSpPr>
            <a:spLocks noGrp="1" noChangeArrowheads="1"/>
          </p:cNvSpPr>
          <p:nvPr>
            <p:ph type="ctrTitle"/>
          </p:nvPr>
        </p:nvSpPr>
        <p:spPr/>
        <p:txBody>
          <a:bodyPr/>
          <a:lstStyle/>
          <a:p>
            <a:pPr eaLnBrk="1" hangingPunct="1"/>
            <a:endParaRPr lang="pt-BR" altLang="pt-BR"/>
          </a:p>
        </p:txBody>
      </p:sp>
      <p:sp>
        <p:nvSpPr>
          <p:cNvPr id="27651" name="Rectangle 3">
            <a:extLst>
              <a:ext uri="{FF2B5EF4-FFF2-40B4-BE49-F238E27FC236}">
                <a16:creationId xmlns:a16="http://schemas.microsoft.com/office/drawing/2014/main" id="{4362245A-5D03-4002-88D9-22065F671B68}"/>
              </a:ext>
            </a:extLst>
          </p:cNvPr>
          <p:cNvSpPr>
            <a:spLocks noGrp="1" noChangeArrowheads="1"/>
          </p:cNvSpPr>
          <p:nvPr>
            <p:ph type="subTitle" idx="1"/>
          </p:nvPr>
        </p:nvSpPr>
        <p:spPr/>
        <p:txBody>
          <a:bodyPr/>
          <a:lstStyle/>
          <a:p>
            <a:pPr eaLnBrk="1" hangingPunct="1"/>
            <a:endParaRPr lang="pt-BR" altLang="pt-BR"/>
          </a:p>
        </p:txBody>
      </p:sp>
      <p:pic>
        <p:nvPicPr>
          <p:cNvPr id="27652" name="Picture 4" descr="Carrão">
            <a:extLst>
              <a:ext uri="{FF2B5EF4-FFF2-40B4-BE49-F238E27FC236}">
                <a16:creationId xmlns:a16="http://schemas.microsoft.com/office/drawing/2014/main" id="{4299E094-513B-47D8-A7EA-5A03814D3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a:extLst>
              <a:ext uri="{FF2B5EF4-FFF2-40B4-BE49-F238E27FC236}">
                <a16:creationId xmlns:a16="http://schemas.microsoft.com/office/drawing/2014/main" id="{0B1AE354-4104-4813-9B76-CFBC0F80553C}"/>
              </a:ext>
            </a:extLst>
          </p:cNvPr>
          <p:cNvSpPr txBox="1">
            <a:spLocks noChangeArrowheads="1"/>
          </p:cNvSpPr>
          <p:nvPr/>
        </p:nvSpPr>
        <p:spPr bwMode="auto">
          <a:xfrm>
            <a:off x="684213" y="141288"/>
            <a:ext cx="7600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0" u="none" strike="noStrike" kern="1200" cap="none" spc="0" normalizeH="0" baseline="0" noProof="0">
                <a:ln>
                  <a:noFill/>
                </a:ln>
                <a:solidFill>
                  <a:srgbClr val="0033CC"/>
                </a:solidFill>
                <a:effectLst/>
                <a:uLnTx/>
                <a:uFillTx/>
                <a:latin typeface="Arial" panose="020B0604020202020204" pitchFamily="34" charset="0"/>
                <a:ea typeface="+mn-ea"/>
                <a:cs typeface="+mn-cs"/>
              </a:rPr>
              <a:t>Quem Possui Bens Suficientes para sua Existência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0" u="none" strike="noStrike" kern="1200" cap="none" spc="0" normalizeH="0" baseline="0" noProof="0">
                <a:ln>
                  <a:noFill/>
                </a:ln>
                <a:solidFill>
                  <a:srgbClr val="0033CC"/>
                </a:solidFill>
                <a:effectLst/>
                <a:uLnTx/>
                <a:uFillTx/>
                <a:latin typeface="Arial" panose="020B0604020202020204" pitchFamily="34" charset="0"/>
                <a:ea typeface="+mn-ea"/>
                <a:cs typeface="+mn-cs"/>
              </a:rPr>
              <a:t>Está Livre da Lei do Trabalho?</a:t>
            </a:r>
          </a:p>
        </p:txBody>
      </p:sp>
    </p:spTree>
    <p:extLst>
      <p:ext uri="{BB962C8B-B14F-4D97-AF65-F5344CB8AC3E}">
        <p14:creationId xmlns:p14="http://schemas.microsoft.com/office/powerpoint/2010/main" val="1566748949"/>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8674"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75"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76"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77"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78"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79"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80"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81"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82"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83" name="AutoShape 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673225" y="1379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84" name="AutoShape 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825625" y="1531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85" name="AutoShape 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86" name="AutoShape 8"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87" name="AutoShape 10"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45402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88" name="AutoShape 12"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60642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89" name="AutoShape 14"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75882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690" name="AutoShape 16" descr="data:image/jpeg;base64,/9j/4AAQSkZJRgABAQAAAQABAAD/2wCEAAkGBhQSEBQUExQUFRUVFRcXFBQXFBUVFxUUFBUWFRUUFRQXHCYeFxkjGRQUHy8gIygpLCwsFR4xNTAqNSYrLCkBCQoKDgwOGg8PGi0lHB8sLCopKSkuKSwsLCkpKSwsLC0pLCwsLCwsKSwpKSkpLCktKSwsLCwsLCwpLCksKSkpLP/AABEIARQAtwMBIgACEQEDEQH/xAAcAAABBQEBAQAAAAAAAAAAAAAEAAIDBQYHAQj/xABOEAABAwIDAwcGCgULAwUAAAABAAIDBBEFEiEGMUETIlFhcYGRByMycrGyFDNCUpKhwdHS8BUkU2KzFzVDc4KDk8LT4fEWJTRUZHSiw//EABoBAAMBAQEBAAAAAAAAAAAAAAABAgMEBQb/xAAyEQACAgEDAQcCBQMFAAAAAAAAAQIRAxIhMQQTFDJBUWFxIoEFM1Kh8LHB0UJigpHx/9oADAMBAAIRAxEAPwDnTdw7F6vG7h2IrDsLmqH8nBG6V9icjbXsLXOpHSF7NpK2eHTbpAySKxLCZqd+SeN0TyA7K618pJAOhPEHwQqad7oTTTpiSSSTEJJJJACSSSQAkkkkAJJJJACSSReGYNPUuLaeJ0rmjM5rbXDb2vqRpcjxSbS3Y0m3SBEkRX4dLBIY5mGORtrsda4zC4vYngQe9DoTvdCarZiSSSTASSSSABcT+Kd3e8EksT+Kd3e8ElwdT4vsej0vg+4S3cOxanyYSEYvS24ukB7DDIss3cOxabyafzvSeu/+DIurJ4H8HHi/MXyE+ViQnF6i/wAkRAdnIsd7XHxWbwrCJqmURQMzyEEhuZjbhoubF5A3a26lovKr/O9T/dfwIl55LD/3el7Zf4EqlNxxWvQtpSzU/UzNbSuikfHIMr43FrxcOs5ps4XaSDYg7kXi+zlRStjdPHkEoJjs+N+cANNwGOOnObv6UzaA3q6n+vm/ivWu8o07mx4S4HVtFG4HQ2cBGQbHTeB4JuTuK9SVCNSfoVQ8l+J2v8EP+LAP/wBFSYrg81LKYp2ZJAAS3Mx9g7UXLCQNNbdY6VsfJ61z5Z8Rq3ySRUbS4F73OzzuHNAzHUgHxexY3FMSfUTSTSG75HFzuq+4DqAsB1AJY5ScmnwiskYKKaW7BFZ12zNTDAyokitDIQGSCSN7XFwLh6DiRcA7+i29Vq6zshWU4wWCCrHmaqpmgLr25NxLnsfc7uc0WPAkHpTyzcKaFhgp2mc0wbAp6uQx08fKPDS4tzsbzQQCbvIB1cPFAuaQcvG+Ww1ub2sLb9ehdC8n+DS0eOOp5dHMhm14PYQC17eojXqNxvCF8ltI1ja2uc0PfR0+aIHUCRzJHZ7dNo7f2ioeWra42/cpYbpPne/sVNP5N8SezMKR4BFwHPjY4j1HODh3hUVZRyQvMcrHRvb6THgtI6NDw61NU4tNJKZXyvMhN8+Yh1+kEbuwbluMdqP0hgUdXLY1FNNyLpOL2EtFndOj4z2g9JVapRa1eYtMJp6eUc8W28jkxGKtA3OhlB7Bld7WhYlbPyQfztH/AFU3uhPN4GTg/MRV7fSl2KVhP7Zw7mgNH1AKgV5tz/OdZ/8AIk9qpYoXPc1jAXPe4NY0b3OcbNA7SQqhtBfBM95te474K/kxJlPJl5jD+Be1ocW9uVwPepMOw6SeVsULc0jyQxuZrbkAutdxA3A8V1CswqCSmlwaHK6opIGVAeCLvqrl0zAN+okA6s9vkrBbDO/7lRkf+oj+s2Kzjl1Rb80ayw6ZJeTG4nsVXUzDJNTPaxvpPaWSNbbfmMbnZR1lUy67hMEtLi1fV1PmaIumBMhs2dziCwRxn4w2DtQOkcSuRvtc2FhfQdA4DwTxTcuRZsahVAmJ/FO7veCSWJ/FO7veCS5+p8X2OnpfB9wlu4di1nkrpi/FqcjczlHuPQBE9vvOaO9ZVjLgW6Ny8G+2tybAAXJPQBxK65K4tHFF6Z2dY208mNXW4jNNG+BkT+Tyue92bmxMYeY1p4tPFZ2jo4sIxinD5uV5LWd4ZZrDKxzQGi5Jyte1xPXu0VAzZKtLcwpZreqAfok5vqVY+JzXEOa5rm6FrgWuB62nULnxShP6VNP2VG85NPVpp8my2g8nk76iWWKWlNNLI+RtQZ2BjWyOLueL3uL25t72RflQpQ5uGCA8qw0wiicNC8t5MM04FwIOqwAZ2dZ/3SuBu8VqsbtO+CHljTSXJ1raHYqpGHU1BSckWjzlTIZWszzb7W3luYk9jWdC5ztHs0+hkbFLJG+QszuEZLmsBJDQXkC5Nid2mm+6qMo6B4JJ48bj5iyZYz8j1bfEaUjZylP/ALuRxHHK7lmgkdBI+sLELyyuUdVexnCelP3O0eTrG464MdN/5dJG6MSXA5WCUZRmPEggX69flFYTydbSR0k0sVSD8HqI+Sm3821wHEDW1nPBtrzr8FlGnp1Cniw+R7XOjY97WC73NaTkGurrbhofBYvHGN29mbdtKVUt0ais8ltRnJppaaanJuyfl2NAZw5QcCBvtf7E/aTEoaegjw2nkE1pDLVTt9B0vBjD8oA21/cbxvbF26kS2hkMZkDHmMHK6QNOTNpzc26+oVaaa1y+PknXaeiPPIOt15GaUuxPPwjgkJPC7ixjR9Z8CsOR0+A+9eFy0nHVFozxy0SUjpuPeSarqa6olElPHHJK5zS57nOyk6cxrd/VdR7N7Kx0NTVVT38sygjcGkgMEtVk5wY255rA4Nvc851+C5slZZdlJqnLY27aKdqO5tsP8rNY2dj5DG5mcGQNhja5zLjOA4C97XsrTENljT7Q0zowORmnEzCLWaRd8rD0WIJHU4dC5qllTeFX9OxKzuvq33s6nV4rHLWV2GVjssU07n00xseRlfZ7LH5pzX6Llw3O05vi+ES00z4ZQA9htcatcOD2Hi0jX/cFCWSAVQx6HsyZ5da3QJig8y7u94JL3FPiXd3vBJcvU+L7HZ0vg+4Qxug7FqMAqfg1JJVZbzGQQQusCYxkzyPbcb7WFz7L3yzdw7FpcLpHVGHSxR86SGYTiMek+NzOTflHEggG3dxF31laI6vDav4/xdHLivU65p0UsmJyudmMshdvzZ3Xv23VlXbRcvTtbMwyTRuGSa+pitzo5Lau1txG/wAaS41uQLcOu4Fj0cfBWb9n5G0vwl5EbS4Nja64dICLl7bbmjTU79eq95I4U4t0ne1fzj9hR17/ALg+J4e6KTI4gkNY640FpGNkAF+pwCa3DyYHzXGVj2MI4kva9wI4W82fELQbRVVO2e0lO97+Sgu4VD2A+YjtzQ0gaadyHnnidh0/JRuj8/BmvM6W9457alotx8VhHqcjxwlpe9W9q3+9/saPHHU9/XYBfs9IKl1OCwuYLvffLG1gaHl7nH0WgOF09mCROIayrhc86AOjmjY48AJXNsO1wAV5i9zJijW+nkp3WG/kmGMy9wuwnqCxl+++gA1JJ3ADingyZM0dTnVJennFO3flv5VwKcYwdJX/AOlhTYHK+SRhAj5L450hytiscvPIubk6AC5PBERYCyQ5YKmKWThGWSRF5+bG54yl3QDa6ImgkbQ1DXhwkjq2OqATmcGmJzWFxubgPuL9LgqOmjc57Wx3L3OAYBvLyRlt13TjOc1Keuq+K4W789/lbC0qLSrkaQjcGxd9NK2WM6jQtO57Tva7qP1b17tBI11XOWWLTNIQRuPPOo6iblR4ZhMlRKyKMXc/d0AD0nOPBoGp7hvK6JuEsV5OGt7M0mp1Hk0kmyjKiRk9M5sdK/M6bMW3pS0XkYR383ov0WVZtHjPK5YoWllNELRM+d0yO6XO1Pf0kq5OPw0pFLCxstO27apxF3VDnNs9wPANy6a8OgAqh2gwT4O9rmOL4JRmgl4Ob8x3Q9vG+/q1A8zpdXartr4+i/T3/wB1ft9zpy+F6P8Al/PQiwbAX1JcGFrcobq+4DnvOWOJth6TiDbsKHwzDzNK2IENc82bmuBnsbMNtxJs3tIV7Jh0jaaCNr4I3E/CJOUnjjeHv+Ju1xuMseU9shQ21NNlmZO0ttOOUvG8Pa2dtuWa1zdNH84euF0Y+peSbipc3p9q/rfPwRLEoxTa45/nsUZFtCLEaEHgRoQVZNwB9hdzATTOqS3nXbG3VoOnpObzh1EXVnUYa2pqIpzpDO10tQRuY6D/AMpvVmOUj+uCiw7EHT1FXK7Qvpak24NGQBrR1BoA7k5dTKUbhtS3+bqv6iWJJ0/Pj4Ao8DHJRyPqIohKHFjXMmcbMeWEnIwjeE39DtL42R1EUjpJGxjKyZuXOQA52dguLkbtVY1M0LaOj5WF0hyz5SJnRWHwh1xYNN0JhUsbq2l5KMxjlobgyGW55VutyBbhp1KVkyuMp29tX6a2br3G4wTS+PUa/BIwS01kFwSD5up3g238mgq/D3QvyuLXXaHMew5mPY70XtOmh13gG4IV1BSUU1UY3fCWF0jwHGaLLnzGwPmrtBdpfW1wqzGqsvkDeT5IQtELYyS5zBGTcOcfSdmLiT1q8GWcsml3xbuvtVE5IxUbVc+RS4r8S7u94JJYr8S7u94JK8/iOrpPA/kIbuHYi6KsdC4SMcWv1ykEgi+hOm/sOh43Q0Q0ud1h39ST3XN11tKSp8Hn3Ts0n/XtQRmcIHPuLPdAwv3b79O7gqrE8XlqDnme553dQG8WaNBx3BAu3DvK9iPDp/IWWPpsOJ6oRSfwVLJKWzYRW4g+V5c+xNmjdbRjQxpFt3NaF4KlwhfG0gxvc17hYZszA4N16LPduQ/VxC8B4ha9nGkq2XBOp2GPxqUz8uH5Zbg5mgN3NDdw0tYWtxRTdp5GnMxlPHJ+1ZTxNkHWHAc09YAKqib9Sas3gxyq4rYaySXmE0eJyRPL2PIcb5j6WYO9IPDrh4PEG90Wdo5ADybYYS4EOfDDHG8g7xnAu0H92yq0gE5YMcnbirEpySpMexvE7h+bDrR1BjcsTZGRkNEgs8hoz5B8gP3tHZ0lAON+xOaLA+CucIzVSVgpNPYTNx7j4G32o6HGXthMByuic4OyuaHZXDUObfdfjbfc9JRGF00HJgzEDO54uC/O1g5MBzWt5u8yEl19GWAuQoa90Ij5jW8ocoOV0pY22cksLzd17xtub6sfYWIKzkoz2krNEnFWmC19Y+WV8khu5xzE7hr0Abha1h1Lz4e7keRuCzPygBAuH5cpLTvFxa46grosgll5O7MtomRO53SGPdZrGWJAzXcXWIPpZtIZH0zWvsG3y+gHTZS4coWjM6ziOfCTqLmF24EXLVJaeOAcHzYBBi0rYHwtdaOQguFhqW23HeL2bfpyhR0lY6Muy257HRuuAeY8WcP91cF1MQB5vmk853LAuAdEznZNSOTbI8AWNzY8Q4R7IC+K1g0h5eCXk8TGHv4X5oOUc3XU6FJKO/087sel7bjYcee2NkeSB7WZsvKQRyEZnFzgC4E7ySvH44/MxwZAx0b2vaWQRMOZhuLloFxfgdEZVy0xG8cxoyhokDXkRsZlGbnAF4c+5N8t9b2CZUClDyGNDmhzGtJklGaO8he9xtzX5RG3cQC4m3RmsWO70FfV+oppZMxJO8kk9pNz7VNX4g+Z+eSxdla0usAXZRYF1vSdYDXjZWjY6UHexwLt95mHSV3A3DY+Sa07y4ufa4ANqae2Z2W1rm1gQCL6GxJI04EkrdU3dcGUk0uQHFfiXd3vBJLFfiXd3vBJc2fxHd0ngfyEg6DsSXRYNlML5NpM9R6IvzGbyApItksLdunqPoM+5a95gc76afsc4eU0FdOn2KwxrcxmqLeoz7k6n2Gwx7cwnnt1sYPsT7xAXdp+xzGQ8V4SumTbG4W3Q1FR9Bn3KSHYXDXbp5/os+5HeIB3afscuSXUHbDYYN88/wBFn3ImHybYe5uYTz29Vn3JPqsa5Gulm+Dky9C623yY0BF+Wn+iz7lPR+SailcQ2aa4F9Qz7ku94/Ufc8hx1OJXa/5EqX9rL4M+5L+RKl/azeDPuT7zAXdZnFGHVIDVdq/kUpR/SzeDPuVFjmxuGUkgjmnqA4tDhZjDoSR/lKXeYDXSzOZ2SW6/RmD/ALep/wANi8/RmD/t6r/DYl3rGV3TIYZJbl+F4OP6eq/w2Jv6Nwf9vVf4bEd6x+od0yGHSXSsM2OwydrnMnqLMte7GDfe3sK9qdjMMjF3T1AHqM+5PvMBd1mczKS6dRbEYZKbMqJ+9rB9ikrdgcNiF31Ew/ss+5V3iBHdZ+xyLFfiXd3vBJbDbLCsNZRSmCad0oyZA5jQ0+cYHXI/dukuXLkUpWjtwY3CNMEpp7tHYPYrCllI6b3uqWhJyjsGvcrEVWt+O8WXLbW5RoJJXSty3vlB00HHj4p1HTOyBoJFt/G5QlBU5Yr/ACnE27FYQ1ORugus1m33GolPjLHMcBe/G/Sp8Cr7Eg79VNk5VznOsbfUhqiiaznA68QrWRchRPidRc6aG31LT7NuvSXPSsU/cT0tW02YFqQjrWeSSZtiW5YCQNiBPSUPhe18MEhLy7UWuG3F78SpHasAOuu5ZvalgbTkN05/AWXPq0tM3krTNpJ5UaMb5R4E+xXeE7TQ1Dc0bw4HoK+cG04JutZhVbyTQY3W04favRTs4raO9NkBXF/LC39fZ/UN9+RXGyvlMaSY5nAEGzXcHLM+UzFGz1jXMILRC1tx1OeT7VnPg1g7Zj7pcErL0N0WRuKfh+eCjU87fR7PsCjDVIGt2PNoJzxvE0d5kJ91Nx2c5bbxmtw1/Oidsq4fBZ7/AD4Rvsd7/vKExx1w624OPX3rePBzz5BqatLDcEgj/jXxQ1Xir5Xc9xIA8EO1u+/R9d1AI1VkUDY/NeBw7PeC8TMXb5mQ26PeakgpFuxwAHYPYmySahDuk5o7B7EyRw01vcXIseabnTXfu+tYxslotqKsJIujavENLBUlNNw003KepcQ49v2pONgFvxJzelNZiJdvKr6iXTVNYOaShY0Mv4pubr0LcYG0ilJ6Tcdi5pDIcu9dNwOXNRt6hbwWTjRtDkILeY3vWa20famva3OC1BHNasp5QIyaUD94LNq2jV8M5o+rN9CmvqHW3nxXvIZU0tXZZy0NhmIKuGHM1p6j7SqkQk7grSjbZgv1+1TJLk0hye5V7bRe3C9zad6g1PZ27uz7lDZTTt1HZ9yiyIA1uyjb0s46XxaaagF51v8AZr3XQNUASW6kE33nS+h+r7FY7J096WU/vs7BYONz38UypowOUuDqSWjjpm1HfbxW8TnkUBiDeN9NFA+xcB+bIt0RzG+/8/nuUUlPZylLcClxttoH93vBJSbRHzLhbg33mpKwRbu2UqsgPJP9EHVrujhog5MDmA1jcLdLSFvKPGJWtaByg5rdLndYIyLaaXi6TxJ+1c/aovsznVNSPB1ad44IuogJJ03krose0h469rQfaFJ+m2E6xxHtiZ+FHaxF2bOUS0huLg2uvADa1jZddFbA70qenP8AdgXUkUdGTrSxDsJCpZEHZs5XDCS0b10jZyO1HY9JU8kdDexpiPVkP2qE1wa1zWNs3UgcQFnOSNIRosWjmjsWY24b5gesFfUk2ZjT1LPbbO8w31gsZcFvg57VNFkDHLc2Vx8DLhdBMobPW+OWxg0WuH0IcF5V0uV1ur2oylkDGplTMHG/V/sufHq1tstAAhTxFopC9Mc/RdJZ7UM1HZ9ygNk+pdqOxDl/57kAdE8ndVAIZWyuAIex1td1ni+g/N1e4jHTO4staw881pDfzr3rkMLZQ68efd8kE6XU756kfKk72/eFWoijd12DUxZoWtcAA08q1wGtzcbjv6VnpsFJIs6K3SZGX0O+91QmpqfnP8FC6vm+e7wCFINKC9rcHLaWR+aM2y7pGuJu9o3A3O9JU2NVcpgeHOcRzb3H7wSWkXZLVHke0k4AtK8WFgQ4iwUse0VRu5V+p+dx6frVSxlx2C/sCkjanSM7ZcN2oqOMrj3jgio9qqg/L49A+5UcMYzAdYRUcYudEtMfQWp+poodq5b7wR1gK2p9sb2vE09lwstSQA79BxR9PALhJwj6FJs1FNtE0v1is3TUE6LSiga+PO3QHvWNZSAN06At9gTP1Rvf7VlKCNotjaajysaqTbSlvEwfvj2LVZeaFndsQeTZ649ixkqRRhcQjyN0CouWsbrUYlSlzVSvw5ViktJDRAZ7qVjjlHZ9pUYp8qNhh5o7D7SrqmEeQQtKWTTvRRjTC3RMsHqG69yhc389yLqBr3KB358EAarZzG3wUkgY4tzOGo33DTYX4C5+tVlVtVUknzruN+dvv/woIZP1e3Q8d9xuP0VWztJdYadPQtY8GEg2faSqI1nk7BI77Cq52KyPkaXySEZucc9za+ti471BMTqonyaAW1+drfotvt9V0ySHF6+UwOY57i02uMziNHCwsTuSQ+LX5I6dHtCSaKGsZp3KUN0Ca82+r2KSMoJJWxm9+sIjk+PgiqWPMbfngiZaZgv7UxEVFHe4VpSRaoSlCsKUG6RSRdRxc3XoC3WBs/VWd/tWJYSW9y3WDC1KxZM2QSWaBZ/auAuYwD532LRO3BCzxBxF+Cxm6RRmIcALm6oOo2asVtZZWtasjjOPWdYLlVt0gM/iOC2QPJWAHUicQxdzkPG67Qer7SuyKaW4k0QPao3N0Uz1EVQyCpHO7lA5T1PpdyHckAUy/JdrreDf9yotMymHxA1tzzbrsG+FlXSy84rVLYxb3Jaho8UMQL7h4WPYoaiQ6G+/W3RqQPZfvUbnm6KoLIcdtybrdXvBJQ4q/wA07u94JK0I1EeylwD1D2KYbJLYUrOY31W+wIyOG/BeJ3qafJpoRlqPZqx7kTFs5damKFExQ6q+8zfmGhGep9mB0IyPZ23BaGKNTtjVqcn5j0oqoMHACvqWK0QA4IKpdYGyNo78kLrox3YEjtyqcar+SAPSVbP3LL7Y3yst0/Yrkr2YytrNoSRos7VTFxuVM+M9CGkSjFR4IbBpCFI080dihepL6DsVjjyRvKjKc4ph3BMshqPS7vvQ7lPUekez70O5IA7kb07fXf7rFXvh9JH5yIGj94nxAH2Idh5sptezRrbcTIwa9C1T2Od8gJhFu/d23ufqHimOiF9E4OOqV0NgisxWPzTu73gkicWhPIPJG7L77UlUXYzsNJBzGn91vsCKicq+hq+Ywfut9gU5lXzEo7m5YNkC9EwBQDXr2+qtbAW0dSOlEMkuqiLRGwrojJgWPJAhFxMswBAxuNkcx/MC7sLtknsrdB2KurKASb+CsnO3diic5aZl9I0Z2swYW0CoarAidy3Elih5IgvOcmuB0c7qNnXqvniLSWnhoumSMB4LA45H5+X1j9i6OnyynJphpoqHJvQpHtTLbvzxXYAPOOcUM5Ez+kVAQhAWsGHufA0gfKPsCr34a/oWw2aANMB++72BGCjb0LzsvWPG2jPRbMRT4E4ncjxs2ehbGOnb0IgQBc/fJMtY0c42lwwsoZiRuyfxWfektX5R4GjDZ7C3Nh+uWK/2pL1ejm5Qbfr/AIJkqYfSs5jPVb7Ai2Q6KupCQxnqt9gVhDMvDb+pmhK2EJFguvWuScE0wHZUVBLZBZlJEV0REXUcgsjh6AVEwFWcMhEQXdge7EEyDQdiHlT3S7uxRPerzv6Rka8ITrprnrzHIBpjCwGOEfCJfXPtW9zrnmNP8/L67vaujo5XJjK+RqhLN354p7imX3L0BAk45xUBCmldzj+eCiJTA3GzVhTC/Eu8dw9gRhkQeAt/VmHrd7zh9iIe+y+Y6uT7Rr3GiSGTVWAaq1koVhHUCywg0+S4lD5Sj/2+oHQIgNb7pYwkhvKJUXw+Yf1f8WNJfSfhrvE37v8AojHJyW1LESxnqt9gRQhsrKjwJwjYXOYwZG73D5oU3wamb6c+bqYCfrXH3XJJ3Q7KkJ2VWX6SpGbo3v8AWNknbVtb6EMbejiVoujrxMN2Q0tC9+5rj3FWkGz0m8gNHWVVO2smd8u3U0BMNdI/0nOI6yt1jxxW7DcvXUkTBz54x1XufBVoxUEEAXaDoersQUGHtJ4BGSUgDVpFx/0josHG4HYoJAbqZos0dijLbqeo8AA75So+VRD2qBzQvJYxZ1z/ABY+el9d3vFdAzhc+xM3mk9d3vFdnReJgAPTb7k97Uw8F6QgSQ84/ngonFSv3ntUTkAbXCZf1aMdAdr/AHjvvClfIocKNqdg6R/mJCmczVfMZ2u0l8gR/Cct9F7HiFgvJIkwsF9ylaRWyl20kLqGYn9zT+9jXqW3DgKGUep/EYkvoPw38p16/wBkZy5LllZI5rdDYNb1cAvYmuO91vrQVA85G36B7Ea2QBcGTq53SRsmSspSflKdkYHBQNnKcJisHmnMGwgutuU8M5Qb5fFRsqz0JxhJvdis0NLLdWU3xYWbp62xWgL7wtPSvSweYBR3DsURcvHv3dircQxEMIHStM/hANe1RPiKZNWxxCEPbPJJNE+ZrIRHpGwZiSXkXNtbD/k7lqf9UFqj9bvyYIa0ts3MRKDqN9tLrLuGWSTrkz7WF1ZWvbYLCVx577fOd7xXQtrcIMAa5jiWuuNbXBGvDSy53Ow3Pafan0+J45STNE7BXhRjgpZEwfnwXYAE7eVHZSu3ntKZb2oA19G7zMfqhSqahpPNx+o36xdSyUt9F8znT1sAE1Wp8PqsohLc7kRLTAa3TIY7nRJJeQUZ/beF3wOU8OZ/EYvFZbeRWw6b+7/ixpL6D8P/ACvv/ZGc1TGNi5rfVHsCma8jeo2QnI0j5o9gUL3O715ski7D2yjipI5GniqNz3HQKakw95OpVRx0rsi2XTJdVIXjoQzYstkbG4W1Wey8yhU7gd602bzDFkKpp+StVDf4PHfoC6+m5dFIJkf7FldqKZ75G5OAN1oaycNbfqQcNWx2oIdbeOvoWuebjG0Oit2urJKc4fIwkSRUNwbkc4GMa2Oo11G48VPVV1ZNW0jZTkLZ3chK6FrXWdBd2eIPI0I013G/ZYfpKMgCWGGXK0saZGZiGO3sv0L1ppctvgdLa97cnxItfwFl6WL8UwKEU1ulXB58umm5Np7MIZiz6zDaaaW2dz3h2UWHNc9l7cNGrATO5zu0+0rdPrw5rWNayONgsyNgytbfeQB0rCTM1NtdT27+K41lhlyzlDg7IRcYpPkGlKZl/PcvXJFalle46ntPtTb2t2+xP4ntKY7egDR7PbbSxwsY4xnKLAPjiJAB6ctzx3q3Zt24746c/wB0R9YcFQu2RZla4OOoF9BvIB+1R/8ASwO53/1P3rCWfEuRGjdte076anPZyo/zqSn2mhJ1pIx1iV49t1j5NnbG2YfWE6DBCNQ7jwcR9iXaYH6f9AluXXlBxeJ+GztbEWuPJ2PK5gPPRn0co4DpXiz21eGSNopXEmwyfKvvkYNyS68Di4/SKa3M/H5QqgADJDpb5L+A9dNft7Od7Ifov/GvUlPd8XOkzs9bt9MP6OH6L/xqQeUWoHyIfov/ABpJI7vi/SFnrvKPUH5EP0ZPxpn8odR8yH6L/wAaSSO7Yv0oLJGeUioH9HB9GT8aP/lgq8jW8lTWG7my/wCovUlccMI8IdsiqPK1VPGsdPut6Mv+ohYfKVUN3RwD+zJ+NJJOWKElTQ9TIpvKJUON8sXcH/jXrfKRU/Ni8H/jSSU9hj/ShWxzPKVUj5MP0X/jQh26nv6MXg/8aSSqOKEeEFsYdtZvmReD/wAS8O2k3zYvB/4kklelDtkI2rl+bH4O/EvP+qZfmx+DvxJJI0oLZdfyl1GW3JU9tPky8Bb9p1JjfKRUD+jg+jJ/qJJLB9PifMUK2RSeUGd29kP0ZPxpM8oM4/o4foyfjSSQunxLiKC2R4vt5PPA+F7Ig11rlrX35rmuFrvI3tHBJJJbQhGKqKBtn//Z"/>
          <p:cNvSpPr>
            <a:spLocks noChangeAspect="1" noChangeArrowheads="1"/>
          </p:cNvSpPr>
          <p:nvPr/>
        </p:nvSpPr>
        <p:spPr bwMode="auto">
          <a:xfrm>
            <a:off x="91122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 name="Rectangle 12"/>
          <p:cNvSpPr>
            <a:spLocks noChangeArrowheads="1"/>
          </p:cNvSpPr>
          <p:nvPr/>
        </p:nvSpPr>
        <p:spPr bwMode="auto">
          <a:xfrm>
            <a:off x="503238" y="428625"/>
            <a:ext cx="8137525" cy="66786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60000"/>
              <a:buFont typeface="Wingdings" pitchFamily="2" charset="2"/>
              <a:buChar char="n"/>
              <a:defRPr sz="2800">
                <a:solidFill>
                  <a:schemeClr val="tx1"/>
                </a:solidFill>
                <a:latin typeface="Arial" charset="0"/>
                <a:cs typeface="Arial" charset="0"/>
              </a:defRPr>
            </a:lvl1pPr>
            <a:lvl2pPr marL="742950" indent="-285750" eaLnBrk="0" hangingPunct="0">
              <a:spcBef>
                <a:spcPct val="20000"/>
              </a:spcBef>
              <a:buClr>
                <a:schemeClr val="tx2"/>
              </a:buClr>
              <a:buSzPct val="65000"/>
              <a:buFont typeface="Wingdings" pitchFamily="2" charset="2"/>
              <a:buChar char="u"/>
              <a:defRPr sz="2600">
                <a:solidFill>
                  <a:schemeClr val="tx1"/>
                </a:solidFill>
                <a:latin typeface="Arial" charset="0"/>
                <a:cs typeface="Arial" charset="0"/>
              </a:defRPr>
            </a:lvl2pPr>
            <a:lvl3pPr marL="1143000" indent="-228600" eaLnBrk="0" hangingPunct="0">
              <a:spcBef>
                <a:spcPct val="20000"/>
              </a:spcBef>
              <a:buClr>
                <a:schemeClr val="hlink"/>
              </a:buClr>
              <a:buSzPct val="6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lr>
                <a:schemeClr val="tx2"/>
              </a:buClr>
              <a:buSzPct val="100000"/>
              <a:buChar char="•"/>
              <a:defRPr sz="2000">
                <a:solidFill>
                  <a:schemeClr val="tx1"/>
                </a:solidFill>
                <a:latin typeface="Arial" charset="0"/>
                <a:cs typeface="Arial" charset="0"/>
              </a:defRPr>
            </a:lvl4pPr>
            <a:lvl5pPr marL="2057400" indent="-228600" eaLnBrk="0" hangingPunct="0">
              <a:spcBef>
                <a:spcPct val="20000"/>
              </a:spcBef>
              <a:buClr>
                <a:schemeClr val="hlink"/>
              </a:buClr>
              <a:buSzPct val="10000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Há outros irmãos já desenfaixados </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(livres dos laços temporais e carnais – </a:t>
            </a:r>
            <a:r>
              <a:rPr kumimoji="1" lang="pt-BR" altLang="pt-BR" sz="32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Espírito desenfaixado</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1" lang="pt-BR" altLang="pt-BR" sz="3200" b="0" i="0" u="none" strike="noStrike" kern="1200" cap="none" spc="0" normalizeH="0" baseline="0" noProof="0" dirty="0">
                <a:ln>
                  <a:noFill/>
                </a:ln>
                <a:solidFill>
                  <a:srgbClr val="FF9F9F"/>
                </a:solidFill>
                <a:effectLst/>
                <a:uLnTx/>
                <a:uFillTx/>
                <a:latin typeface="Arial" panose="020B0604020202020204" pitchFamily="34" charset="0"/>
                <a:ea typeface="+mn-ea"/>
                <a:cs typeface="Arial" panose="020B0604020202020204" pitchFamily="34" charset="0"/>
              </a:rPr>
              <a:t> </a:t>
            </a: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 veste física, principalmente os que remanescem das tarefas de enfermagem espiritual no grupo, que recolhem  amparo e ensinamento, consolação e alívio, da conversação espírita e da prece em casa. </a:t>
            </a:r>
          </a:p>
          <a:p>
            <a:pPr marL="0" marR="0" lvl="0" indent="0" algn="just" defTabSz="914400" rtl="0" eaLnBrk="1" fontAlgn="base" latinLnBrk="0" hangingPunct="1">
              <a:lnSpc>
                <a:spcPct val="100000"/>
              </a:lnSpc>
              <a:spcBef>
                <a:spcPct val="0"/>
              </a:spcBef>
              <a:spcAft>
                <a:spcPct val="0"/>
              </a:spcAft>
              <a:buClrTx/>
              <a:buSzTx/>
              <a:buFont typeface="Wingdings" pitchFamily="2" charset="2"/>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culto do Evangelho no abrigo doméstico equivale a lâmpada acesa para todos os imperativos do apoio e do esclarecimento espiritual</a:t>
            </a:r>
            <a:r>
              <a:rPr kumimoji="1" lang="pt-BR" altLang="pt-BR" sz="4400" b="1" i="0" u="none" strike="noStrike" kern="1200" cap="none" spc="0" normalizeH="0" baseline="0" noProof="0" dirty="0">
                <a:ln>
                  <a:noFill/>
                </a:ln>
                <a:solidFill>
                  <a:srgbClr val="FFFF00"/>
                </a:solidFill>
                <a:effectLst/>
                <a:uLnTx/>
                <a:uFillTx/>
                <a:latin typeface="Arial" charset="0"/>
                <a:ea typeface="+mn-ea"/>
                <a:cs typeface="Arial" charset="0"/>
              </a:rPr>
              <a:t> </a:t>
            </a:r>
            <a:r>
              <a:rPr kumimoji="1" lang="pt-BR" altLang="pt-BR" sz="2800" b="1" i="0" u="none" strike="noStrike" kern="1200" cap="none" spc="0" normalizeH="0" baseline="0" noProof="0" dirty="0">
                <a:ln>
                  <a:noFill/>
                </a:ln>
                <a:solidFill>
                  <a:srgbClr val="FFFF00"/>
                </a:solidFill>
                <a:effectLst/>
                <a:uLnTx/>
                <a:uFillTx/>
                <a:latin typeface="Arial Narrow"/>
                <a:ea typeface="+mn-ea"/>
                <a:cs typeface="Arial" charset="0"/>
              </a:rPr>
              <a:t>(5).</a:t>
            </a:r>
            <a:endParaRPr kumimoji="1" lang="pt-BR" sz="2800" b="1" i="1" u="none" strike="noStrike" kern="1200" cap="none" spc="0" normalizeH="0" baseline="0" noProof="0" dirty="0">
              <a:ln>
                <a:noFill/>
              </a:ln>
              <a:solidFill>
                <a:srgbClr val="FFFF00"/>
              </a:solidFill>
              <a:effectLst/>
              <a:uLnTx/>
              <a:uFillTx/>
              <a:latin typeface="Arial Narrow"/>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0258408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p:cTn id="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 calcmode="lin" valueType="num">
                                      <p:cBhvr>
                                        <p:cTn id="14" dur="5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 calcmode="lin" valueType="num">
                                      <p:cBhvr>
                                        <p:cTn id="21" dur="5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3B80C2-A0E9-47D1-9ADC-490F91884BCE}"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331</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29699"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617FFB-DBE5-444F-B407-C8051408E92F}"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331</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29700" name="Rectangle 5"/>
          <p:cNvSpPr>
            <a:spLocks noChangeArrowheads="1"/>
          </p:cNvSpPr>
          <p:nvPr/>
        </p:nvSpPr>
        <p:spPr bwMode="auto">
          <a:xfrm>
            <a:off x="5867400" y="1341438"/>
            <a:ext cx="2376488" cy="43926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pic>
        <p:nvPicPr>
          <p:cNvPr id="28678" name="Picture 12" descr="mediunid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1938"/>
            <a:ext cx="8640763" cy="63357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WordArt 7"/>
          <p:cNvSpPr>
            <a:spLocks noChangeArrowheads="1" noChangeShapeType="1" noTextEdit="1"/>
          </p:cNvSpPr>
          <p:nvPr/>
        </p:nvSpPr>
        <p:spPr bwMode="auto">
          <a:xfrm>
            <a:off x="468313" y="404813"/>
            <a:ext cx="8423275" cy="57165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0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3. Roteiro para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0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o estudo do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0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Evangelho no Lar</a:t>
            </a:r>
          </a:p>
        </p:txBody>
      </p:sp>
    </p:spTree>
    <p:extLst>
      <p:ext uri="{BB962C8B-B14F-4D97-AF65-F5344CB8AC3E}">
        <p14:creationId xmlns:p14="http://schemas.microsoft.com/office/powerpoint/2010/main" val="362467312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2233" name="Picture 9" descr="http://images.livrariasaraiva.com.br/imagem/imagem.dll?pro_id=1915828&amp;L=310&amp;qld=100&amp;A=-1&amp;PIM_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17" y="1412776"/>
            <a:ext cx="2946855" cy="475252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0" name="WordArt 8"/>
          <p:cNvSpPr>
            <a:spLocks noChangeArrowheads="1" noChangeShapeType="1" noTextEdit="1"/>
          </p:cNvSpPr>
          <p:nvPr/>
        </p:nvSpPr>
        <p:spPr bwMode="auto">
          <a:xfrm>
            <a:off x="473075" y="333375"/>
            <a:ext cx="8275638" cy="7921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Módulo IX - Roteiro 3 - Evangelho no lar</a:t>
            </a:r>
          </a:p>
        </p:txBody>
      </p:sp>
      <p:sp>
        <p:nvSpPr>
          <p:cNvPr id="4" name="Rectangle 16"/>
          <p:cNvSpPr>
            <a:spLocks noChangeArrowheads="1"/>
          </p:cNvSpPr>
          <p:nvPr/>
        </p:nvSpPr>
        <p:spPr bwMode="auto">
          <a:xfrm>
            <a:off x="3563938" y="1416050"/>
            <a:ext cx="518477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 reunião do Evangelho e Oração em família evocamos a presença de benfeitores espirituais, familiares e demais Espíritos amigos para, em conjunto, participar, desses momentos de paz.</a:t>
            </a:r>
            <a:endParaRPr kumimoji="1" lang="pt-BR" altLang="pt-B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09810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A2012-0F7B-47E6-9437-E309C7F38FEF}"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333</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1747"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634D14-8840-46BB-B04B-9376680F8D96}"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333</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1748"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7E8BE4-4EA2-44BF-89FF-CD2443A38F1A}"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333</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1749"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CE0CE-7EBD-48D1-A558-044308C27F43}"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333</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8" name="Rectangle 16"/>
          <p:cNvSpPr>
            <a:spLocks noChangeArrowheads="1"/>
          </p:cNvSpPr>
          <p:nvPr/>
        </p:nvSpPr>
        <p:spPr bwMode="auto">
          <a:xfrm>
            <a:off x="395288" y="320675"/>
            <a:ext cx="8316912"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rata-se, na verdade, de uma modalidade de reunião espírita, que deve ser caracterizada pela seriedade e continuidade, a despeito da simplicidade que encerra.</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benfeitores espirituais acorrem ao nosso lar, auxiliando-nos no que for possível, afastando entidades perturbadoras do reduto doméstico, amparando os Espíritos mais necessitados, que se revelam sensíveis às vibrações e elucidações que o serviço religioso do Evangelho no lar propicia </a:t>
            </a:r>
            <a:r>
              <a:rPr kumimoji="1" lang="pt-BR" altLang="pt-BR" sz="2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(8).</a:t>
            </a:r>
            <a:endPar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5648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BC3D23-8F01-4639-A45F-869F6F46AE2C}"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334</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2771"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1A8435-FB12-47B1-BA5A-830A6722DABE}"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334</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9" name="Rectangle 12"/>
          <p:cNvSpPr>
            <a:spLocks noChangeArrowheads="1"/>
          </p:cNvSpPr>
          <p:nvPr/>
        </p:nvSpPr>
        <p:spPr bwMode="auto">
          <a:xfrm>
            <a:off x="322263" y="182563"/>
            <a:ext cx="8497887"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 CONCEITO: </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uma reunião semanal da família, em dia e hora previamente estabelecidos, para o estudo do Evangelho à luz da Doutrina Espírita e a oração em conjunto.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 FINALIDADE: </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Estudar  O Evangelho segundo o Espiritismo de maneira programada;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Criar o hábito do estudo evangélico e da oração em família; higienizar espiritualmente o lar por meio de pensamentos e sentimentos elevados em momentos de prece, paz e união; </a:t>
            </a:r>
          </a:p>
        </p:txBody>
      </p:sp>
    </p:spTree>
    <p:extLst>
      <p:ext uri="{BB962C8B-B14F-4D97-AF65-F5344CB8AC3E}">
        <p14:creationId xmlns:p14="http://schemas.microsoft.com/office/powerpoint/2010/main" val="1222455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794"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0F6F97-3A85-48C7-B320-EFAA1E6479E3}"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335</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3795"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092F75-BA3C-4D86-9909-9374DDFA697D}"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335</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9" name="Rectangle 12"/>
          <p:cNvSpPr>
            <a:spLocks noChangeArrowheads="1"/>
          </p:cNvSpPr>
          <p:nvPr/>
        </p:nvSpPr>
        <p:spPr bwMode="auto">
          <a:xfrm>
            <a:off x="358775" y="288925"/>
            <a:ext cx="8426450" cy="62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Fortalecer os laços da afinidade familiar.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 PARTICIPANTES: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Todas as pessoas integrantes do lar, incluindo as crianças e eventuais visitantes.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 DESENVOLVIMENTO DAS ATIVIDADES: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Leitura de uma página de um livro de mensagens – como Fonte Viva, Vinha de Luz, Pão Nosso, Caminho Verdade e Vida –, visando à harmonização e sintonia de todos;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b) Prece inicial;</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 Leitura e comentários de O Evangelho segundo o Espiritismo ou de página evangélica, com a participação de todos os presentes. </a:t>
            </a:r>
          </a:p>
        </p:txBody>
      </p:sp>
    </p:spTree>
    <p:extLst>
      <p:ext uri="{BB962C8B-B14F-4D97-AF65-F5344CB8AC3E}">
        <p14:creationId xmlns:p14="http://schemas.microsoft.com/office/powerpoint/2010/main" val="4150450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 calcmode="lin" valueType="num">
                                      <p:cBhvr>
                                        <p:cTn id="28"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 calcmode="lin" valueType="num">
                                      <p:cBhvr>
                                        <p:cTn id="35"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9">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 calcmode="lin" valueType="num">
                                      <p:cBhvr>
                                        <p:cTn id="42"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818"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3730D6-9BD4-46A5-BB01-F7E031F8ABD5}"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336</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4819"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8F44E0-9790-4570-85FB-B9C3A9053E1B}"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336</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9" name="Rectangle 12"/>
          <p:cNvSpPr>
            <a:spLocks noChangeArrowheads="1"/>
          </p:cNvSpPr>
          <p:nvPr/>
        </p:nvSpPr>
        <p:spPr bwMode="auto">
          <a:xfrm>
            <a:off x="395288" y="258763"/>
            <a:ext cx="8353425" cy="634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estudo poderá ser enriquecido com histórias ou narrativas de fatos reais vinculadas ao assunto;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 Poderão ser feitas vibrações pelos familiares, amigos, enfermos e outros;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 Prece de encerramento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5. RECOMENDAÇÕES E OBSERVAÇÕES: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1" i="0" u="none" strike="noStrike" kern="1200" cap="none" spc="0" normalizeH="0" baseline="0" noProof="0" dirty="0">
                <a:ln>
                  <a:noFill/>
                </a:ln>
                <a:solidFill>
                  <a:srgbClr val="FFCC66"/>
                </a:solidFill>
                <a:effectLst/>
                <a:uLnTx/>
                <a:uFillTx/>
                <a:latin typeface="Franklin Gothic Book" panose="020B0503020102020204" pitchFamily="34" charset="0"/>
                <a:ea typeface="+mn-ea"/>
                <a:cs typeface="Arial" panose="020B0604020202020204" pitchFamily="34" charset="0"/>
              </a:rPr>
              <a:t>	</a:t>
            </a:r>
            <a:r>
              <a:rPr kumimoji="1"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Escolher ambiente na casa que melhor acomode a família e demais participantes da atividade.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b) Realizar a reunião do Evangelho no lar semanalmente, em dia e hora previamente estabelecidos.</a:t>
            </a:r>
          </a:p>
        </p:txBody>
      </p:sp>
    </p:spTree>
    <p:extLst>
      <p:ext uri="{BB962C8B-B14F-4D97-AF65-F5344CB8AC3E}">
        <p14:creationId xmlns:p14="http://schemas.microsoft.com/office/powerpoint/2010/main" val="1286623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 calcmode="lin" valueType="num">
                                      <p:cBhvr>
                                        <p:cTn id="28"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 calcmode="lin" valueType="num">
                                      <p:cBhvr>
                                        <p:cTn id="35"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9">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 calcmode="lin" valueType="num">
                                      <p:cBhvr>
                                        <p:cTn id="42"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5842"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2C4297-38F2-4F2E-A44B-E56206139C98}"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337</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5843"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BFA50-64B3-4F3D-859E-EFB27ED901F2}"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337</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9" name="Rectangle 12"/>
          <p:cNvSpPr>
            <a:spLocks noChangeArrowheads="1"/>
          </p:cNvSpPr>
          <p:nvPr/>
        </p:nvSpPr>
        <p:spPr bwMode="auto">
          <a:xfrm>
            <a:off x="395288" y="428625"/>
            <a:ext cx="8353425"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pt-BR" altLang="pt-BR" sz="3200" b="1" i="0" u="none" strike="noStrike" kern="1200" cap="none" spc="0" normalizeH="0" baseline="0" noProof="0" dirty="0">
                <a:ln>
                  <a:noFill/>
                </a:ln>
                <a:solidFill>
                  <a:srgbClr val="FFCC66"/>
                </a:solidFill>
                <a:effectLst/>
                <a:uLnTx/>
                <a:uFillTx/>
                <a:latin typeface="Franklin Gothic Book" panose="020B0503020102020204" pitchFamily="34" charset="0"/>
                <a:ea typeface="+mn-ea"/>
                <a:cs typeface="Arial" panose="020B0604020202020204" pitchFamily="34" charset="0"/>
              </a:rPr>
              <a:t>	</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 Colocar água para ser magnetizada pelos Benfeitores espirituais.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 Abster-se de manifestações mediúnicas (Espíritos).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 Convidar as crianças a participar com canto, poesia, histórias, prece e comentários, conforme sua capacidade ou possibilidade.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 Evitar suspender a reunião por motivo de passeios, acontecimentos fúteis ou de visitas inesperadas, que deverão ser convidadas a participar.</a:t>
            </a:r>
            <a:endParaRPr kumimoji="1"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0705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 calcmode="lin" valueType="num">
                                      <p:cBhvr>
                                        <p:cTn id="28"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6866"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0DA0BA-4663-4633-88B2-B6E540401885}"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338</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6867"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798C8B-4B09-48AD-AD26-4B6A10EF7E65}"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338</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9" name="Rectangle 12"/>
          <p:cNvSpPr>
            <a:spLocks noChangeArrowheads="1"/>
          </p:cNvSpPr>
          <p:nvPr/>
        </p:nvSpPr>
        <p:spPr bwMode="auto">
          <a:xfrm>
            <a:off x="395288" y="477838"/>
            <a:ext cx="8353425" cy="590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pt-BR" altLang="pt-BR" sz="3200" b="1" i="0" u="none" strike="noStrike" kern="1200" cap="none" spc="0" normalizeH="0" baseline="0" noProof="0" dirty="0">
                <a:ln>
                  <a:noFill/>
                </a:ln>
                <a:solidFill>
                  <a:srgbClr val="FFCC66"/>
                </a:solidFill>
                <a:effectLst/>
                <a:uLnTx/>
                <a:uFillTx/>
                <a:latin typeface="Franklin Gothic Book" panose="020B0503020102020204" pitchFamily="34" charset="0"/>
                <a:ea typeface="+mn-ea"/>
                <a:cs typeface="Arial" panose="020B0604020202020204" pitchFamily="34" charset="0"/>
              </a:rPr>
              <a:t>	</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 Manter conversação edificante antes, durante ou depois da reunião.	</a:t>
            </a:r>
          </a:p>
          <a:p>
            <a:pPr marL="0" marR="0" lvl="0" indent="0" algn="just"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h) Evitar ultrapassar o tempo de uma hora para a realização da reunião.</a:t>
            </a:r>
          </a:p>
          <a:p>
            <a:pPr marL="0" marR="0" lvl="0" indent="0" algn="just"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200" b="1"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rPr>
              <a:t>	</a:t>
            </a: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 houver crianças, reduzir o tempo.</a:t>
            </a:r>
          </a:p>
          <a:p>
            <a:pPr marL="0" marR="0" lvl="0" indent="0" algn="just"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 O texto para leitura e reflexão poderá ser colhido nos livros:</a:t>
            </a:r>
          </a:p>
          <a:p>
            <a:pPr marL="0" marR="0" lvl="0" indent="0" algn="just"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Evangelho Segundo o Espiritismo, Evangelho em casa, Jesus no Lar e outros caracterizados pelo estudo da moral cristã à luz da Doutrina Espírita </a:t>
            </a:r>
            <a:r>
              <a:rPr kumimoji="1"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endPar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1398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 calcmode="lin" valueType="num">
                                      <p:cBhvr>
                                        <p:cTn id="28"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 calcmode="lin" valueType="num">
                                      <p:cBhvr>
                                        <p:cTn id="35"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563B46-781C-4B35-9766-A012AFC1C597}"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339</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7891"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4CF5A5-9A48-4B84-AAA4-0C1C9F7AB6D7}"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339</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7892" name="Rectangle 8"/>
          <p:cNvSpPr>
            <a:spLocks noChangeArrowheads="1"/>
          </p:cNvSpPr>
          <p:nvPr/>
        </p:nvSpPr>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37893"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1F3F37-3E66-48EF-BEB8-E69D6129A852}"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339</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7894"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38AB0E-D899-402F-AA8B-F8D3377F5C76}"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339</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37895"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668BA-6DC7-4D0E-98F6-01F4D41F099B}"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339</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97292" name="Text Box 12"/>
          <p:cNvSpPr txBox="1">
            <a:spLocks noChangeArrowheads="1"/>
          </p:cNvSpPr>
          <p:nvPr/>
        </p:nvSpPr>
        <p:spPr bwMode="auto">
          <a:xfrm>
            <a:off x="3851275" y="1365250"/>
            <a:ext cx="4897438"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culto do Evangelho no Lar é uma bênção de Deus ofertada aos homens.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 as criaturas da Terra soubessem o quanto vale essa festa espiritual  em suas casas, empenhar-se-iam em  fazê-la todos os dias [...].</a:t>
            </a:r>
          </a:p>
        </p:txBody>
      </p:sp>
      <p:pic>
        <p:nvPicPr>
          <p:cNvPr id="70658" name="Picture 2" descr="http://www.fonteviva.com.br/admin/imgs_prod/9d53589334cff95e9d63d52db03e45b1dfeae908ce79916591b3aa5c8db3aa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265" y="1412776"/>
            <a:ext cx="3126631" cy="482453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7898" name="WordArt 7"/>
          <p:cNvSpPr>
            <a:spLocks noChangeArrowheads="1" noChangeShapeType="1" noTextEdit="1"/>
          </p:cNvSpPr>
          <p:nvPr/>
        </p:nvSpPr>
        <p:spPr bwMode="auto">
          <a:xfrm>
            <a:off x="611188" y="476250"/>
            <a:ext cx="7951787" cy="7207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Capítulo 49 - Teu Culto</a:t>
            </a:r>
          </a:p>
        </p:txBody>
      </p:sp>
    </p:spTree>
    <p:extLst>
      <p:ext uri="{BB962C8B-B14F-4D97-AF65-F5344CB8AC3E}">
        <p14:creationId xmlns:p14="http://schemas.microsoft.com/office/powerpoint/2010/main" val="2694130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7292">
                                            <p:txEl>
                                              <p:pRg st="0" end="0"/>
                                            </p:txEl>
                                          </p:spTgt>
                                        </p:tgtEl>
                                        <p:attrNameLst>
                                          <p:attrName>style.visibility</p:attrName>
                                        </p:attrNameLst>
                                      </p:cBhvr>
                                      <p:to>
                                        <p:strVal val="visible"/>
                                      </p:to>
                                    </p:set>
                                    <p:anim calcmode="lin" valueType="num">
                                      <p:cBhvr>
                                        <p:cTn id="7" dur="500" fill="hold"/>
                                        <p:tgtEl>
                                          <p:spTgt spid="9729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729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729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97292">
                                            <p:txEl>
                                              <p:pRg st="1" end="1"/>
                                            </p:txEl>
                                          </p:spTgt>
                                        </p:tgtEl>
                                        <p:attrNameLst>
                                          <p:attrName>style.visibility</p:attrName>
                                        </p:attrNameLst>
                                      </p:cBhvr>
                                      <p:to>
                                        <p:strVal val="visible"/>
                                      </p:to>
                                    </p:set>
                                    <p:anim calcmode="lin" valueType="num">
                                      <p:cBhvr>
                                        <p:cTn id="14" dur="500" fill="hold"/>
                                        <p:tgtEl>
                                          <p:spTgt spid="9729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729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72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E3101D7-24A5-4ACF-B721-085456DFBAA2}"/>
              </a:ext>
            </a:extLst>
          </p:cNvPr>
          <p:cNvSpPr>
            <a:spLocks noGrp="1" noChangeArrowheads="1"/>
          </p:cNvSpPr>
          <p:nvPr>
            <p:ph type="ctrTitle"/>
          </p:nvPr>
        </p:nvSpPr>
        <p:spPr/>
        <p:txBody>
          <a:bodyPr/>
          <a:lstStyle/>
          <a:p>
            <a:pPr eaLnBrk="1" hangingPunct="1"/>
            <a:endParaRPr lang="pt-BR" altLang="pt-BR"/>
          </a:p>
        </p:txBody>
      </p:sp>
      <p:sp>
        <p:nvSpPr>
          <p:cNvPr id="28675" name="Rectangle 3">
            <a:extLst>
              <a:ext uri="{FF2B5EF4-FFF2-40B4-BE49-F238E27FC236}">
                <a16:creationId xmlns:a16="http://schemas.microsoft.com/office/drawing/2014/main" id="{A93A37B5-09AC-4E73-ABD2-5D8879A0E06F}"/>
              </a:ext>
            </a:extLst>
          </p:cNvPr>
          <p:cNvSpPr>
            <a:spLocks noGrp="1" noChangeArrowheads="1"/>
          </p:cNvSpPr>
          <p:nvPr>
            <p:ph type="subTitle" idx="1"/>
          </p:nvPr>
        </p:nvSpPr>
        <p:spPr/>
        <p:txBody>
          <a:bodyPr/>
          <a:lstStyle/>
          <a:p>
            <a:pPr eaLnBrk="1" hangingPunct="1"/>
            <a:endParaRPr lang="pt-BR" altLang="pt-BR"/>
          </a:p>
        </p:txBody>
      </p:sp>
      <p:pic>
        <p:nvPicPr>
          <p:cNvPr id="28676" name="Picture 5" descr="Gato">
            <a:extLst>
              <a:ext uri="{FF2B5EF4-FFF2-40B4-BE49-F238E27FC236}">
                <a16:creationId xmlns:a16="http://schemas.microsoft.com/office/drawing/2014/main" id="{2D22F7ED-24CC-472F-B39E-15C083316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a:extLst>
              <a:ext uri="{FF2B5EF4-FFF2-40B4-BE49-F238E27FC236}">
                <a16:creationId xmlns:a16="http://schemas.microsoft.com/office/drawing/2014/main" id="{0D807278-FE42-4553-BAD5-3E4A56734E50}"/>
              </a:ext>
            </a:extLst>
          </p:cNvPr>
          <p:cNvSpPr txBox="1">
            <a:spLocks noChangeArrowheads="1"/>
          </p:cNvSpPr>
          <p:nvPr/>
        </p:nvSpPr>
        <p:spPr bwMode="auto">
          <a:xfrm>
            <a:off x="1116013" y="2708275"/>
            <a:ext cx="56007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4000" b="0" i="0" u="none" strike="noStrike" kern="1200" cap="none" spc="0" normalizeH="0" baseline="0" noProof="0">
                <a:ln>
                  <a:noFill/>
                </a:ln>
                <a:solidFill>
                  <a:srgbClr val="FFFF00"/>
                </a:solidFill>
                <a:effectLst/>
                <a:uLnTx/>
                <a:uFillTx/>
                <a:latin typeface="Arial" panose="020B0604020202020204" pitchFamily="34" charset="0"/>
                <a:ea typeface="+mn-ea"/>
                <a:cs typeface="+mn-cs"/>
              </a:rPr>
              <a:t>LIMITE DO TRABALHO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693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 to="" calcmode="lin" valueType="num">
                                      <p:cBhvr>
                                        <p:cTn id="7" dur="1" fill="hold"/>
                                        <p:tgtEl>
                                          <p:spTgt spid="2663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Lst>
  </p:timing>
</p:sld>
</file>

<file path=ppt/slides/slide3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14"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pt-BR" sz="1800" b="0" i="0" u="none" strike="noStrike" kern="1200" cap="none" spc="0" normalizeH="0" baseline="0" noProof="0" dirty="0">
              <a:ln>
                <a:noFill/>
              </a:ln>
              <a:solidFill>
                <a:srgbClr val="FFFFFF"/>
              </a:solidFill>
              <a:effectLst/>
              <a:uLnTx/>
              <a:uFillTx/>
              <a:latin typeface="Arial Narrow"/>
              <a:ea typeface="+mn-ea"/>
              <a:cs typeface="+mn-cs"/>
            </a:endParaRPr>
          </a:p>
        </p:txBody>
      </p:sp>
      <p:pic>
        <p:nvPicPr>
          <p:cNvPr id="38916" name="Picture 2" descr="http://www.tribunadoceara.com.br/blogs/orlando-nunes/files/2012/05/shutterstock_835980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268739"/>
            <a:ext cx="842645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278" y="1159238"/>
            <a:ext cx="6173787" cy="326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4"/>
          <p:cNvSpPr/>
          <p:nvPr/>
        </p:nvSpPr>
        <p:spPr>
          <a:xfrm>
            <a:off x="1042987" y="1387838"/>
            <a:ext cx="7058025" cy="2808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pt-BR" sz="8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pitchFamily="66" charset="0"/>
                <a:ea typeface="+mn-ea"/>
                <a:cs typeface="+mn-cs"/>
              </a:rPr>
              <a:t>Referência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pt-BR" sz="8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pitchFamily="66" charset="0"/>
                <a:ea typeface="+mn-ea"/>
                <a:cs typeface="+mn-cs"/>
              </a:rPr>
              <a:t>Bibliográfica </a:t>
            </a:r>
          </a:p>
        </p:txBody>
      </p:sp>
    </p:spTree>
    <p:extLst>
      <p:ext uri="{BB962C8B-B14F-4D97-AF65-F5344CB8AC3E}">
        <p14:creationId xmlns:p14="http://schemas.microsoft.com/office/powerpoint/2010/main" val="3009287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AutoShape 7" descr="data:image/jpeg;base64,/9j/4AAQSkZJRgABAQAAAQABAAD/2wCEAAkGBhMSERUUExMWFRQVFxcYGBQXGBcXGhoXFxgYFxgUFhQXHCYeFxkjGRcUHy8gJCcpLCwsFR4xNTAqNSYrLCkBCQoKDgwOGg8PGikkHyQsLCwsLCwsLCksLCwsLCwpLCksLCwsLCwsLCwsKSksLCwsLCwpLCwsLCwpLCwsLCwsLP/AABEIAQUAwQMBIgACEQEDEQH/xAAcAAACAgMBAQAAAAAAAAAAAAAEBQMGAAECBwj/xABNEAACAQIEAwUEBwQHBQUJAAABAgMAEQQSITEFQVEGEyJhcYGRobEUMkJSwdHwBxUjkhZicoLS4fEzNaKysyRDdKPCF0RTY3WEk7TT/8QAGgEAAwEBAQEAAAAAAAAAAAAAAQIDBAAFBv/EACkRAAICAgICAgEDBQEAAAAAAAABAhEDIRIxQVEEEyIyYZFScbHh8BT/2gAMAwEAAhEDEQA/AIZZdvQUMXFQzYn5UG+Mrw5Y2z6uE0kHOoO1cd1QiYwUVDODzqTjKJZOMjsR12q+VbEq1ItRbZVRRxa9SJHWwwrsNU22MkYErr1rV66qTsY5y1w63qU1rvK5NnUQHDE867jgtzrvvBWCSm5SYKRKK4dR0rWeszVNJjHGXyrlrV2XFcECqqxTkaVp2FaZh1/H5VG1uv69tVUGT5R9nDpULxVOa1lqqdA4pgjRVru6KYVGwFVUhHAHtWqksK3TWLxI5yaEY1YcRwNuRHuNBNwGTy99Xc4+zDHHP0KQa7E1dvhWBIsbiue4PQ+6jph5NHa4mpFxlR/Rza9j7q2kV+VBwTGWZomGM8zUg4getDnD+Vc935GleOLHWdhy8R61IOIil/0f9WrpcJfapvDAss0g5seKj+m+dZFwdjyoyLgPWoy+uJVObAjifOtjFGj/ANxqP0ajbgtJ9mMpUiJcSa2cVXY4TbnWLw0Df30t4/AfyIxL+vwFWrs12GmxQDv/AAojtcXLD+qvMeZ9lddh+yq4ibPIP4Udjl6k7KR7Ln2DnXpHG8cIYrhgl/CGtcLf7WW4uAPOvS+P8eLjzkeH835slLhD/v8Af+Cn8RwvCcCQkxZ5LA5buzWPMqllHtqCPG8DnOQHu2OxPex/FvD76oMnDnxUzOWZpWJJLabeR6C1QYzBFPCwANtR+ufn5VqXDriv4PMeTJ3yd/3L3x/9nDopkwrd6u+Q2z28raP6aH1qjM5Fejfsm44zxtC7E92bLf7p2Hs1HuqH9qHZYKPpcQtcgSqPPQSet7A+oPWpZfjxrlE3fF+bJS4TPPmkqLPUyZulSNEDyrB1o9ztWgPNWUT9G8xWU1oGy1YjBxqBdFGg5CgHhU7Ko9gphNETa4OwrUXDyx2NqrLGefDMn4Fwwq9B7q39HX7oPsFOl4SPuk+2uThUX7NzUuDKuarwJzgwR9VfcKiPBRvcDy3p7FLdrZQPZUjy+lvT5UyjJdE3kgVGfDWvp8KOPZaQPh1Yov0m2QkkgE2GR7AlW8S6f1h508aRcwZkzJuVsoJA5XIO+lS/v4NlMsbuUxAnQr3SWsR4TZfFfmfStcIprZiyZWn+JWMR2dkVUK2kLySxhIw5bNCbNcW9ul9K4w/BpmZlEMmZSAyiNyQTsCLaE1aExcRCju3IEmIexZf/AHi9xYCzAaaHQ63rvEzh++/hygzxwIQGQAdyRqLKBqFA25mjKMPYscs14K/g8MDIIyqq5YJ4wRZibWYWJGum1F4/h/dA5jDm7xo1QBi7spCtkUp4gGNr7XBGpoybDh8W2JIcAyrJkut7ixsDa1rj3UXjsWk5DSxyuyTmWNi4UqjEMYMyi+S4NuY06Vn+vE7tmp/IyKqWvOkJRgyGyNA4e2bL3TXy7ZrZb2vpeicJwfvO8/h5RGrliyMACgzMl8tg1uRtTM41O8jcRyL3SToApjUFZyTeyrutz62BNzeg8LMqRxLIJXaOLERZg48S4jVnbMCS4+NT+nDe5Mp/6M0lqC/gUNhlyLIUIR/qsUIU32Aa1jXGLwgiIEimMkXAZSpI6i4p2/Fm/hHK4MYgBS6CI/R2BVtEzkm2xNhc2pXxKOGRv+9y55XtJIWAMrZmCAAAC/Pc+yoyxYktSbNOLNlcknBI9M7CYUJgoyN3LOT6mw/4QtJP2oYlCIo2uT4n0JFhaw22u3P+oasHYqYNgocuygr/ACsV+QFIf2r4RTh45LDMsgAvzzA6X9l/ZXtJJY0l6PmptvI2+7ZUuyeLdEtZCg1bMVHOxFzqSQTt/olx8IZkQfWYt7s2goVZBmsCVN+fv5Vp+KMsjMLN4coJA8PmoGmnTWoqxnRY+w04w2P7vNcMMt/6wube4NXrvFcEJoJIzs6MvvGh9hsfZXl/7PeyYmK4lmvYk26HY+p3FerYiYRxsx2RST6KLn5VpitbI3vR86fSn9p39f1atrMTuL0zgePS638K+/W9MYWQ7KPdXl+f0n0ql+O5Fdv/AFfnW6tOQfdFapqfoXmv6iwYXgeYA3e1hrnfp613PgY05vfp3j/HxVYsU9owIxsBc8hoNPNvKkTw3O3OtbgePHI60AJgy27P6Z3/AMVEDs6xFwJP53/xVZuHcIy2Zt7bUQ3EogSoNypsQBz6V3BLs77G+imJ2XlOpJQf1pGH40xbs1CFJznTo8h/GmmLnVza+vQ2qfB4NihDaW0It8q5JPoVtrspU/DkH22AO13b86h/dd00uTfk7HT0vU3EIcszLe9jp6b28qjVrLTuIqmDy4C2xbb7zfnRuHRSPt//AJH+GtcLiCWGbX5++i4ohl05H20koaGUyM4RG1Bf+d/8VdLw8cy/87/nUiDxev8Ar+dGYdbkgjUHTzqLxllkF8XD16v/ADv+ddPwodX/AJ3/ADp1FgjfapBhdbc6hLEzTDMisvwsdX/mb86gk4X0ZgetyfgTY1ZJsIddNvlXDcPNReKRqjmicdheK92xhfQOdOglAsyf3lCsPQ9RTXtzxKKODJJGJc4JCG1rKLliT529ppDiuDN9ZRc6XW9swGoIb7LjcH5aEIu1WJmmMbMe8WNcp5Pe9/4icm2FwLHfnXoYcjUOLPL+TjufNFOXCI7Z8wVTa666X3FibkDau+KZNkB0G5Fteeg2osQGVjawNtzf62+w6C9dDh57vTrz29SaazKhn+zftouEk7mU2jc6MfsseR/qnryPrp6F254wPo/codZVuxH2YvtE/wBq2Uf3uleOw9nHc7+Ebty9L7Vf+C8CYKucHKLWzXubCyk31CgAWU9Bfanc3xpD4oLlbFOC4OPtKQT+gPdan2D7OA8jVhw/BQRqKNw+G7o2Oq9aSONs0zzJaQj/AKOCsq13XrWVT6zP9whnxgYKi/VUAeptqfPWjsDw4J4m1c6hfuj86gwyrGpmYeSDqbb++/xqbhjsfE2pbU/6dLU3klegfjHFe5bU2AQu3x/AUiSJmjzR+F3u19gC2vt91IO1Hb2A4icoJJIsO0aTSoqFFLEpYBnDSDMCLqOXOi8V2tylRErSl0DoYwWDKQCCLDQWI3tvWXKne+jZgppcewzCcJmQiTETAufCEjFkued3BJ67Cn0U0neJZjqVFuVuelUSDtsWaESxu08zlYcOuUMbMQXLOwVUuMoYnUq1tiQ37J9oIsXIZ42K91dTE9g6ya3DAEgi17EGx9QQBFNLlQZzTfFvZNx6HLiH87H30AelPO0kZd1kUAgi2muo5H30oERsdNjr5evStdmNEIjNHw7X53qPuCBc+49a1LI4jZo4+8cWspZUHiNrs7aKo1J3OlgLmh2HoIcH02orDE5r0Dnewz2DW8QUsVv/AFSwDEWtqQPSpoJddNT61NoYe4eQEHfMOVEqwNmUn20uwMfi1YjqL/Gjlj8RXpz9aQPQZJEDY1i4MWrQH2STtcH22PzFTxS6DnyrqTO5NEMeGBqDGcEjktmXxDQMNGHlmHLyOnlRsRsxAHy/OsxEu1wf16UaQOTZWcZ2CRzcML9WjF/ejIPhQbdhmSxHduBvaOz+zMxX4VdO9Vuf4Go3zL/WHub8jTgsR8K4bADpcyLyk+svougX1UU9jw6nQih54I5hf7S7MNGU+tBLjWjYJMbg6LKNAfJ+hqkUhZSYzCGI9Vo7Rl8jUKyAixoaKUxtY7VRE2T/ALuHWtUR9IXrWUQCyRgQLDRFAGxtoNRf3eygeJ8R7vDzup8SQyuORzKjMNPUCpYwQ62J1UX9wqbiPDlcMpH1lIY9QwysLehqapj0fNvZ1b8I4oTuGwOvrM96t/7OuJ5MGrMC1ldBz0SVmA9P4n/CKRjs5Pg8PxHAyRSGeV8KIAsbsJljldi8bKCLZSDqedtwa9A4X2E+i8LjLg98invbEkWkcsy2GnhJUZhvlPKkzq4D4JKM9lIgxJbtJhs2ySQKAeQ7lWPl9ZmPtpV2Ul8XFY2F0fCYliDtmikVka3UEm1O+J8GaLiGGxiX7rwLI+V5BE6IY1aRE8WQqENx0YXBtSHsqNccrC08sMiBCCmkgY3GYc5Dh1ANjZ76608GnFNCSX5ME4ii/ubCmwzDF4oX52McWnvX4Vau0nFI34zFBMubDRIbxZGkBkkw7PnMaglmzMg20CjbWqvicDiG4dFCMLiLpPKxbu2sQyAAAfWvcNra2m/IW7HwlOLxY1VcxFMshVHZo2OHaJC6KpdVKmM3y3F2Fri1M3QEhl+zqSc4ARzK4aORlQOrBu7yowAzakBmceQsOVJ+0XFEbi2FgnGbDRBWePI0gZpEZsxjUEubGMDQ2sepqzwcakfM0oKjvH7oFcrCGyhO8U6hmIdrNrYi+4pDxXAMnE8NjgrtDZUlKKzmMqjRhmRAWyFSmoB1DDpeMMlzaKyhUEwv9mseIbBmOVJF7qQqmdWUiNlDZRmFyA2f+ar3hEjXQi9ue1IsDxSWTvGcFIzIe5VlKP3Sqozup8XibMwDC9rciKb4EnU79POul2BdDbCwgsbm45dKNeVQwJt6n3UobH93q+nKw5+nnQE87zXN7AbKNv8AWpNMZFmmx6nKV11tflrWlxh9xFLINVUdCNaNkGhtUZN2VUVQSZiJKkxMxy71EG1vW528JpbYKOnmuNQD57GokxbL5joaiEmlQzTWUmqxsLSonxZWXWNsky6+vkeoqLB41ZgY5Vs40ZTz8x+tKTpP4i3MC48q1xDGhskim0g5jmPPoR8Qa2RM0kNsPi2gkETm6H/Zuf8AlP6+dHySXpYHXFQ9G/5WHP0PyNd8JxhdSrfXQ2b8/wBdKcQOvW61WUQEfCAXKE8lX5VPh8bndhbYnXTkdPwrOCZtL/dHy6VFgF8bHQDQ9LAE6n3VFFGNSfxqOaFXRlYeFgVI6gi1eczftsj8UwwzNglnGHOI7wZyxVnzrBl1TKpP1r7c9K9HhlWQKym6MAVYcwRcMD0INxVKEPLcPEYZniLaxsyk7HQ2v6EWPtpXxzh5aa6xozsBGZCLsUzKwUm9iLgbgmwte2lIOFyYibiGOw5xuJAiXEd3I08nhaOVUR5GvqoB8Xlen3Fe0xjxEqCAzS4aCOabLIE1yxs/dq0ZLgZwxOhtc20rGsEoP8WaftTW0elcMwiqrGw21sAL2623pUeCwyfZIc/aXQgGkHF/2gPHjTgY8K0pdFZGSVFLq0Xejwull0uD4thfXYqJu3YxPCsROizRtG8aSLHMI5FV2AVkm7s3BvYjKDo2vWrxtk1NIsuP7FyxLnjIcb2+17jv76V4fEMGAIKkG2mla/8AaUuFwPDiYJGixCuC8mIzyLklyMXYxfxNGzfZ6WFqr3aXtmJMPFOY8VEpxE8bJHiBA5MYjYK5EJYixOmmU5hroR0cCTC8za2egYLChvn+vOjpZlXXQKNrdB+NUfinaqdeMQYVAFhBMj+MjvFeJmJew2Rc5CWNyu+osvwHaNe+4j3n0m8Ad3D4gTIBHKE7uGMRoqXZlAbWw02vT8GJyLZisW0jXY+g6DpRMEndpd9+S9fM25fGqzw3tJeNpWwxAXC/S4175WWVFbK6ZxEMrIdwQdQRzBKzEftOUxJM+EmyPI6F+8QrdQpOVsgzsAwOWygaam+hcGzlJI9LTFnwkDce72UX9P026fOqbwbtv3uOOC+jyRMqllLlczWUPZowP4d0Nx4m5A+UMv7U41Dyrhy+FhmSF5xIAxZg5DJCV8SeE6lgTptfTO8LvouskaPQop7nyrWKmAG9Q4KcOM62KMAysNirC4YeRBB9tQ4iMM2u1SUUOycYtNhUGNnGU+ddwpdiFW2XntXGPAKnTblVUlaFb0KJ23oI0XKhGlQOmlakZmFcFxeSUfdbQ/gff8zTTGDusQr7LJ4W9dr/ACPsNV9L8qsHEP4mFDcwA3tGh/GmFG+Wsqr/AL7l61lcdRb8CwBXl4bfC9A9oHP0TFLGNe4ntbr3b2+NZ3iqUJvy035fCmWKkC72C26X+HOkQT5jg/3C/wD9Ri//AFZK+hOxAYcMwYbf6NBfr/s1sPdaquP2P4ZiUE7jBtMMQcJZLZwpUL3v1wmViMtr2531r0EgAAAWAGgtsB5cgOlM2Cj5zwHCRieK8SiZ3QN9LGZCRqcQoGYAgOmtypIBt5Uf24ilwuJh4lDyKq9iCD4PBdlP1ZIPDp92/wBoVZh+yru5p2GNlLzo6SSGKLxCYhpLC/hJPMddLV3xfsAkudVmljR48PHJGixlWXDDKhJYaPZU8Q2sdwbUjkr7HUXXQnlmEnabCsCSHgiYE7kHCOQT52tVP7NKf3TxQ8rYL398aumP7H4qTjEUscU8eHRIou/hKAxgQ92HXM31VJANxqFbSrTF+yqCLh0uCSZwJXR5ZsqFm7sgqgXZVBA533603JULTPLO0v8AuvhH/wBx/wBVKsP7ab9xFc3P0iXfX7JsKfcQ/ZfHLhsNAcVIFw3eZCI47nvGDG+vKwFEdquxH06NRLM6BGZvCqEuzBVzEH6uzGw08fkK7kjqZVeIsP6RRE7dyb+zDTUJwLDrJxHi0bA5JBOrW3CtiVBYX5r9b1UVa+IdlE+lx4wySZ4lRGXKmWQAFGv9zOrMDba9xysBguycYlxL97IxxiSpICsYA705iwtzB1A0FG0CmV7s9NNBFxHh8xIMEOJkUXNr92Uew5q2aNx7fvUhx/8AubDf+LxX/Shq8JwNQ0paWaR5oPo3eP3eZIrKthYAOxCgZm1t1OtcP2FhbCphTLLlSV5Va0d7yIqshGxHhBvfrXOSQeLZCin+kUwX630eTL/a+gi3xtVT4f8A7kxP/jMN/wBKSvV8H2VjXHjiHfSd4FCtHlTKxEIhJvuL2DWA0O2lQf8Asxw75x3siYaWZZnwqhLF0DAZZfrIniYZRf10Fp/bG6H+qVWP+wiMOG4XNv3EfuK3H/Daj8MfHRk0iRx6AAKAABoAALAAdALClXD5tS5PPbyrNuVmhapFga1qGbDdRpUqvpcVzLLpU1aGoTcWUXpXNsKPx8l2pdOa2w6M0+zlSb6U/wCHHNh3XpmHwv8AjSaJQBc034K38GQnqx9yiqIR9Fd7yt1ru63XWAuU+JRfrLsL6+lbwc4xUNreNNvw+GnsqXiGDEsIPPKL+7Q1XeGTvBLfpoRyIpPI3gc8OYiTz1v6fne1NM2uvt/KhQi5i6a5hr69f1zrsQMzeVBaOewbE4hbGwub0tjxd2Y2A5e6nEuDABuefpQEjJHGToL3+O1JIeIFhJ5ORNj0/wAqmmeTX623nW8Ji1FtzU0uMHi0Pw/OkTGaE0czbeL41LJjSF1a/lUcXEAXI10qPHzpmubcvLlToVkeOxX8I3AtcbevnQeDmBcDyPyojiSBozl8ttaVx4R0e5FwL6+W1MmCjkrpeisJHd9etgKjh4ex3YZaZyRgNmB1NvDbbQCuk0PFMKmXUKKY4CLnyHKli3vt6npRgxOmVOfOocbKc/BFxeTkKzB4M2HKuUwLs1yRp60YoZd7VS9aFafkLwrW8J9lbkbWomxAsWJAtz/DzPlVW4vJiWxcEqXEKaMtwNDcMzR8za1ufhtYXqTW7GvQ0xv1jpQI31phjVtre96WyCtcejPLsySW+g2p9EMmDJ5sP+Y2+VI8Phs7BRuTb/OnPG5fqQp5af8ACo+dOIJqyn/9H0+8ayhQbQTw3H2QKddBp1FvnU54aG1AuDrr06Hoajw3DFNtxYD5U2giyfV2O4/9Q8/Kp/qD0RYKMLyt5flUss4B0rbjNt+vWhX0JvQtrQBRxTGMdL2u1rDpSzGtoFuN+fSp8VPmcg6efQetRw8NzSXvcfh60j2yq0ZHIB1Psroz+RFNYook6fE1KZIbfVF/SgkgNlKV8shGu/rXOPYG+tM8VgwZmIAFzfYitz8CVlvn92vvp72d4FeDU5bA78qPttn+H40MUER0OvVdT7a5lxpfS1vP86UKD8WF+xa5G3IVxhcKRqfrfrWt8PwpBuNf1yqwpkyXFr21JpW6GsVLIApHO1c8NgJJ+FRlM7eHa9M8TFIkD90AZchKg82toKEnWgx9skOGPWq32mmxJRPot3s4zlbEEAjwgncHUG22moozs7JPNCPpV843QjKGHJ2A+sDrptptQ3bTjUsEadwoZs659M2UAghDbRS2oF+lKm6GdDrB4Xwhzq1r3P2eoUfZG4PPTW9VLtf3zp/2Yto2Ysum2q2P2lBGttLVYMVjkjgGJnb+C4UlADlDMNDk3cnnfQb2GpoPtFxcLEZEGZQt8x0U32AO7ez30cbsSQGnGQe5jeyvIui6CzAeJTbQWIIHX2UQy1VsBNHPEJ5fDJA9nbNYAjxI4A+zlA9pGu9XrhPDs695JYR777+37vnzq2N+Cc/ZPwfDiNGmfTTT06+pOg/zrng0RllaZuR09TyHoPwqPF4lsTII49EH4faPl0FPsPhwihV2H6ufOrkiSsrVq3RANIMpjX0HyqAmxrEXa3QXHsFSFriw3+VSexiCWUXsPrfr31zNgtLk60TDhsg11/W1LuK4gi2U6g3pelsK30IMbgCtzzJ33vXeAgP1iCQfP8KP+l5lNxY+Vaw7Aiw+VIkM2/Jtk2ABN/17q7GE1Got+tNaZrGFFufOoippkLZVeISHvDl16aXoHE4SVhuffb4CrdNgQTqPdpUXdIn3R5n/ADoSW7Q6kVbA8Pa4uCwHsHvp4/BkdcykXG6DQfrzqTF8SjA019Nr+tKpOJvsunpv6V37gt9BM0+QgWsANuftrIw0p8O1cQ8PLi7GxttzpzhcJlTw6G1K/aGTo4wsAQXA153oPtbxv6NhmmjTM4KjIb28X2jbl+Y2pjhZr+GUZT1/Gh+PGONRnkQd4cqXIuxPIDnpSV5Y1i7hzPiYI5B4FK+HLe55FWcbDTUDXzBFqXSdvcIkDFcwAYIFC21uLtcaZeebfnamkfFJIye6GbWxA+oLbeLbMNrLc7C2gpHiuz2ExEbscoZpD/sbKCbeJFTxZiSW6m45UGkkNYy4lAuIibMA0L+IsSyRxsftqLhn53JsASTcXaooOGJkjVf4mZf4ZPjJSwuqr0HUDbc6Gu3CthDg8+SLLlDtZpTYhsjgGwYW2OpHIG9KMPwHEfQ/osLsLtcSWyFsv2CRqLa7nblvRgqAybjHZWGOIiRlizWvHGAzaahiNjbmvQnXQUDwbCYrPDCjZsOoyMGIGmY2drbsNANzb1FWXB8CCKjYh8zsq3CXLObC5G7H2DTrVRg4rjYHxEZifw3eJQhYRuCLLp9goA25vkJ5XqsqpMRX0ek4Hh6xLYbnduZ/y8qMijLGwpf2dxrYqCOQoULDVSCLG9uY+NP1VY1860J2rItUcfu6t1H+8vKsonHUTeEHyHyqSFOZ3oeJb2HkPlRGILZSFIDEHKSLgG2hK3Fxe2lxUkccySjcmwB3PpuaUcQ47hgCL5z/AFf8W1eacW7RYs4hosXZXj+wgsluUsY+0rdT6eVMsJMsotex5Ec/T8qtDHGXYkpNdDiTjIOiiw9bn36CmHDuJ+IZl09g+dV0QlTRUL2/V/iausMPQnOQbxPjs6uTbKh2trp/a5mu8HxsuNWI9SbfGpcNiLixFwd77VDiuzqOc8Rsw5a8+QP5131xR3KyTF5m+qSfS9Rw4NyRm0vzP42pYZ5YWs4OnW/xppg+MBrDnU5YIvodZWgh+DBRdm9gqX6EqjRRf40YkbOuwPT/AFFRy4dvtC2v4dayzxygUU1IEBPh9BTXDHlS5LeH0FMYYjaojE30cMLaHyqs9q+wYxfdlJTE0ZNrjMNSD1BBBA61YEYhhY9aYRYrkRTRpnW0I8O0saLEyq2VQBY5cyjQlbn3jcXHUEqOy3Z4YEykI7ox1zZSUFgbgjffX39RVr4oFMbWBLKCygGxzAHLYnYk6e3XSqn2D7SYjGiVJLRMpzFgmvIWUNopAsDcMRbzoNVoZO9msPwZMLJiZESRnmu6Rs6Xzm7gxZQXJzAWIvYb9aW9ne0+MxUM8RFp4yzLljNyxLMoBPhisxAJbbUc6ccB4Hikx84dv+zMLqQ/jy3IRL/WFrG9iNjbQirZLgECgJZSuqnz53A3B59fUA0VGzmym9jMPPJCTiEeOQMUOhVpAOZYnMANrC3S9WlODApl+oNxl3DDUMPO/v50FgO1mHLzIpvIj+KNbsQ1lDKLC7eINqB+NSTY+aTb+EvsZz7Pqr7c3oKpFqqFd2a4X2hizSQBl76JiGQHa/i0PMXzabgAXoks0hpBgOwKLi/pSvIpOYlSQQxf61yRcgnW2mvlpVvjjCiwrot+TmvQN+7z1rVGZqym5AoHwJBAOt7D5VK4ub0NhZcsY20UfKuYrd2SOZ5+X6NK2ATdsOx642LQhMRHcxS9OqPbeNuY5bjofLsHiXjdkdSkkZtJEdwRzHUHQgjqPI17XHOAN/8AXnVZ7ddjfpaieCy4uIeE7CRf/hP8bE7XtsdOhkpnOIl4fxFZBZvf+B8/PY0RLhSu2o69KpfDseTcgFHQ5ZIyNVOxBB5XuPgav/ZeB50zHwxi4zN1G4F/rDzO22tb45E+yDiRYeJz+Z/CrJw7hTmxN7eenwrhOM4OE5UcSydIwZXv6Rg5fhXUj4jE6CAxp1mfL/5MVy395hSyyI5RDMdgY3XKTFflm3+DAikuE7HETAtolrtY3ufu5unPlp0o1+xMbLZnKkj/ALpI4/aCVZ/exoHD/s+iRs8s+JxDBQgEspyZAQQpRLAjY2Olxe1ReWkPxG3EuJ4aMZWlAtplUx/JtKHw2Ph3R5Lf2NPeoC0VJhEjisiKmmyqF+VLnYn3/gKl937B4EErlpCQuVdMpuLnTW6j6uvmaa4WYhdaUq2q+gpvhR4ffUX3ZQ3lDEEcqLkwhupFB/Rxy0ozK65dQdqCZxxNhz0Nc9xdbagjUNzB6i/y5jSiXxDA6r7q1Hi9/C1FtHIr2H7TRfSngNzMqhSqi4LXLDLz2PPYm1+dNWimf/5a9BYv7WPhX2BvWhBwTDHFfSu5Pf8A3wWHK1yt7E2AF7ch0FN2xDck95tSJ0OV3h/YGGHEtiVLh2DArmzDxG5OoudbnUnc1YkgVfzNcEudyB6C/wATWBAPM9TrR50GrJy9aLVCXrkyUOYyiTZq3Q3e1uhzDxFkbAi9reEb68hUWKkIyhWAAN9eftrPpgaKxG6jY+Qofibju/7v4VaRNEaYm+u19Rb8a2OJEKVubndr6+z20rw8rWAvy2rIprub8tvfUpaKJAvE+zUM06zAtHLsxS1nFt2zAi4Gl+enQU0w3CofqvmmtYASMWUDyT6g9AKDknyuNdPWiIZ/Ed+tLzl1YOC7HuGkKWCqEUXAVVCjQ+Q6UY/Ez4QDY3JNvdalGPxRVbZr3t+P4UPhJiWYnUa2+X5Uil5YeFlrxMwYWB130oPGY63hudrm2/TnSWSdtGzWIFtBvuP8vZUU/FM6ruDY66ajTp7atF2iTVMZjFFvDn8rECuO7JXUjS5sN/ifK1KsNLawB1PP0o7DyePU3sxFutzoKW9j8VR1ElwLKdOewo/DTAaHkDfy52NQ4uexIAItbS24NcYbCWTMbkudt7AfgTVq0I0S4KfMNTc3/wBKOxeJPeIgt1PoDf8ACk0C5X8OpW9x0P6NExuTLmPJCb+f1RUZOmdQzixRa9yPZU6PZSaRpiCp9aOnmtHvUHPYyid4PF5mbS1qJaSlPDJfCTRL4iklk2VUAlpKiaWhWxFRNPS8yqxhbTVw01BtiKjbE+dHkx+Ad3tZS36YP0ayjbDxOIf9kmmuVfPl1oTF40ZRfQ8xTlY7RsE+zyOmhF9PjSKTBZmJIFj1Jr02jz0wGfHoq301vqBz/wBKgixKakMbnfp6bVFxHAEMVGQaXGpHrS2PAy3tdfj+dTcV0xubG/hOtx+Pto7BTrfU6c/fb8aqqQSHprruaNweFlXS467n8Km8a8lFP9h/i+Ih2sNLfr5fOulny2JOt25/rlSM4dzaxAJPNtPiKYDCPYfVvz8XP+WpygvZSEvI1kksgNwSfTS9CyNnsL6gNzA1IFqiMLhdlY9M6391qFiDFtdPLMPyopaFcU3ZHiOK/R43lKl8hHgBALFmCABjoNWGtVLF/tOxDMckcMS33GJgZ/52YAf3QD0NWbtPh2+iSMctg0Ox11mj5VSpXTEw8PjOLjc4eKa8BLys0pkkeCERFSGLAxRnoLjkK0Yopq2QyadIIwXbdoyzrmVhncquIgmz37tpCVaTTwxHXK7m58ete2tKhXMTYAC2+m/u3rxrtLwWGIcQzYdMOYpXTBsqmMyxmKfvBa9pUVQjZ7aE2vravTUDvEc6jKDp4hypPkycUqBiipPbCpZ1AJD6sb78gNdbV0mPVgLNb3/Oln0RmOXmBtccx191SrhJLXFgBpqw5eysUt9s1RhELbFgtlBFqmxOLGW1x76RzYWcagL65x+VA2xJNrL/ADiisafkekiyQ4xVW2Ye+uX4iv3hVYk4diSd0/n/ACFRyYKfy05iUf4ab6o+xudeCyPxRfvCh34sv3qrb4Sccv8AzF/KoHgmHIk/20/KqRwx9ivK/RZH4ov3hUD8UX7w99V5sPN90fzL+FQHDT32Ue0H5VRYo+xHml6LN+9F+8K1Vc+iy9U95rKP1xB9svR6nim7uVDlsrqFY36gZT79PbSPjEbqx3q24/BCSIX+6PlVd4yhZL/aGhPXzrXRiKtjcRLa/wACAaRtxGRfs2B/WwppxSU5d6rUs5vvXOKYdnMfFHDWK6erfnU6cbZQ2mp8ztS9pGzb1w8nVvnXcUdbGUHHSNGVtOd/8qcYPjC/Wyub9ba263G1U36RyNyPU0bhMTp9qlcEw8mi5Nxy+qxC3UkflS7EcZb7Ca9RrrSc4monU3vY0nBIZSbLBPinnhaOUvZsviS1wVZXB1BF7qORpU/Y7DW+s9z1jwv/APCusLi5Adj77VPJjJDrl+A/GgrXQ7p9oXS9l8Mt7OwBBBKrhlNmBBAKwAi4JHtq5QdtBbKCbDlZT76rc2IfL9UH2A/KooXl3ye3KKDSl+oC/HosKdqlXNZmLMfE2VduQGtEv2qiYWLn3D5XqpjESMT4L/3RW4sUx0y7cso/AUPqiw82i1S9rY9s+n9kj5UGO10KnTMSedr/AAquTY+S/wBXbqo/GsGOkP2R6WQfhRWKJzySLJ/TFTzYH+yfwNDydqwft29VPv3qvnHvbZfn+NDyY1/1/pTLFEX7JFhm7RjlID/cb86G/f5++PahHypEZG5+4j41ycQelOoRFcpMbtxw/eB/ut+YriXjxPn7CP8A1UsbNa5GnpatJc7CjxiC2Hfvs9D8fzrdL87dPhW6akDZ9LKPAPQfKq5xeKxPQ8q1WVwpTeJ4YMDyqtvgxfetVlBhQL9FW9dLw5TceX60rVZU2xkRRgDZRf8AXKmcEIyggAXvyrdZQYyJMwI+qL6a6dL9KLyWA8/IVuspGPEC7+xHnc6mp48w1DDbbKNKysrn0MibDTnKWNib7WW3wF/jRrBmQm62AGmXf1N63WVKWh4lbxvFyDbLtfY28tuVAniBOoFj13/CsrKvBKiEmwYyFm1PzrRQ2vmNZWU4hmHIJsR+vSpcRhspv5dLVlZXeQ+COFO8JBNtL6Dp5bVGFykroR5jpWVlMA1Kwtt+Xs5/GjeHcN7xS2YjW1v0aysoSdLQ0VsJ/o8v3z7hWVlZUubK8U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 Box 3"/>
          <p:cNvSpPr txBox="1">
            <a:spLocks noChangeArrowheads="1"/>
          </p:cNvSpPr>
          <p:nvPr/>
        </p:nvSpPr>
        <p:spPr bwMode="auto">
          <a:xfrm>
            <a:off x="468313" y="366713"/>
            <a:ext cx="8280400" cy="523875"/>
          </a:xfrm>
          <a:prstGeom prst="rect">
            <a:avLst/>
          </a:prstGeom>
          <a:noFill/>
          <a:ln w="57150">
            <a:noFill/>
            <a:miter lim="800000"/>
            <a:headEnd/>
            <a:tailEnd/>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914400" rtl="0" eaLnBrk="1" fontAlgn="base" latinLnBrk="0" hangingPunct="1">
              <a:lnSpc>
                <a:spcPct val="85000"/>
              </a:lnSpc>
              <a:spcBef>
                <a:spcPct val="0"/>
              </a:spcBef>
              <a:spcAft>
                <a:spcPct val="0"/>
              </a:spcAft>
              <a:buClrTx/>
              <a:buSzTx/>
              <a:buFont typeface="Wingdings 3" pitchFamily="18" charset="2"/>
              <a:buNone/>
              <a:tabLst/>
              <a:defRPr/>
            </a:pPr>
            <a:r>
              <a:rPr kumimoji="1" lang="pt-BR" sz="33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124ª - Edição – Rio de Janeiro: FEB, - 2004.</a:t>
            </a:r>
          </a:p>
        </p:txBody>
      </p:sp>
      <p:cxnSp>
        <p:nvCxnSpPr>
          <p:cNvPr id="18" name="Conector reto 17"/>
          <p:cNvCxnSpPr/>
          <p:nvPr/>
        </p:nvCxnSpPr>
        <p:spPr>
          <a:xfrm>
            <a:off x="4213225" y="3716338"/>
            <a:ext cx="4391025" cy="0"/>
          </a:xfrm>
          <a:prstGeom prst="line">
            <a:avLst/>
          </a:prstGeom>
          <a:ln w="76200">
            <a:solidFill>
              <a:srgbClr val="FF9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Text Box 3"/>
          <p:cNvSpPr txBox="1">
            <a:spLocks noChangeArrowheads="1"/>
          </p:cNvSpPr>
          <p:nvPr/>
        </p:nvSpPr>
        <p:spPr bwMode="auto">
          <a:xfrm>
            <a:off x="4140200" y="1125538"/>
            <a:ext cx="4535488" cy="5246687"/>
          </a:xfrm>
          <a:prstGeom prst="rect">
            <a:avLst/>
          </a:prstGeom>
          <a:noFill/>
          <a:ln w="57150">
            <a:noFill/>
            <a:miter lim="800000"/>
            <a:headEnd/>
            <a:tailEnd/>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3500" b="1" i="0" u="none" strike="noStrike" kern="1200" cap="none" spc="0" normalizeH="0" baseline="0" noProof="0" dirty="0">
                <a:ln>
                  <a:noFill/>
                </a:ln>
                <a:solidFill>
                  <a:srgbClr val="FFFFCC">
                    <a:lumMod val="50000"/>
                  </a:srgbClr>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Capítulo I (1)</a:t>
            </a:r>
          </a:p>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3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 </a:t>
            </a:r>
          </a:p>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NÃO VIM DESTRUIR A LEI</a:t>
            </a:r>
          </a:p>
          <a:p>
            <a:pPr marL="0" marR="0" lvl="0" indent="0" algn="ctr" defTabSz="914400" rtl="0" eaLnBrk="1" fontAlgn="base" latinLnBrk="0" hangingPunct="1">
              <a:lnSpc>
                <a:spcPct val="85000"/>
              </a:lnSpc>
              <a:spcBef>
                <a:spcPct val="0"/>
              </a:spcBef>
              <a:spcAft>
                <a:spcPct val="0"/>
              </a:spcAft>
              <a:buClrTx/>
              <a:buSzTx/>
              <a:buFontTx/>
              <a:buNone/>
              <a:tabLst/>
              <a:defRPr/>
            </a:pPr>
            <a:endParaRPr kumimoji="1" lang="pt-BR"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endParaRPr>
          </a:p>
          <a:p>
            <a:pPr marL="0" marR="0" lvl="0" indent="0" algn="ctr" defTabSz="914400" rtl="0" eaLnBrk="1" fontAlgn="base" latinLnBrk="0" hangingPunct="1">
              <a:lnSpc>
                <a:spcPct val="85000"/>
              </a:lnSpc>
              <a:spcBef>
                <a:spcPct val="0"/>
              </a:spcBef>
              <a:spcAft>
                <a:spcPct val="0"/>
              </a:spcAft>
              <a:buClrTx/>
              <a:buSzTx/>
              <a:buFontTx/>
              <a:buNone/>
              <a:tabLst/>
              <a:defRPr/>
            </a:pPr>
            <a:endParaRPr kumimoji="1" lang="pt-BR"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endParaRPr>
          </a:p>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ITEM</a:t>
            </a:r>
          </a:p>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 C R I S T O </a:t>
            </a:r>
          </a:p>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(1) – Questão: 3  Página: 55</a:t>
            </a:r>
            <a:endParaRPr kumimoji="1" lang="pt-BR" sz="35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endParaRPr>
          </a:p>
        </p:txBody>
      </p:sp>
      <p:sp>
        <p:nvSpPr>
          <p:cNvPr id="8" name="Text Box 3"/>
          <p:cNvSpPr txBox="1">
            <a:spLocks noChangeArrowheads="1"/>
          </p:cNvSpPr>
          <p:nvPr/>
        </p:nvSpPr>
        <p:spPr bwMode="auto">
          <a:xfrm>
            <a:off x="611188" y="6092825"/>
            <a:ext cx="3168650" cy="550863"/>
          </a:xfrm>
          <a:prstGeom prst="rect">
            <a:avLst/>
          </a:prstGeom>
          <a:noFill/>
          <a:ln w="57150">
            <a:noFill/>
            <a:miter lim="800000"/>
            <a:headEnd/>
            <a:tailEnd/>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just" defTabSz="914400" rtl="0" eaLnBrk="1" fontAlgn="base" latinLnBrk="0" hangingPunct="1">
              <a:lnSpc>
                <a:spcPct val="85000"/>
              </a:lnSpc>
              <a:spcBef>
                <a:spcPct val="0"/>
              </a:spcBef>
              <a:spcAft>
                <a:spcPct val="0"/>
              </a:spcAft>
              <a:buClrTx/>
              <a:buSzTx/>
              <a:buFont typeface="Wingdings 3" pitchFamily="18" charset="2"/>
              <a:buNone/>
              <a:tabLst/>
              <a:defRPr/>
            </a:pPr>
            <a:r>
              <a:rPr kumimoji="1" lang="pt-BR" sz="3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Guillon Ribeiro </a:t>
            </a:r>
          </a:p>
        </p:txBody>
      </p:sp>
      <p:pic>
        <p:nvPicPr>
          <p:cNvPr id="9226" name="Picture 10" descr="http://www.grupoandreluiz.org.br/livrariavirtual/config/imagens_conteudo/produtos/imagensGRD/GRD_84_evangelho_f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06612"/>
            <a:ext cx="3073450" cy="4626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16845902"/>
      </p:ext>
    </p:extLst>
  </p:cSld>
  <p:clrMapOvr>
    <a:masterClrMapping/>
  </p:clrMapOvr>
  <p:transition spd="slow"/>
</p:sld>
</file>

<file path=ppt/slides/slide3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AutoShape 7" descr="data:image/jpeg;base64,/9j/4AAQSkZJRgABAQAAAQABAAD/2wCEAAkGBhMSERUUExMWFRQVFxcYGBQXGBcXGhoXFxgYFxgUFhQXHCYeFxkjGRcUHy8gJCcpLCwsFR4xNTAqNSYrLCkBCQoKDgwOGg8PGikkHyQsLCwsLCwsLCksLCwsLCwpLCksLCwsLCwsLCwsKSksLCwsLCwpLCwsLCwpLCwsLCwsLP/AABEIAQUAwQMBIgACEQEDEQH/xAAcAAACAgMBAQAAAAAAAAAAAAAEBQMGAAECBwj/xABNEAACAQIEAwUEBwQHBQUJAAABAgMAEQQSITEFQVEGEyJhcYGRobEUMkJSwdHwBxUjkhZicoLS4fEzNaKysyRDdKPCF0RTY3WEk7TT/8QAGgEAAwEBAQEAAAAAAAAAAAAAAQIDBAAFBv/EACkRAAICAgICAgEDBQEAAAAAAAABAhEDIRIxQVEEEyIyYZFScbHh8BT/2gAMAwEAAhEDEQA/AIZZdvQUMXFQzYn5UG+Mrw5Y2z6uE0kHOoO1cd1QiYwUVDODzqTjKJZOMjsR12q+VbEq1ItRbZVRRxa9SJHWwwrsNU22MkYErr1rV66qTsY5y1w63qU1rvK5NnUQHDE867jgtzrvvBWCSm5SYKRKK4dR0rWeszVNJjHGXyrlrV2XFcECqqxTkaVp2FaZh1/H5VG1uv69tVUGT5R9nDpULxVOa1lqqdA4pgjRVru6KYVGwFVUhHAHtWqksK3TWLxI5yaEY1YcRwNuRHuNBNwGTy99Xc4+zDHHP0KQa7E1dvhWBIsbiue4PQ+6jph5NHa4mpFxlR/Rza9j7q2kV+VBwTGWZomGM8zUg4getDnD+Vc935GleOLHWdhy8R61IOIil/0f9WrpcJfapvDAss0g5seKj+m+dZFwdjyoyLgPWoy+uJVObAjifOtjFGj/ANxqP0ajbgtJ9mMpUiJcSa2cVXY4TbnWLw0Df30t4/AfyIxL+vwFWrs12GmxQDv/AAojtcXLD+qvMeZ9lddh+yq4ibPIP4Udjl6k7KR7Ln2DnXpHG8cIYrhgl/CGtcLf7WW4uAPOvS+P8eLjzkeH835slLhD/v8Af+Cn8RwvCcCQkxZ5LA5buzWPMqllHtqCPG8DnOQHu2OxPex/FvD76oMnDnxUzOWZpWJJLabeR6C1QYzBFPCwANtR+ufn5VqXDriv4PMeTJ3yd/3L3x/9nDopkwrd6u+Q2z28raP6aH1qjM5Fejfsm44zxtC7E92bLf7p2Hs1HuqH9qHZYKPpcQtcgSqPPQSet7A+oPWpZfjxrlE3fF+bJS4TPPmkqLPUyZulSNEDyrB1o9ztWgPNWUT9G8xWU1oGy1YjBxqBdFGg5CgHhU7Ko9gphNETa4OwrUXDyx2NqrLGefDMn4Fwwq9B7q39HX7oPsFOl4SPuk+2uThUX7NzUuDKuarwJzgwR9VfcKiPBRvcDy3p7FLdrZQPZUjy+lvT5UyjJdE3kgVGfDWvp8KOPZaQPh1Yov0m2QkkgE2GR7AlW8S6f1h508aRcwZkzJuVsoJA5XIO+lS/v4NlMsbuUxAnQr3SWsR4TZfFfmfStcIprZiyZWn+JWMR2dkVUK2kLySxhIw5bNCbNcW9ul9K4w/BpmZlEMmZSAyiNyQTsCLaE1aExcRCju3IEmIexZf/AHi9xYCzAaaHQ63rvEzh++/hygzxwIQGQAdyRqLKBqFA25mjKMPYscs14K/g8MDIIyqq5YJ4wRZibWYWJGum1F4/h/dA5jDm7xo1QBi7spCtkUp4gGNr7XBGpoybDh8W2JIcAyrJkut7ixsDa1rj3UXjsWk5DSxyuyTmWNi4UqjEMYMyi+S4NuY06Vn+vE7tmp/IyKqWvOkJRgyGyNA4e2bL3TXy7ZrZb2vpeicJwfvO8/h5RGrliyMACgzMl8tg1uRtTM41O8jcRyL3SToApjUFZyTeyrutz62BNzeg8LMqRxLIJXaOLERZg48S4jVnbMCS4+NT+nDe5Mp/6M0lqC/gUNhlyLIUIR/qsUIU32Aa1jXGLwgiIEimMkXAZSpI6i4p2/Fm/hHK4MYgBS6CI/R2BVtEzkm2xNhc2pXxKOGRv+9y55XtJIWAMrZmCAAAC/Pc+yoyxYktSbNOLNlcknBI9M7CYUJgoyN3LOT6mw/4QtJP2oYlCIo2uT4n0JFhaw22u3P+oasHYqYNgocuygr/ACsV+QFIf2r4RTh45LDMsgAvzzA6X9l/ZXtJJY0l6PmptvI2+7ZUuyeLdEtZCg1bMVHOxFzqSQTt/olx8IZkQfWYt7s2goVZBmsCVN+fv5Vp+KMsjMLN4coJA8PmoGmnTWoqxnRY+w04w2P7vNcMMt/6wube4NXrvFcEJoJIzs6MvvGh9hsfZXl/7PeyYmK4lmvYk26HY+p3FerYiYRxsx2RST6KLn5VpitbI3vR86fSn9p39f1atrMTuL0zgePS638K+/W9MYWQ7KPdXl+f0n0ql+O5Fdv/AFfnW6tOQfdFapqfoXmv6iwYXgeYA3e1hrnfp613PgY05vfp3j/HxVYsU9owIxsBc8hoNPNvKkTw3O3OtbgePHI60AJgy27P6Z3/AMVEDs6xFwJP53/xVZuHcIy2Zt7bUQ3EogSoNypsQBz6V3BLs77G+imJ2XlOpJQf1pGH40xbs1CFJznTo8h/GmmLnVza+vQ2qfB4NihDaW0It8q5JPoVtrspU/DkH22AO13b86h/dd00uTfk7HT0vU3EIcszLe9jp6b28qjVrLTuIqmDy4C2xbb7zfnRuHRSPt//AJH+GtcLiCWGbX5++i4ohl05H20koaGUyM4RG1Bf+d/8VdLw8cy/87/nUiDxev8Ar+dGYdbkgjUHTzqLxllkF8XD16v/ADv+ddPwodX/AJ3/ADp1FgjfapBhdbc6hLEzTDMisvwsdX/mb86gk4X0ZgetyfgTY1ZJsIddNvlXDcPNReKRqjmicdheK92xhfQOdOglAsyf3lCsPQ9RTXtzxKKODJJGJc4JCG1rKLliT529ppDiuDN9ZRc6XW9swGoIb7LjcH5aEIu1WJmmMbMe8WNcp5Pe9/4icm2FwLHfnXoYcjUOLPL+TjufNFOXCI7Z8wVTa666X3FibkDau+KZNkB0G5Fteeg2osQGVjawNtzf62+w6C9dDh57vTrz29SaazKhn+zftouEk7mU2jc6MfsseR/qnryPrp6F254wPo/codZVuxH2YvtE/wBq2Uf3uleOw9nHc7+Ebty9L7Vf+C8CYKucHKLWzXubCyk31CgAWU9Bfanc3xpD4oLlbFOC4OPtKQT+gPdan2D7OA8jVhw/BQRqKNw+G7o2Oq9aSONs0zzJaQj/AKOCsq13XrWVT6zP9whnxgYKi/VUAeptqfPWjsDw4J4m1c6hfuj86gwyrGpmYeSDqbb++/xqbhjsfE2pbU/6dLU3klegfjHFe5bU2AQu3x/AUiSJmjzR+F3u19gC2vt91IO1Hb2A4icoJJIsO0aTSoqFFLEpYBnDSDMCLqOXOi8V2tylRErSl0DoYwWDKQCCLDQWI3tvWXKne+jZgppcewzCcJmQiTETAufCEjFkued3BJ67Cn0U0neJZjqVFuVuelUSDtsWaESxu08zlYcOuUMbMQXLOwVUuMoYnUq1tiQ37J9oIsXIZ42K91dTE9g6ya3DAEgi17EGx9QQBFNLlQZzTfFvZNx6HLiH87H30AelPO0kZd1kUAgi2muo5H30oERsdNjr5evStdmNEIjNHw7X53qPuCBc+49a1LI4jZo4+8cWspZUHiNrs7aKo1J3OlgLmh2HoIcH02orDE5r0Dnewz2DW8QUsVv/AFSwDEWtqQPSpoJddNT61NoYe4eQEHfMOVEqwNmUn20uwMfi1YjqL/Gjlj8RXpz9aQPQZJEDY1i4MWrQH2STtcH22PzFTxS6DnyrqTO5NEMeGBqDGcEjktmXxDQMNGHlmHLyOnlRsRsxAHy/OsxEu1wf16UaQOTZWcZ2CRzcML9WjF/ejIPhQbdhmSxHduBvaOz+zMxX4VdO9Vuf4Go3zL/WHub8jTgsR8K4bADpcyLyk+svougX1UU9jw6nQih54I5hf7S7MNGU+tBLjWjYJMbg6LKNAfJ+hqkUhZSYzCGI9Vo7Rl8jUKyAixoaKUxtY7VRE2T/ALuHWtUR9IXrWUQCyRgQLDRFAGxtoNRf3eygeJ8R7vDzup8SQyuORzKjMNPUCpYwQ62J1UX9wqbiPDlcMpH1lIY9QwysLehqapj0fNvZ1b8I4oTuGwOvrM96t/7OuJ5MGrMC1ldBz0SVmA9P4n/CKRjs5Pg8PxHAyRSGeV8KIAsbsJljldi8bKCLZSDqedtwa9A4X2E+i8LjLg98invbEkWkcsy2GnhJUZhvlPKkzq4D4JKM9lIgxJbtJhs2ySQKAeQ7lWPl9ZmPtpV2Ul8XFY2F0fCYliDtmikVka3UEm1O+J8GaLiGGxiX7rwLI+V5BE6IY1aRE8WQqENx0YXBtSHsqNccrC08sMiBCCmkgY3GYc5Dh1ANjZ76608GnFNCSX5ME4ii/ubCmwzDF4oX52McWnvX4Vau0nFI34zFBMubDRIbxZGkBkkw7PnMaglmzMg20CjbWqvicDiG4dFCMLiLpPKxbu2sQyAAAfWvcNra2m/IW7HwlOLxY1VcxFMshVHZo2OHaJC6KpdVKmM3y3F2Fri1M3QEhl+zqSc4ARzK4aORlQOrBu7yowAzakBmceQsOVJ+0XFEbi2FgnGbDRBWePI0gZpEZsxjUEubGMDQ2sepqzwcakfM0oKjvH7oFcrCGyhO8U6hmIdrNrYi+4pDxXAMnE8NjgrtDZUlKKzmMqjRhmRAWyFSmoB1DDpeMMlzaKyhUEwv9mseIbBmOVJF7qQqmdWUiNlDZRmFyA2f+ar3hEjXQi9ue1IsDxSWTvGcFIzIe5VlKP3Sqozup8XibMwDC9rciKb4EnU79POul2BdDbCwgsbm45dKNeVQwJt6n3UobH93q+nKw5+nnQE87zXN7AbKNv8AWpNMZFmmx6nKV11tflrWlxh9xFLINVUdCNaNkGhtUZN2VUVQSZiJKkxMxy71EG1vW528JpbYKOnmuNQD57GokxbL5joaiEmlQzTWUmqxsLSonxZWXWNsky6+vkeoqLB41ZgY5Vs40ZTz8x+tKTpP4i3MC48q1xDGhskim0g5jmPPoR8Qa2RM0kNsPi2gkETm6H/Zuf8AlP6+dHySXpYHXFQ9G/5WHP0PyNd8JxhdSrfXQ2b8/wBdKcQOvW61WUQEfCAXKE8lX5VPh8bndhbYnXTkdPwrOCZtL/dHy6VFgF8bHQDQ9LAE6n3VFFGNSfxqOaFXRlYeFgVI6gi1eczftsj8UwwzNglnGHOI7wZyxVnzrBl1TKpP1r7c9K9HhlWQKym6MAVYcwRcMD0INxVKEPLcPEYZniLaxsyk7HQ2v6EWPtpXxzh5aa6xozsBGZCLsUzKwUm9iLgbgmwte2lIOFyYibiGOw5xuJAiXEd3I08nhaOVUR5GvqoB8Xlen3Fe0xjxEqCAzS4aCOabLIE1yxs/dq0ZLgZwxOhtc20rGsEoP8WaftTW0elcMwiqrGw21sAL2623pUeCwyfZIc/aXQgGkHF/2gPHjTgY8K0pdFZGSVFLq0Xejwull0uD4thfXYqJu3YxPCsROizRtG8aSLHMI5FV2AVkm7s3BvYjKDo2vWrxtk1NIsuP7FyxLnjIcb2+17jv76V4fEMGAIKkG2mla/8AaUuFwPDiYJGixCuC8mIzyLklyMXYxfxNGzfZ6WFqr3aXtmJMPFOY8VEpxE8bJHiBA5MYjYK5EJYixOmmU5hroR0cCTC8za2egYLChvn+vOjpZlXXQKNrdB+NUfinaqdeMQYVAFhBMj+MjvFeJmJew2Rc5CWNyu+osvwHaNe+4j3n0m8Ad3D4gTIBHKE7uGMRoqXZlAbWw02vT8GJyLZisW0jXY+g6DpRMEndpd9+S9fM25fGqzw3tJeNpWwxAXC/S4175WWVFbK6ZxEMrIdwQdQRzBKzEftOUxJM+EmyPI6F+8QrdQpOVsgzsAwOWygaam+hcGzlJI9LTFnwkDce72UX9P026fOqbwbtv3uOOC+jyRMqllLlczWUPZowP4d0Nx4m5A+UMv7U41Dyrhy+FhmSF5xIAxZg5DJCV8SeE6lgTptfTO8LvouskaPQop7nyrWKmAG9Q4KcOM62KMAysNirC4YeRBB9tQ4iMM2u1SUUOycYtNhUGNnGU+ddwpdiFW2XntXGPAKnTblVUlaFb0KJ23oI0XKhGlQOmlakZmFcFxeSUfdbQ/gff8zTTGDusQr7LJ4W9dr/ACPsNV9L8qsHEP4mFDcwA3tGh/GmFG+Wsqr/AL7l61lcdRb8CwBXl4bfC9A9oHP0TFLGNe4ntbr3b2+NZ3iqUJvy035fCmWKkC72C26X+HOkQT5jg/3C/wD9Ri//AFZK+hOxAYcMwYbf6NBfr/s1sPdaquP2P4ZiUE7jBtMMQcJZLZwpUL3v1wmViMtr2531r0EgAAAWAGgtsB5cgOlM2Cj5zwHCRieK8SiZ3QN9LGZCRqcQoGYAgOmtypIBt5Uf24ilwuJh4lDyKq9iCD4PBdlP1ZIPDp92/wBoVZh+yru5p2GNlLzo6SSGKLxCYhpLC/hJPMddLV3xfsAkudVmljR48PHJGixlWXDDKhJYaPZU8Q2sdwbUjkr7HUXXQnlmEnabCsCSHgiYE7kHCOQT52tVP7NKf3TxQ8rYL398aumP7H4qTjEUscU8eHRIou/hKAxgQ92HXM31VJANxqFbSrTF+yqCLh0uCSZwJXR5ZsqFm7sgqgXZVBA533603JULTPLO0v8AuvhH/wBx/wBVKsP7ab9xFc3P0iXfX7JsKfcQ/ZfHLhsNAcVIFw3eZCI47nvGDG+vKwFEdquxH06NRLM6BGZvCqEuzBVzEH6uzGw08fkK7kjqZVeIsP6RRE7dyb+zDTUJwLDrJxHi0bA5JBOrW3CtiVBYX5r9b1UVa+IdlE+lx4wySZ4lRGXKmWQAFGv9zOrMDba9xysBguycYlxL97IxxiSpICsYA705iwtzB1A0FG0CmV7s9NNBFxHh8xIMEOJkUXNr92Uew5q2aNx7fvUhx/8AubDf+LxX/Shq8JwNQ0paWaR5oPo3eP3eZIrKthYAOxCgZm1t1OtcP2FhbCphTLLlSV5Va0d7yIqshGxHhBvfrXOSQeLZCin+kUwX630eTL/a+gi3xtVT4f8A7kxP/jMN/wBKSvV8H2VjXHjiHfSd4FCtHlTKxEIhJvuL2DWA0O2lQf8Asxw75x3siYaWZZnwqhLF0DAZZfrIniYZRf10Fp/bG6H+qVWP+wiMOG4XNv3EfuK3H/Daj8MfHRk0iRx6AAKAABoAALAAdALClXD5tS5PPbyrNuVmhapFga1qGbDdRpUqvpcVzLLpU1aGoTcWUXpXNsKPx8l2pdOa2w6M0+zlSb6U/wCHHNh3XpmHwv8AjSaJQBc034K38GQnqx9yiqIR9Fd7yt1ru63XWAuU+JRfrLsL6+lbwc4xUNreNNvw+GnsqXiGDEsIPPKL+7Q1XeGTvBLfpoRyIpPI3gc8OYiTz1v6fne1NM2uvt/KhQi5i6a5hr69f1zrsQMzeVBaOewbE4hbGwub0tjxd2Y2A5e6nEuDABuefpQEjJHGToL3+O1JIeIFhJ5ORNj0/wAqmmeTX623nW8Ji1FtzU0uMHi0Pw/OkTGaE0czbeL41LJjSF1a/lUcXEAXI10qPHzpmubcvLlToVkeOxX8I3AtcbevnQeDmBcDyPyojiSBozl8ttaVx4R0e5FwL6+W1MmCjkrpeisJHd9etgKjh4ex3YZaZyRgNmB1NvDbbQCuk0PFMKmXUKKY4CLnyHKli3vt6npRgxOmVOfOocbKc/BFxeTkKzB4M2HKuUwLs1yRp60YoZd7VS9aFafkLwrW8J9lbkbWomxAsWJAtz/DzPlVW4vJiWxcEqXEKaMtwNDcMzR8za1ufhtYXqTW7GvQ0xv1jpQI31phjVtre96WyCtcejPLsySW+g2p9EMmDJ5sP+Y2+VI8Phs7BRuTb/OnPG5fqQp5af8ACo+dOIJqyn/9H0+8ayhQbQTw3H2QKddBp1FvnU54aG1AuDrr06Hoajw3DFNtxYD5U2giyfV2O4/9Q8/Kp/qD0RYKMLyt5flUss4B0rbjNt+vWhX0JvQtrQBRxTGMdL2u1rDpSzGtoFuN+fSp8VPmcg6efQetRw8NzSXvcfh60j2yq0ZHIB1Psroz+RFNYook6fE1KZIbfVF/SgkgNlKV8shGu/rXOPYG+tM8VgwZmIAFzfYitz8CVlvn92vvp72d4FeDU5bA78qPttn+H40MUER0OvVdT7a5lxpfS1vP86UKD8WF+xa5G3IVxhcKRqfrfrWt8PwpBuNf1yqwpkyXFr21JpW6GsVLIApHO1c8NgJJ+FRlM7eHa9M8TFIkD90AZchKg82toKEnWgx9skOGPWq32mmxJRPot3s4zlbEEAjwgncHUG22moozs7JPNCPpV843QjKGHJ2A+sDrptptQ3bTjUsEadwoZs659M2UAghDbRS2oF+lKm6GdDrB4Xwhzq1r3P2eoUfZG4PPTW9VLtf3zp/2Yto2Ysum2q2P2lBGttLVYMVjkjgGJnb+C4UlADlDMNDk3cnnfQb2GpoPtFxcLEZEGZQt8x0U32AO7ez30cbsSQGnGQe5jeyvIui6CzAeJTbQWIIHX2UQy1VsBNHPEJ5fDJA9nbNYAjxI4A+zlA9pGu9XrhPDs695JYR777+37vnzq2N+Cc/ZPwfDiNGmfTTT06+pOg/zrng0RllaZuR09TyHoPwqPF4lsTII49EH4faPl0FPsPhwihV2H6ufOrkiSsrVq3RANIMpjX0HyqAmxrEXa3QXHsFSFriw3+VSexiCWUXsPrfr31zNgtLk60TDhsg11/W1LuK4gi2U6g3pelsK30IMbgCtzzJ33vXeAgP1iCQfP8KP+l5lNxY+Vaw7Aiw+VIkM2/Jtk2ABN/17q7GE1Got+tNaZrGFFufOoippkLZVeISHvDl16aXoHE4SVhuffb4CrdNgQTqPdpUXdIn3R5n/ADoSW7Q6kVbA8Pa4uCwHsHvp4/BkdcykXG6DQfrzqTF8SjA019Nr+tKpOJvsunpv6V37gt9BM0+QgWsANuftrIw0p8O1cQ8PLi7GxttzpzhcJlTw6G1K/aGTo4wsAQXA153oPtbxv6NhmmjTM4KjIb28X2jbl+Y2pjhZr+GUZT1/Gh+PGONRnkQd4cqXIuxPIDnpSV5Y1i7hzPiYI5B4FK+HLe55FWcbDTUDXzBFqXSdvcIkDFcwAYIFC21uLtcaZeebfnamkfFJIye6GbWxA+oLbeLbMNrLc7C2gpHiuz2ExEbscoZpD/sbKCbeJFTxZiSW6m45UGkkNYy4lAuIibMA0L+IsSyRxsftqLhn53JsASTcXaooOGJkjVf4mZf4ZPjJSwuqr0HUDbc6Gu3CthDg8+SLLlDtZpTYhsjgGwYW2OpHIG9KMPwHEfQ/osLsLtcSWyFsv2CRqLa7nblvRgqAybjHZWGOIiRlizWvHGAzaahiNjbmvQnXQUDwbCYrPDCjZsOoyMGIGmY2drbsNANzb1FWXB8CCKjYh8zsq3CXLObC5G7H2DTrVRg4rjYHxEZifw3eJQhYRuCLLp9goA25vkJ5XqsqpMRX0ek4Hh6xLYbnduZ/y8qMijLGwpf2dxrYqCOQoULDVSCLG9uY+NP1VY1860J2rItUcfu6t1H+8vKsonHUTeEHyHyqSFOZ3oeJb2HkPlRGILZSFIDEHKSLgG2hK3Fxe2lxUkccySjcmwB3PpuaUcQ47hgCL5z/AFf8W1eacW7RYs4hosXZXj+wgsluUsY+0rdT6eVMsJMsotex5Ec/T8qtDHGXYkpNdDiTjIOiiw9bn36CmHDuJ+IZl09g+dV0QlTRUL2/V/iausMPQnOQbxPjs6uTbKh2trp/a5mu8HxsuNWI9SbfGpcNiLixFwd77VDiuzqOc8Rsw5a8+QP5131xR3KyTF5m+qSfS9Rw4NyRm0vzP42pYZ5YWs4OnW/xppg+MBrDnU5YIvodZWgh+DBRdm9gqX6EqjRRf40YkbOuwPT/AFFRy4dvtC2v4dayzxygUU1IEBPh9BTXDHlS5LeH0FMYYjaojE30cMLaHyqs9q+wYxfdlJTE0ZNrjMNSD1BBBA61YEYhhY9aYRYrkRTRpnW0I8O0saLEyq2VQBY5cyjQlbn3jcXHUEqOy3Z4YEykI7ox1zZSUFgbgjffX39RVr4oFMbWBLKCygGxzAHLYnYk6e3XSqn2D7SYjGiVJLRMpzFgmvIWUNopAsDcMRbzoNVoZO9msPwZMLJiZESRnmu6Rs6Xzm7gxZQXJzAWIvYb9aW9ne0+MxUM8RFp4yzLljNyxLMoBPhisxAJbbUc6ccB4Hikx84dv+zMLqQ/jy3IRL/WFrG9iNjbQirZLgECgJZSuqnz53A3B59fUA0VGzmym9jMPPJCTiEeOQMUOhVpAOZYnMANrC3S9WlODApl+oNxl3DDUMPO/v50FgO1mHLzIpvIj+KNbsQ1lDKLC7eINqB+NSTY+aTb+EvsZz7Pqr7c3oKpFqqFd2a4X2hizSQBl76JiGQHa/i0PMXzabgAXoks0hpBgOwKLi/pSvIpOYlSQQxf61yRcgnW2mvlpVvjjCiwrot+TmvQN+7z1rVGZqym5AoHwJBAOt7D5VK4ub0NhZcsY20UfKuYrd2SOZ5+X6NK2ATdsOx642LQhMRHcxS9OqPbeNuY5bjofLsHiXjdkdSkkZtJEdwRzHUHQgjqPI17XHOAN/8AXnVZ7ddjfpaieCy4uIeE7CRf/hP8bE7XtsdOhkpnOIl4fxFZBZvf+B8/PY0RLhSu2o69KpfDseTcgFHQ5ZIyNVOxBB5XuPgav/ZeB50zHwxi4zN1G4F/rDzO22tb45E+yDiRYeJz+Z/CrJw7hTmxN7eenwrhOM4OE5UcSydIwZXv6Rg5fhXUj4jE6CAxp1mfL/5MVy395hSyyI5RDMdgY3XKTFflm3+DAikuE7HETAtolrtY3ufu5unPlp0o1+xMbLZnKkj/ALpI4/aCVZ/exoHD/s+iRs8s+JxDBQgEspyZAQQpRLAjY2Olxe1ReWkPxG3EuJ4aMZWlAtplUx/JtKHw2Ph3R5Lf2NPeoC0VJhEjisiKmmyqF+VLnYn3/gKl937B4EErlpCQuVdMpuLnTW6j6uvmaa4WYhdaUq2q+gpvhR4ffUX3ZQ3lDEEcqLkwhupFB/Rxy0ozK65dQdqCZxxNhz0Nc9xdbagjUNzB6i/y5jSiXxDA6r7q1Hi9/C1FtHIr2H7TRfSngNzMqhSqi4LXLDLz2PPYm1+dNWimf/5a9BYv7WPhX2BvWhBwTDHFfSu5Pf8A3wWHK1yt7E2AF7ch0FN2xDck95tSJ0OV3h/YGGHEtiVLh2DArmzDxG5OoudbnUnc1YkgVfzNcEudyB6C/wATWBAPM9TrR50GrJy9aLVCXrkyUOYyiTZq3Q3e1uhzDxFkbAi9reEb68hUWKkIyhWAAN9eftrPpgaKxG6jY+Qofibju/7v4VaRNEaYm+u19Rb8a2OJEKVubndr6+z20rw8rWAvy2rIprub8tvfUpaKJAvE+zUM06zAtHLsxS1nFt2zAi4Gl+enQU0w3CofqvmmtYASMWUDyT6g9AKDknyuNdPWiIZ/Ed+tLzl1YOC7HuGkKWCqEUXAVVCjQ+Q6UY/Ez4QDY3JNvdalGPxRVbZr3t+P4UPhJiWYnUa2+X5Uil5YeFlrxMwYWB130oPGY63hudrm2/TnSWSdtGzWIFtBvuP8vZUU/FM6ruDY66ajTp7atF2iTVMZjFFvDn8rECuO7JXUjS5sN/ifK1KsNLawB1PP0o7DyePU3sxFutzoKW9j8VR1ElwLKdOewo/DTAaHkDfy52NQ4uexIAItbS24NcYbCWTMbkudt7AfgTVq0I0S4KfMNTc3/wBKOxeJPeIgt1PoDf8ACk0C5X8OpW9x0P6NExuTLmPJCb+f1RUZOmdQzixRa9yPZU6PZSaRpiCp9aOnmtHvUHPYyid4PF5mbS1qJaSlPDJfCTRL4iklk2VUAlpKiaWhWxFRNPS8yqxhbTVw01BtiKjbE+dHkx+Ad3tZS36YP0ayjbDxOIf9kmmuVfPl1oTF40ZRfQ8xTlY7RsE+zyOmhF9PjSKTBZmJIFj1Jr02jz0wGfHoq301vqBz/wBKgixKakMbnfp6bVFxHAEMVGQaXGpHrS2PAy3tdfj+dTcV0xubG/hOtx+Pto7BTrfU6c/fb8aqqQSHprruaNweFlXS467n8Km8a8lFP9h/i+Ih2sNLfr5fOulny2JOt25/rlSM4dzaxAJPNtPiKYDCPYfVvz8XP+WpygvZSEvI1kksgNwSfTS9CyNnsL6gNzA1IFqiMLhdlY9M6391qFiDFtdPLMPyopaFcU3ZHiOK/R43lKl8hHgBALFmCABjoNWGtVLF/tOxDMckcMS33GJgZ/52YAf3QD0NWbtPh2+iSMctg0Ox11mj5VSpXTEw8PjOLjc4eKa8BLys0pkkeCERFSGLAxRnoLjkK0Yopq2QyadIIwXbdoyzrmVhncquIgmz37tpCVaTTwxHXK7m58ete2tKhXMTYAC2+m/u3rxrtLwWGIcQzYdMOYpXTBsqmMyxmKfvBa9pUVQjZ7aE2vravTUDvEc6jKDp4hypPkycUqBiipPbCpZ1AJD6sb78gNdbV0mPVgLNb3/Oln0RmOXmBtccx191SrhJLXFgBpqw5eysUt9s1RhELbFgtlBFqmxOLGW1x76RzYWcagL65x+VA2xJNrL/ADiisafkekiyQ4xVW2Ye+uX4iv3hVYk4diSd0/n/ACFRyYKfy05iUf4ab6o+xudeCyPxRfvCh34sv3qrb4Sccv8AzF/KoHgmHIk/20/KqRwx9ivK/RZH4ov3hUD8UX7w99V5sPN90fzL+FQHDT32Ue0H5VRYo+xHml6LN+9F+8K1Vc+iy9U95rKP1xB9svR6nim7uVDlsrqFY36gZT79PbSPjEbqx3q24/BCSIX+6PlVd4yhZL/aGhPXzrXRiKtjcRLa/wACAaRtxGRfs2B/WwppxSU5d6rUs5vvXOKYdnMfFHDWK6erfnU6cbZQ2mp8ztS9pGzb1w8nVvnXcUdbGUHHSNGVtOd/8qcYPjC/Wyub9ba263G1U36RyNyPU0bhMTp9qlcEw8mi5Nxy+qxC3UkflS7EcZb7Ca9RrrSc4monU3vY0nBIZSbLBPinnhaOUvZsviS1wVZXB1BF7qORpU/Y7DW+s9z1jwv/APCusLi5Adj77VPJjJDrl+A/GgrXQ7p9oXS9l8Mt7OwBBBKrhlNmBBAKwAi4JHtq5QdtBbKCbDlZT76rc2IfL9UH2A/KooXl3ye3KKDSl+oC/HosKdqlXNZmLMfE2VduQGtEv2qiYWLn3D5XqpjESMT4L/3RW4sUx0y7cso/AUPqiw82i1S9rY9s+n9kj5UGO10KnTMSedr/AAquTY+S/wBXbqo/GsGOkP2R6WQfhRWKJzySLJ/TFTzYH+yfwNDydqwft29VPv3qvnHvbZfn+NDyY1/1/pTLFEX7JFhm7RjlID/cb86G/f5++PahHypEZG5+4j41ycQelOoRFcpMbtxw/eB/ut+YriXjxPn7CP8A1UsbNa5GnpatJc7CjxiC2Hfvs9D8fzrdL87dPhW6akDZ9LKPAPQfKq5xeKxPQ8q1WVwpTeJ4YMDyqtvgxfetVlBhQL9FW9dLw5TceX60rVZU2xkRRgDZRf8AXKmcEIyggAXvyrdZQYyJMwI+qL6a6dL9KLyWA8/IVuspGPEC7+xHnc6mp48w1DDbbKNKysrn0MibDTnKWNib7WW3wF/jRrBmQm62AGmXf1N63WVKWh4lbxvFyDbLtfY28tuVAniBOoFj13/CsrKvBKiEmwYyFm1PzrRQ2vmNZWU4hmHIJsR+vSpcRhspv5dLVlZXeQ+COFO8JBNtL6Dp5bVGFykroR5jpWVlMA1Kwtt+Xs5/GjeHcN7xS2YjW1v0aysoSdLQ0VsJ/o8v3z7hWVlZUubK8U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8" name="Conector reto 17"/>
          <p:cNvCxnSpPr/>
          <p:nvPr/>
        </p:nvCxnSpPr>
        <p:spPr>
          <a:xfrm>
            <a:off x="4213225" y="3357563"/>
            <a:ext cx="4391025" cy="0"/>
          </a:xfrm>
          <a:prstGeom prst="line">
            <a:avLst/>
          </a:prstGeom>
          <a:ln w="76200">
            <a:solidFill>
              <a:srgbClr val="FF99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Text Box 3"/>
          <p:cNvSpPr txBox="1">
            <a:spLocks noChangeArrowheads="1"/>
          </p:cNvSpPr>
          <p:nvPr/>
        </p:nvSpPr>
        <p:spPr bwMode="auto">
          <a:xfrm>
            <a:off x="4140200" y="1125538"/>
            <a:ext cx="4535488" cy="4905375"/>
          </a:xfrm>
          <a:prstGeom prst="rect">
            <a:avLst/>
          </a:prstGeom>
          <a:noFill/>
          <a:ln w="57150">
            <a:noFill/>
            <a:miter lim="800000"/>
            <a:headEnd/>
            <a:tailEnd/>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4000" b="1" i="0" u="none" strike="noStrike" kern="1200" cap="none" spc="0" normalizeH="0" baseline="0" noProof="0" dirty="0">
                <a:ln>
                  <a:noFill/>
                </a:ln>
                <a:solidFill>
                  <a:srgbClr val="FFFFCC">
                    <a:lumMod val="50000"/>
                  </a:srgbClr>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 Capítulo II</a:t>
            </a:r>
            <a:r>
              <a:rPr kumimoji="1" lang="pt-BR" sz="4800" b="1" i="0" u="none" strike="noStrike" kern="1200" cap="none" spc="0" normalizeH="0" baseline="0" noProof="0" dirty="0">
                <a:ln>
                  <a:noFill/>
                </a:ln>
                <a:solidFill>
                  <a:srgbClr val="FFFFCC">
                    <a:lumMod val="50000"/>
                  </a:srgbClr>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 </a:t>
            </a:r>
            <a:endParaRPr kumimoji="1" lang="pt-BR"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endParaRPr>
          </a:p>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LEI  DE </a:t>
            </a:r>
          </a:p>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ADORAÇÃO</a:t>
            </a:r>
          </a:p>
          <a:p>
            <a:pPr marL="0" marR="0" lvl="0" indent="0" algn="ctr" defTabSz="914400" rtl="0" eaLnBrk="1" fontAlgn="base" latinLnBrk="0" hangingPunct="1">
              <a:lnSpc>
                <a:spcPct val="85000"/>
              </a:lnSpc>
              <a:spcBef>
                <a:spcPct val="0"/>
              </a:spcBef>
              <a:spcAft>
                <a:spcPct val="0"/>
              </a:spcAft>
              <a:buClrTx/>
              <a:buSzTx/>
              <a:buFontTx/>
              <a:buNone/>
              <a:tabLst/>
              <a:defRPr/>
            </a:pPr>
            <a:endParaRPr kumimoji="1" lang="pt-BR"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endParaRPr>
          </a:p>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Capítulo IV</a:t>
            </a:r>
            <a:endParaRPr kumimoji="1" lang="pt-BR" sz="5400" b="1" i="0" u="none" strike="noStrike" kern="1200" cap="none" spc="0" normalizeH="0" baseline="0" noProof="0" dirty="0">
              <a:ln>
                <a:noFill/>
              </a:ln>
              <a:solidFill>
                <a:srgbClr val="FFFFCC">
                  <a:lumMod val="50000"/>
                </a:srgbClr>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endParaRPr>
          </a:p>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 DA PRECE </a:t>
            </a:r>
          </a:p>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(2) – Questão:  659</a:t>
            </a:r>
          </a:p>
          <a:p>
            <a:pPr marL="0" marR="0" lvl="0" indent="0" algn="ctr" defTabSz="914400" rtl="0" eaLnBrk="1" fontAlgn="base" latinLnBrk="0" hangingPunct="1">
              <a:lnSpc>
                <a:spcPct val="85000"/>
              </a:lnSpc>
              <a:spcBef>
                <a:spcPct val="0"/>
              </a:spcBef>
              <a:spcAft>
                <a:spcPct val="0"/>
              </a:spcAft>
              <a:buClrTx/>
              <a:buSzTx/>
              <a:buFontTx/>
              <a:buNone/>
              <a:tabLst/>
              <a:defRPr/>
            </a:pPr>
            <a:r>
              <a:rPr kumimoji="1" lang="pt-BR" sz="4000" b="1" i="0" u="none" strike="noStrike" kern="1200" cap="none" spc="0" normalizeH="0" baseline="0" noProof="0" dirty="0">
                <a:ln>
                  <a:noFill/>
                </a:ln>
                <a:solidFill>
                  <a:srgbClr val="FFFF00"/>
                </a:solidFill>
                <a:effectLst/>
                <a:uLnTx/>
                <a:uFillTx/>
                <a:latin typeface="Franklin Gothic Medium" pitchFamily="34" charset="0"/>
                <a:ea typeface="+mn-ea"/>
                <a:cs typeface="Arial" charset="0"/>
                <a:sym typeface="Wingdings" pitchFamily="2" charset="2"/>
              </a:rPr>
              <a:t>Página:  319</a:t>
            </a:r>
            <a:endParaRPr kumimoji="1" lang="pt-BR" sz="3200" b="1" i="0" u="none" strike="noStrike" kern="1200" cap="none" spc="0" normalizeH="0" baseline="0" noProof="0" dirty="0">
              <a:ln>
                <a:noFill/>
              </a:ln>
              <a:solidFill>
                <a:srgbClr val="FFFF00"/>
              </a:solidFill>
              <a:effectLst/>
              <a:uLnTx/>
              <a:uFillTx/>
              <a:latin typeface="Franklin Gothic Book" pitchFamily="34" charset="0"/>
              <a:ea typeface="+mn-ea"/>
              <a:cs typeface="Arial" charset="0"/>
            </a:endParaRPr>
          </a:p>
        </p:txBody>
      </p:sp>
      <p:sp>
        <p:nvSpPr>
          <p:cNvPr id="40965" name="WordArt 21"/>
          <p:cNvSpPr>
            <a:spLocks noChangeArrowheads="1" noChangeShapeType="1" noTextEdit="1"/>
          </p:cNvSpPr>
          <p:nvPr/>
        </p:nvSpPr>
        <p:spPr bwMode="auto">
          <a:xfrm>
            <a:off x="539750" y="981075"/>
            <a:ext cx="3095625" cy="3603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1" i="0" u="none" strike="noStrike" kern="10" cap="none" spc="0" normalizeH="0" baseline="0" noProof="0" dirty="0">
                <a:ln>
                  <a:noFill/>
                </a:ln>
                <a:noFill/>
                <a:effectLst/>
                <a:uLnTx/>
                <a:uFillTx/>
                <a:latin typeface="Arial Narrow"/>
                <a:ea typeface="+mj-lt"/>
                <a:cs typeface="+mj-lt"/>
              </a:rPr>
              <a:t>Livro Terceiro</a:t>
            </a:r>
          </a:p>
        </p:txBody>
      </p:sp>
      <p:sp>
        <p:nvSpPr>
          <p:cNvPr id="7" name="Text Box 3"/>
          <p:cNvSpPr txBox="1">
            <a:spLocks noChangeArrowheads="1"/>
          </p:cNvSpPr>
          <p:nvPr/>
        </p:nvSpPr>
        <p:spPr bwMode="auto">
          <a:xfrm>
            <a:off x="468313" y="366713"/>
            <a:ext cx="8280400" cy="523875"/>
          </a:xfrm>
          <a:prstGeom prst="rect">
            <a:avLst/>
          </a:prstGeom>
          <a:noFill/>
          <a:ln w="57150">
            <a:noFill/>
            <a:miter lim="800000"/>
            <a:headEnd/>
            <a:tailEnd/>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914400" rtl="0" eaLnBrk="1" fontAlgn="base" latinLnBrk="0" hangingPunct="1">
              <a:lnSpc>
                <a:spcPct val="85000"/>
              </a:lnSpc>
              <a:spcBef>
                <a:spcPct val="0"/>
              </a:spcBef>
              <a:spcAft>
                <a:spcPct val="0"/>
              </a:spcAft>
              <a:buClrTx/>
              <a:buSzTx/>
              <a:buFont typeface="Wingdings 3" pitchFamily="18" charset="2"/>
              <a:buNone/>
              <a:tabLst/>
              <a:defRPr/>
            </a:pPr>
            <a:r>
              <a:rPr kumimoji="1" lang="pt-BR" sz="33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86ª - Edição – Rio de Janeiro: FEB, - 2005.</a:t>
            </a:r>
          </a:p>
        </p:txBody>
      </p:sp>
      <p:sp>
        <p:nvSpPr>
          <p:cNvPr id="40967" name="Text Box 3"/>
          <p:cNvSpPr txBox="1">
            <a:spLocks noChangeArrowheads="1"/>
          </p:cNvSpPr>
          <p:nvPr/>
        </p:nvSpPr>
        <p:spPr bwMode="auto">
          <a:xfrm>
            <a:off x="539750" y="6046788"/>
            <a:ext cx="316865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just" defTabSz="914400" rtl="0" eaLnBrk="1" fontAlgn="base" latinLnBrk="0" hangingPunct="1">
              <a:lnSpc>
                <a:spcPct val="85000"/>
              </a:lnSpc>
              <a:spcBef>
                <a:spcPct val="0"/>
              </a:spcBef>
              <a:spcAft>
                <a:spcPct val="0"/>
              </a:spcAft>
              <a:buClrTx/>
              <a:buSzTx/>
              <a:buFont typeface="Wingdings 3" panose="05040102010807070707" pitchFamily="18" charset="2"/>
              <a:buNone/>
              <a:tabLst/>
              <a:defRPr/>
            </a:pPr>
            <a:r>
              <a:rPr kumimoji="1" lang="pt-BR" altLang="pt-BR" sz="3500" b="1"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Arial" panose="020B0604020202020204" pitchFamily="34" charset="0"/>
                <a:sym typeface="Wingdings" panose="05000000000000000000" pitchFamily="2" charset="2"/>
              </a:rPr>
              <a:t>Guillon Ribeiro</a:t>
            </a:r>
          </a:p>
        </p:txBody>
      </p:sp>
      <p:pic>
        <p:nvPicPr>
          <p:cNvPr id="10250" name="Picture 10" descr="http://sirconandoyle.files.wordpress.com/2010/10/olivrodosespiri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88" y="1338262"/>
            <a:ext cx="3095624" cy="4257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6712419"/>
      </p:ext>
    </p:extLst>
  </p:cSld>
  <p:clrMapOvr>
    <a:masterClrMapping/>
  </p:clrMapOvr>
  <p:transition spd="slow"/>
</p:sld>
</file>

<file path=ppt/slides/slide3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5B2841-945C-4D17-86C5-F8C2E860B14E}"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343</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sp>
        <p:nvSpPr>
          <p:cNvPr id="41987"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A6227-76DB-4254-853E-D1CD6D7B54BD}" type="slidenum">
              <a:rPr kumimoji="0" lang="pt-BR" altLang="pt-BR" sz="1200" b="0" i="0" u="none" strike="noStrike" kern="1200" cap="none" spc="0" normalizeH="0" baseline="0" noProof="0" smtClean="0">
                <a:ln>
                  <a:noFill/>
                </a:ln>
                <a:solidFill>
                  <a:srgbClr val="F3F3C3"/>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343</a:t>
            </a:fld>
            <a:endParaRPr kumimoji="0" lang="pt-BR" altLang="pt-BR" sz="1200" b="0" i="0" u="none" strike="noStrike" kern="1200" cap="none" spc="0" normalizeH="0" baseline="0" noProof="0" dirty="0">
              <a:ln>
                <a:noFill/>
              </a:ln>
              <a:solidFill>
                <a:srgbClr val="F3F3C3"/>
              </a:solidFill>
              <a:effectLst/>
              <a:uLnTx/>
              <a:uFillTx/>
              <a:latin typeface="Arial Narrow" panose="020B0606020202030204" pitchFamily="34" charset="0"/>
              <a:ea typeface="+mn-ea"/>
              <a:cs typeface="Arial" panose="020B0604020202020204" pitchFamily="34" charset="0"/>
            </a:endParaRPr>
          </a:p>
        </p:txBody>
      </p:sp>
      <p:pic>
        <p:nvPicPr>
          <p:cNvPr id="142344" name="Picture 8" descr="orienta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62" y="2132856"/>
            <a:ext cx="3095426" cy="41763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WordArt 9"/>
          <p:cNvSpPr>
            <a:spLocks noChangeArrowheads="1" noChangeShapeType="1" noTextEdit="1"/>
          </p:cNvSpPr>
          <p:nvPr/>
        </p:nvSpPr>
        <p:spPr bwMode="auto">
          <a:xfrm>
            <a:off x="612775" y="982663"/>
            <a:ext cx="7991475" cy="10064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92D050"/>
                </a:solidFill>
                <a:effectLst/>
                <a:uLnTx/>
                <a:uFillTx/>
                <a:latin typeface="Arial Black" panose="020B0A04020102020204" pitchFamily="34" charset="0"/>
                <a:ea typeface="+mn-ea"/>
                <a:cs typeface="Arial" panose="020B0604020202020204" pitchFamily="34" charset="0"/>
              </a:rPr>
              <a:t>III - Atendimento Espiritual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92D050"/>
                </a:solidFill>
                <a:effectLst/>
                <a:uLnTx/>
                <a:uFillTx/>
                <a:latin typeface="Arial Black" panose="020B0A04020102020204" pitchFamily="34" charset="0"/>
                <a:ea typeface="+mn-ea"/>
                <a:cs typeface="Arial" panose="020B0604020202020204" pitchFamily="34" charset="0"/>
              </a:rPr>
              <a:t>no Centro Espírita</a:t>
            </a:r>
          </a:p>
        </p:txBody>
      </p:sp>
      <p:sp>
        <p:nvSpPr>
          <p:cNvPr id="11270" name="WordArt 10"/>
          <p:cNvSpPr>
            <a:spLocks noChangeArrowheads="1" noChangeShapeType="1" noTextEdit="1"/>
          </p:cNvSpPr>
          <p:nvPr/>
        </p:nvSpPr>
        <p:spPr bwMode="auto">
          <a:xfrm>
            <a:off x="3779912" y="2421111"/>
            <a:ext cx="4787900" cy="194399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92D050"/>
                </a:solidFill>
                <a:effectLst/>
                <a:uLnTx/>
                <a:uFillTx/>
                <a:latin typeface="Arial Black" panose="020B0A04020102020204" pitchFamily="34" charset="0"/>
                <a:ea typeface="+mn-ea"/>
                <a:cs typeface="Arial" panose="020B0604020202020204" pitchFamily="34" charset="0"/>
              </a:rPr>
              <a:t>F - Atividade 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92D050"/>
                </a:solidFill>
                <a:effectLst/>
                <a:uLnTx/>
                <a:uFillTx/>
                <a:latin typeface="Arial Black" panose="020B0A04020102020204" pitchFamily="34" charset="0"/>
                <a:ea typeface="+mn-ea"/>
                <a:cs typeface="Arial" panose="020B0604020202020204" pitchFamily="34" charset="0"/>
              </a:rPr>
              <a:t> Evangelho no lar</a:t>
            </a:r>
            <a:r>
              <a:rPr kumimoji="1" lang="pt-BR" sz="1800" b="0" i="0" u="none" strike="noStrike" kern="1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 </a:t>
            </a:r>
          </a:p>
        </p:txBody>
      </p:sp>
      <p:sp>
        <p:nvSpPr>
          <p:cNvPr id="7" name="Text Box 3"/>
          <p:cNvSpPr txBox="1">
            <a:spLocks noChangeArrowheads="1"/>
          </p:cNvSpPr>
          <p:nvPr/>
        </p:nvSpPr>
        <p:spPr bwMode="auto">
          <a:xfrm>
            <a:off x="468313" y="366713"/>
            <a:ext cx="8280400" cy="523875"/>
          </a:xfrm>
          <a:prstGeom prst="rect">
            <a:avLst/>
          </a:prstGeom>
          <a:noFill/>
          <a:ln w="57150">
            <a:noFill/>
            <a:miter lim="800000"/>
            <a:headEnd/>
            <a:tailEnd/>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914400" rtl="0" eaLnBrk="1" fontAlgn="base" latinLnBrk="0" hangingPunct="1">
              <a:lnSpc>
                <a:spcPct val="85000"/>
              </a:lnSpc>
              <a:spcBef>
                <a:spcPct val="0"/>
              </a:spcBef>
              <a:spcAft>
                <a:spcPct val="0"/>
              </a:spcAft>
              <a:buClrTx/>
              <a:buSzTx/>
              <a:buFont typeface="Wingdings 3" pitchFamily="18" charset="2"/>
              <a:buNone/>
              <a:tabLst/>
              <a:defRPr/>
            </a:pPr>
            <a:r>
              <a:rPr kumimoji="1" lang="pt-BR" sz="33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Medium" pitchFamily="34" charset="0"/>
                <a:ea typeface="+mn-ea"/>
                <a:cs typeface="Arial" charset="0"/>
                <a:sym typeface="Wingdings" pitchFamily="2" charset="2"/>
              </a:rPr>
              <a:t>4ª - Edição – Rio de Janeiro: FEB - 1996</a:t>
            </a:r>
          </a:p>
        </p:txBody>
      </p:sp>
      <p:sp>
        <p:nvSpPr>
          <p:cNvPr id="41992" name="Text Box 3"/>
          <p:cNvSpPr txBox="1">
            <a:spLocks noChangeArrowheads="1"/>
          </p:cNvSpPr>
          <p:nvPr/>
        </p:nvSpPr>
        <p:spPr bwMode="auto">
          <a:xfrm>
            <a:off x="3851275" y="4652963"/>
            <a:ext cx="47529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85000"/>
              </a:lnSpc>
              <a:spcBef>
                <a:spcPct val="0"/>
              </a:spcBef>
              <a:spcAft>
                <a:spcPct val="0"/>
              </a:spcAft>
              <a:buClrTx/>
              <a:buSzTx/>
              <a:buFont typeface="Wingdings 3" panose="05040102010807070707" pitchFamily="18" charset="2"/>
              <a:buNone/>
              <a:tabLst/>
              <a:defRPr/>
            </a:pPr>
            <a:r>
              <a:rPr kumimoji="1" lang="pt-BR" altLang="pt-BR" sz="4000" b="1" i="0" u="none" strike="noStrike" kern="1200" cap="none" spc="0" normalizeH="0" baseline="0" noProof="0" dirty="0">
                <a:ln>
                  <a:noFill/>
                </a:ln>
                <a:solidFill>
                  <a:srgbClr val="FFFF00"/>
                </a:solidFill>
                <a:effectLst/>
                <a:uLnTx/>
                <a:uFillTx/>
                <a:latin typeface="Franklin Gothic Medium" panose="020B0603020102020204" pitchFamily="34" charset="0"/>
                <a:ea typeface="+mn-ea"/>
                <a:cs typeface="Arial" panose="020B0604020202020204" pitchFamily="34" charset="0"/>
                <a:sym typeface="Wingdings" panose="05000000000000000000" pitchFamily="2" charset="2"/>
              </a:rPr>
              <a:t>(3) – Página: 65</a:t>
            </a:r>
          </a:p>
        </p:txBody>
      </p:sp>
      <p:sp>
        <p:nvSpPr>
          <p:cNvPr id="41993" name="Text Box 3"/>
          <p:cNvSpPr txBox="1">
            <a:spLocks noChangeArrowheads="1"/>
          </p:cNvSpPr>
          <p:nvPr/>
        </p:nvSpPr>
        <p:spPr bwMode="auto">
          <a:xfrm>
            <a:off x="3851275" y="5478463"/>
            <a:ext cx="47529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85000"/>
              </a:lnSpc>
              <a:spcBef>
                <a:spcPct val="0"/>
              </a:spcBef>
              <a:spcAft>
                <a:spcPct val="0"/>
              </a:spcAft>
              <a:buClrTx/>
              <a:buSzTx/>
              <a:buFont typeface="Wingdings 3" panose="05040102010807070707" pitchFamily="18" charset="2"/>
              <a:buNone/>
              <a:tabLst/>
              <a:defRPr/>
            </a:pPr>
            <a:r>
              <a:rPr kumimoji="1" lang="pt-BR" altLang="pt-BR" sz="4000" b="1" i="0" u="none" strike="noStrike" kern="1200" cap="none" spc="0" normalizeH="0" baseline="0" noProof="0" dirty="0">
                <a:ln>
                  <a:noFill/>
                </a:ln>
                <a:solidFill>
                  <a:srgbClr val="FFFF00"/>
                </a:solidFill>
                <a:effectLst/>
                <a:uLnTx/>
                <a:uFillTx/>
                <a:latin typeface="Franklin Gothic Medium" panose="020B0603020102020204" pitchFamily="34" charset="0"/>
                <a:ea typeface="+mn-ea"/>
                <a:cs typeface="Arial" panose="020B0604020202020204" pitchFamily="34" charset="0"/>
                <a:sym typeface="Wingdings" panose="05000000000000000000" pitchFamily="2" charset="2"/>
              </a:rPr>
              <a:t>(4) – Páginas: 65-66</a:t>
            </a:r>
          </a:p>
        </p:txBody>
      </p:sp>
    </p:spTree>
    <p:extLst>
      <p:ext uri="{BB962C8B-B14F-4D97-AF65-F5344CB8AC3E}">
        <p14:creationId xmlns:p14="http://schemas.microsoft.com/office/powerpoint/2010/main" val="405684609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AutoShape 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3011"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3012"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3013"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3014"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3015"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3016"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3017"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3018"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3019"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3020" name="Text Box 3"/>
          <p:cNvSpPr txBox="1">
            <a:spLocks noChangeArrowheads="1"/>
          </p:cNvSpPr>
          <p:nvPr/>
        </p:nvSpPr>
        <p:spPr bwMode="auto">
          <a:xfrm>
            <a:off x="468313" y="417513"/>
            <a:ext cx="82804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85000"/>
              </a:lnSpc>
              <a:spcBef>
                <a:spcPct val="0"/>
              </a:spcBef>
              <a:spcAft>
                <a:spcPct val="0"/>
              </a:spcAft>
              <a:buClrTx/>
              <a:buSzTx/>
              <a:buFont typeface="Wingdings 3" panose="05040102010807070707" pitchFamily="18" charset="2"/>
              <a:buNone/>
              <a:tabLst/>
              <a:defRPr/>
            </a:pPr>
            <a:r>
              <a:rPr kumimoji="1" lang="pt-BR" altLang="pt-BR" sz="3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sym typeface="Wingdings" panose="05000000000000000000" pitchFamily="2" charset="2"/>
              </a:rPr>
              <a:t>26ª Edição – Rio de Janeiro : FEB - 2005</a:t>
            </a:r>
          </a:p>
        </p:txBody>
      </p:sp>
      <p:sp>
        <p:nvSpPr>
          <p:cNvPr id="43021" name="WordArt 7"/>
          <p:cNvSpPr>
            <a:spLocks noChangeArrowheads="1" noChangeShapeType="1" noTextEdit="1"/>
          </p:cNvSpPr>
          <p:nvPr/>
        </p:nvSpPr>
        <p:spPr bwMode="auto">
          <a:xfrm>
            <a:off x="4356100" y="1603375"/>
            <a:ext cx="4032250" cy="673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E5E500"/>
                </a:solidFill>
                <a:effectLst/>
                <a:uLnTx/>
                <a:uFillTx/>
                <a:latin typeface="Arial Black" panose="020B0A04020102020204" pitchFamily="34" charset="0"/>
                <a:ea typeface="+mn-ea"/>
                <a:cs typeface="Arial" panose="020B0604020202020204" pitchFamily="34" charset="0"/>
              </a:rPr>
              <a:t>Capítulo 70</a:t>
            </a:r>
          </a:p>
        </p:txBody>
      </p:sp>
      <p:sp>
        <p:nvSpPr>
          <p:cNvPr id="43022" name="WordArt 7"/>
          <p:cNvSpPr>
            <a:spLocks noChangeArrowheads="1" noChangeShapeType="1" noTextEdit="1"/>
          </p:cNvSpPr>
          <p:nvPr/>
        </p:nvSpPr>
        <p:spPr bwMode="auto">
          <a:xfrm>
            <a:off x="4356100" y="2565400"/>
            <a:ext cx="4176713" cy="2232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Culto do Lar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Evangelho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No Lar </a:t>
            </a:r>
          </a:p>
        </p:txBody>
      </p:sp>
      <p:pic>
        <p:nvPicPr>
          <p:cNvPr id="26" name="Picture 28" descr="http://www.luzespirita.org.br/leitura/capas/L1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31938"/>
            <a:ext cx="3384376" cy="47218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3024" name="Text Box 3"/>
          <p:cNvSpPr txBox="1">
            <a:spLocks noChangeArrowheads="1"/>
          </p:cNvSpPr>
          <p:nvPr/>
        </p:nvSpPr>
        <p:spPr bwMode="auto">
          <a:xfrm>
            <a:off x="3995738" y="5238750"/>
            <a:ext cx="47529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85000"/>
              </a:lnSpc>
              <a:spcBef>
                <a:spcPct val="0"/>
              </a:spcBef>
              <a:spcAft>
                <a:spcPct val="0"/>
              </a:spcAft>
              <a:buClrTx/>
              <a:buSzTx/>
              <a:buFont typeface="Wingdings 3" panose="05040102010807070707" pitchFamily="18" charset="2"/>
              <a:buNone/>
              <a:tabLst/>
              <a:defRPr/>
            </a:pPr>
            <a:r>
              <a:rPr kumimoji="1" lang="pt-BR" altLang="pt-BR" sz="3600" b="1" i="0" u="none" strike="noStrike" kern="120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sym typeface="Wingdings" panose="05000000000000000000" pitchFamily="2" charset="2"/>
              </a:rPr>
              <a:t>(5) – Página: 239</a:t>
            </a:r>
          </a:p>
        </p:txBody>
      </p:sp>
    </p:spTree>
    <p:extLst>
      <p:ext uri="{BB962C8B-B14F-4D97-AF65-F5344CB8AC3E}">
        <p14:creationId xmlns:p14="http://schemas.microsoft.com/office/powerpoint/2010/main" val="1699545381"/>
      </p:ext>
    </p:extLst>
  </p:cSld>
  <p:clrMapOvr>
    <a:masterClrMapping/>
  </p:clrMapOvr>
  <p:transition spd="slow"/>
</p:sld>
</file>

<file path=ppt/slides/slide3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AutoShape 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4035"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4036"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4037"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4038"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4039"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4040"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4041"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4042"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4043"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4044" name="Text Box 3"/>
          <p:cNvSpPr txBox="1">
            <a:spLocks noChangeArrowheads="1"/>
          </p:cNvSpPr>
          <p:nvPr/>
        </p:nvSpPr>
        <p:spPr bwMode="auto">
          <a:xfrm>
            <a:off x="468313" y="417513"/>
            <a:ext cx="8207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85000"/>
              </a:lnSpc>
              <a:spcBef>
                <a:spcPct val="0"/>
              </a:spcBef>
              <a:spcAft>
                <a:spcPct val="0"/>
              </a:spcAft>
              <a:buClrTx/>
              <a:buSzTx/>
              <a:buFont typeface="Wingdings 3" panose="05040102010807070707" pitchFamily="18" charset="2"/>
              <a:buNone/>
              <a:tabLst/>
              <a:defRPr/>
            </a:pPr>
            <a:r>
              <a:rPr kumimoji="1" lang="pt-BR" altLang="pt-BR" sz="2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sym typeface="Wingdings" panose="05000000000000000000" pitchFamily="2" charset="2"/>
              </a:rPr>
              <a:t>10ª Edição – Rio de Janeiro : FEB - 2006</a:t>
            </a:r>
          </a:p>
        </p:txBody>
      </p:sp>
      <p:sp>
        <p:nvSpPr>
          <p:cNvPr id="44045" name="WordArt 7"/>
          <p:cNvSpPr>
            <a:spLocks noChangeArrowheads="1" noChangeShapeType="1" noTextEdit="1"/>
          </p:cNvSpPr>
          <p:nvPr/>
        </p:nvSpPr>
        <p:spPr bwMode="auto">
          <a:xfrm>
            <a:off x="4284663" y="1227138"/>
            <a:ext cx="4032250" cy="4016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E5E500"/>
                </a:solidFill>
                <a:effectLst/>
                <a:uLnTx/>
                <a:uFillTx/>
                <a:latin typeface="Arial Black" panose="020B0A04020102020204" pitchFamily="34" charset="0"/>
                <a:ea typeface="+mn-ea"/>
                <a:cs typeface="Arial" panose="020B0604020202020204" pitchFamily="34" charset="0"/>
              </a:rPr>
              <a:t>Capítulo 1 </a:t>
            </a:r>
          </a:p>
        </p:txBody>
      </p:sp>
      <p:sp>
        <p:nvSpPr>
          <p:cNvPr id="44046" name="WordArt 7"/>
          <p:cNvSpPr>
            <a:spLocks noChangeArrowheads="1" noChangeShapeType="1" noTextEdit="1"/>
          </p:cNvSpPr>
          <p:nvPr/>
        </p:nvSpPr>
        <p:spPr bwMode="auto">
          <a:xfrm>
            <a:off x="4140200" y="1916113"/>
            <a:ext cx="4319588" cy="10080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Culto Cristão no Lar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(Mensagem do Espírito Emmanuel)</a:t>
            </a:r>
          </a:p>
        </p:txBody>
      </p:sp>
      <p:sp>
        <p:nvSpPr>
          <p:cNvPr id="44047" name="WordArt 7"/>
          <p:cNvSpPr>
            <a:spLocks noChangeArrowheads="1" noChangeShapeType="1" noTextEdit="1"/>
          </p:cNvSpPr>
          <p:nvPr/>
        </p:nvSpPr>
        <p:spPr bwMode="auto">
          <a:xfrm>
            <a:off x="4643438" y="3141663"/>
            <a:ext cx="3168650" cy="3587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E5E500"/>
                </a:solidFill>
                <a:effectLst/>
                <a:uLnTx/>
                <a:uFillTx/>
                <a:latin typeface="Arial Black" panose="020B0A04020102020204" pitchFamily="34" charset="0"/>
                <a:ea typeface="+mn-ea"/>
                <a:cs typeface="Arial" panose="020B0604020202020204" pitchFamily="34" charset="0"/>
              </a:rPr>
              <a:t>(6) - Páginas: 11-12</a:t>
            </a:r>
          </a:p>
        </p:txBody>
      </p:sp>
      <p:pic>
        <p:nvPicPr>
          <p:cNvPr id="21" name="Picture 20" descr="http://www.feblivraria.com.br/febnet/fotos/597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93" y="1227138"/>
            <a:ext cx="3253011" cy="52261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cxnSp>
        <p:nvCxnSpPr>
          <p:cNvPr id="44049" name="Conector reto 10"/>
          <p:cNvCxnSpPr>
            <a:cxnSpLocks noChangeShapeType="1"/>
          </p:cNvCxnSpPr>
          <p:nvPr/>
        </p:nvCxnSpPr>
        <p:spPr bwMode="auto">
          <a:xfrm>
            <a:off x="4284663" y="3716338"/>
            <a:ext cx="4105275" cy="0"/>
          </a:xfrm>
          <a:prstGeom prst="line">
            <a:avLst/>
          </a:prstGeom>
          <a:noFill/>
          <a:ln w="76200" algn="ctr">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050" name="WordArt 7"/>
          <p:cNvSpPr>
            <a:spLocks noChangeArrowheads="1" noChangeShapeType="1" noTextEdit="1"/>
          </p:cNvSpPr>
          <p:nvPr/>
        </p:nvSpPr>
        <p:spPr bwMode="auto">
          <a:xfrm>
            <a:off x="4303713" y="4149725"/>
            <a:ext cx="4084637" cy="3587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E5E500"/>
                </a:solidFill>
                <a:effectLst/>
                <a:uLnTx/>
                <a:uFillTx/>
                <a:latin typeface="Arial Black" panose="020B0A04020102020204" pitchFamily="34" charset="0"/>
                <a:ea typeface="+mn-ea"/>
                <a:cs typeface="Arial" panose="020B0604020202020204" pitchFamily="34" charset="0"/>
              </a:rPr>
              <a:t>Capítulo 9 </a:t>
            </a:r>
          </a:p>
        </p:txBody>
      </p:sp>
      <p:sp>
        <p:nvSpPr>
          <p:cNvPr id="44051" name="WordArt 7"/>
          <p:cNvSpPr>
            <a:spLocks noChangeArrowheads="1" noChangeShapeType="1" noTextEdit="1"/>
          </p:cNvSpPr>
          <p:nvPr/>
        </p:nvSpPr>
        <p:spPr bwMode="auto">
          <a:xfrm>
            <a:off x="4140200" y="4652963"/>
            <a:ext cx="4248150" cy="1079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Luz no Lar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(Mensagem do Espírito Scheilla)</a:t>
            </a:r>
          </a:p>
        </p:txBody>
      </p:sp>
      <p:sp>
        <p:nvSpPr>
          <p:cNvPr id="44052" name="WordArt 7"/>
          <p:cNvSpPr>
            <a:spLocks noChangeArrowheads="1" noChangeShapeType="1" noTextEdit="1"/>
          </p:cNvSpPr>
          <p:nvPr/>
        </p:nvSpPr>
        <p:spPr bwMode="auto">
          <a:xfrm>
            <a:off x="4643438" y="6021388"/>
            <a:ext cx="3168650" cy="3603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E5E500"/>
                </a:solidFill>
                <a:effectLst/>
                <a:uLnTx/>
                <a:uFillTx/>
                <a:latin typeface="Arial Black" panose="020B0A04020102020204" pitchFamily="34" charset="0"/>
                <a:ea typeface="+mn-ea"/>
                <a:cs typeface="Arial" panose="020B0604020202020204" pitchFamily="34" charset="0"/>
              </a:rPr>
              <a:t>(7) - Páginas: 33-34</a:t>
            </a:r>
          </a:p>
        </p:txBody>
      </p:sp>
    </p:spTree>
    <p:extLst>
      <p:ext uri="{BB962C8B-B14F-4D97-AF65-F5344CB8AC3E}">
        <p14:creationId xmlns:p14="http://schemas.microsoft.com/office/powerpoint/2010/main" val="3352434166"/>
      </p:ext>
    </p:extLst>
  </p:cSld>
  <p:clrMapOvr>
    <a:masterClrMapping/>
  </p:clrMapOvr>
  <p:transition spd="slow"/>
</p:sld>
</file>

<file path=ppt/slides/slide3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AutoShape 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5059"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5060"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5061"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5062"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5063"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5064"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5065"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5066"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5067"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5068" name="Text Box 3"/>
          <p:cNvSpPr txBox="1">
            <a:spLocks noChangeArrowheads="1"/>
          </p:cNvSpPr>
          <p:nvPr/>
        </p:nvSpPr>
        <p:spPr bwMode="auto">
          <a:xfrm>
            <a:off x="468313" y="417513"/>
            <a:ext cx="8207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85000"/>
              </a:lnSpc>
              <a:spcBef>
                <a:spcPct val="0"/>
              </a:spcBef>
              <a:spcAft>
                <a:spcPct val="0"/>
              </a:spcAft>
              <a:buClrTx/>
              <a:buSzTx/>
              <a:buFont typeface="Wingdings 3" panose="05040102010807070707" pitchFamily="18" charset="2"/>
              <a:buNone/>
              <a:tabLst/>
              <a:defRPr/>
            </a:pPr>
            <a:r>
              <a:rPr kumimoji="1" lang="pt-BR" altLang="pt-BR" sz="2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sym typeface="Wingdings" panose="05000000000000000000" pitchFamily="2" charset="2"/>
              </a:rPr>
              <a:t>29ª Edição – Rio de Janeiro : FEB - 2003</a:t>
            </a:r>
          </a:p>
        </p:txBody>
      </p:sp>
      <p:sp>
        <p:nvSpPr>
          <p:cNvPr id="45069" name="WordArt 7"/>
          <p:cNvSpPr>
            <a:spLocks noChangeArrowheads="1" noChangeShapeType="1" noTextEdit="1"/>
          </p:cNvSpPr>
          <p:nvPr/>
        </p:nvSpPr>
        <p:spPr bwMode="auto">
          <a:xfrm>
            <a:off x="4303713" y="1074738"/>
            <a:ext cx="3652837"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E5E500"/>
                </a:solidFill>
                <a:effectLst/>
                <a:uLnTx/>
                <a:uFillTx/>
                <a:latin typeface="Arial Black" panose="020B0A04020102020204" pitchFamily="34" charset="0"/>
                <a:ea typeface="+mn-ea"/>
                <a:cs typeface="Arial" panose="020B0604020202020204" pitchFamily="34" charset="0"/>
              </a:rPr>
              <a:t>Capítulo 13 </a:t>
            </a:r>
          </a:p>
        </p:txBody>
      </p:sp>
      <p:sp>
        <p:nvSpPr>
          <p:cNvPr id="45070" name="WordArt 7"/>
          <p:cNvSpPr>
            <a:spLocks noChangeArrowheads="1" noChangeShapeType="1" noTextEdit="1"/>
          </p:cNvSpPr>
          <p:nvPr/>
        </p:nvSpPr>
        <p:spPr bwMode="auto">
          <a:xfrm>
            <a:off x="4140200" y="2565400"/>
            <a:ext cx="4392613" cy="23034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TAREFAS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NOVAS</a:t>
            </a:r>
          </a:p>
        </p:txBody>
      </p:sp>
      <p:sp>
        <p:nvSpPr>
          <p:cNvPr id="45071" name="WordArt 7"/>
          <p:cNvSpPr>
            <a:spLocks noChangeArrowheads="1" noChangeShapeType="1" noTextEdit="1"/>
          </p:cNvSpPr>
          <p:nvPr/>
        </p:nvSpPr>
        <p:spPr bwMode="auto">
          <a:xfrm>
            <a:off x="4140200" y="5516563"/>
            <a:ext cx="4392613" cy="7715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E5E500"/>
                </a:solidFill>
                <a:effectLst/>
                <a:uLnTx/>
                <a:uFillTx/>
                <a:latin typeface="Arial Black" panose="020B0A04020102020204" pitchFamily="34" charset="0"/>
                <a:ea typeface="+mn-ea"/>
                <a:cs typeface="Arial" panose="020B0604020202020204" pitchFamily="34" charset="0"/>
              </a:rPr>
              <a:t>(8) - Páginas: 128-129</a:t>
            </a:r>
          </a:p>
        </p:txBody>
      </p:sp>
      <p:pic>
        <p:nvPicPr>
          <p:cNvPr id="20" name="Picture 2" descr="http://bimg2.mlstatic.com/livro-e-a-vida-continua-andre-luiz-chico-xavier_MLB-F-4494294849_062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329" y="1412776"/>
            <a:ext cx="3167583" cy="48965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791624"/>
      </p:ext>
    </p:extLst>
  </p:cSld>
  <p:clrMapOvr>
    <a:masterClrMapping/>
  </p:clrMapOvr>
  <p:transition spd="slow"/>
</p:sld>
</file>

<file path=ppt/slides/slide3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AutoShape 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6083"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6084"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6085"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6086"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6087"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6088"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6089"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6090"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6091"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6092" name="Text Box 3"/>
          <p:cNvSpPr txBox="1">
            <a:spLocks noChangeArrowheads="1"/>
          </p:cNvSpPr>
          <p:nvPr/>
        </p:nvSpPr>
        <p:spPr bwMode="auto">
          <a:xfrm>
            <a:off x="468313" y="417513"/>
            <a:ext cx="8207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85000"/>
              </a:lnSpc>
              <a:spcBef>
                <a:spcPct val="0"/>
              </a:spcBef>
              <a:spcAft>
                <a:spcPct val="0"/>
              </a:spcAft>
              <a:buClrTx/>
              <a:buSzTx/>
              <a:buFont typeface="Wingdings 3" panose="05040102010807070707" pitchFamily="18" charset="2"/>
              <a:buNone/>
              <a:tabLst/>
              <a:defRPr/>
            </a:pPr>
            <a:r>
              <a:rPr kumimoji="1" lang="pt-BR" altLang="pt-BR" sz="2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sym typeface="Wingdings" panose="05000000000000000000" pitchFamily="2" charset="2"/>
              </a:rPr>
              <a:t>39ª Edição – Rio de Janeiro : FEB - 2004</a:t>
            </a:r>
          </a:p>
        </p:txBody>
      </p:sp>
      <p:sp>
        <p:nvSpPr>
          <p:cNvPr id="46093" name="WordArt 7"/>
          <p:cNvSpPr>
            <a:spLocks noChangeArrowheads="1" noChangeShapeType="1" noTextEdit="1"/>
          </p:cNvSpPr>
          <p:nvPr/>
        </p:nvSpPr>
        <p:spPr bwMode="auto">
          <a:xfrm>
            <a:off x="4303713" y="1074738"/>
            <a:ext cx="3652837"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E5E500"/>
                </a:solidFill>
                <a:effectLst/>
                <a:uLnTx/>
                <a:uFillTx/>
                <a:latin typeface="Arial Black" panose="020B0A04020102020204" pitchFamily="34" charset="0"/>
                <a:ea typeface="+mn-ea"/>
                <a:cs typeface="Arial" panose="020B0604020202020204" pitchFamily="34" charset="0"/>
              </a:rPr>
              <a:t>Capítulo 6 </a:t>
            </a:r>
          </a:p>
        </p:txBody>
      </p:sp>
      <p:sp>
        <p:nvSpPr>
          <p:cNvPr id="46094" name="WordArt 7"/>
          <p:cNvSpPr>
            <a:spLocks noChangeArrowheads="1" noChangeShapeType="1" noTextEdit="1"/>
          </p:cNvSpPr>
          <p:nvPr/>
        </p:nvSpPr>
        <p:spPr bwMode="auto">
          <a:xfrm>
            <a:off x="4140200" y="2565400"/>
            <a:ext cx="4392613" cy="23034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ORAÇÃO</a:t>
            </a:r>
          </a:p>
        </p:txBody>
      </p:sp>
      <p:sp>
        <p:nvSpPr>
          <p:cNvPr id="46095" name="WordArt 7"/>
          <p:cNvSpPr>
            <a:spLocks noChangeArrowheads="1" noChangeShapeType="1" noTextEdit="1"/>
          </p:cNvSpPr>
          <p:nvPr/>
        </p:nvSpPr>
        <p:spPr bwMode="auto">
          <a:xfrm>
            <a:off x="4211638" y="5516563"/>
            <a:ext cx="4392612" cy="7715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E5E500"/>
                </a:solidFill>
                <a:effectLst/>
                <a:uLnTx/>
                <a:uFillTx/>
                <a:latin typeface="Arial Black" panose="020B0A04020102020204" pitchFamily="34" charset="0"/>
                <a:ea typeface="+mn-ea"/>
                <a:cs typeface="Arial" panose="020B0604020202020204" pitchFamily="34" charset="0"/>
              </a:rPr>
              <a:t>(9) – Página: 80</a:t>
            </a:r>
          </a:p>
        </p:txBody>
      </p:sp>
      <p:pic>
        <p:nvPicPr>
          <p:cNvPr id="19" name="Picture 22" descr="http://www.feblivraria.com.br/febnet/fotos/590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383" y="1227138"/>
            <a:ext cx="3391545" cy="50821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968906"/>
      </p:ext>
    </p:extLst>
  </p:cSld>
  <p:clrMapOvr>
    <a:masterClrMapping/>
  </p:clrMapOvr>
  <p:transition spd="slow"/>
</p:sld>
</file>

<file path=ppt/slides/slide3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AutoShape 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7107" name="AutoShape 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7108" name="AutoShape 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7109" name="AutoShape 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7110" name="AutoShape 1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7111" name="AutoShape 12"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7112" name="AutoShape 14"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7113" name="AutoShape 16"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7114" name="AutoShape 18"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7115" name="AutoShape 20" descr="data:image/jpeg;base64,/9j/4AAQSkZJRgABAQAAAQABAAD/2wCEAAkGBxQTEhUUExQWFBUXFxoWGBgXGBcVGBgXFRgXFxcXFhcYHCggGRolHBgUITEhJSkrLi4uGB8zODQsNygtLisBCgoKDg0OGxAQGywkICQuLCwsLCwsLywsLCwsLywsLCwsLCwsLCwsLCwsLCwsLCwsLCwsLCwsLCwsLCwsLCwsLP/AABEIARMAtwMBIgACEQEDEQH/xAAcAAABBQEBAQAAAAAAAAAAAAAFAAMEBgcCAQj/xABNEAACAQIEAwUDBgwDBgQHAAABAgMAEQQFEiEGMUETIlFhgTJxkQcUQnKhsSMkM1JigpKys8HR8DRT4RUlNUNz8YPD0uIWJlRjdHWi/8QAGQEAAwEBAQAAAAAAAAAAAAAAAQIDAAQF/8QALREAAgIBAwQCAQMDBQAAAAAAAAECEQMSITEiMkFRE3FhFIHBBOHwI5GhsdH/2gAMAwEAAhEDEQA/AM+sakRSOBpvsfd99OYaMau9e3lUsSx25Een869RJHA0xvB4K7C4JHlVr4dc4WZGjVrNsQfPblQbJMxRHGtTa/Mb7eYq4JmkLt+DK32tquvpv1qeS+KCtty6jGS2J2II2tzB8d+YqHDnUqA9ooNuoPMf1oIucSxrZ11DxUi9vdTWZZ/GyWEbC4sSQNvgd65lifoq8npkXNMW0rmR2sPAf3yqLl2CjmYooAHPxv43J60Lx+K1vcktsBsLDbyNPRY3ShCKQ1ud/utXU41GkRoNy8AITe9vSoOP4DVd9YHpU/JONpbBZFViPpDuk28Ry+6iedZmJYjpVgx2tsAPWoKWVOmyjUK2M7kyABiF7xHQeFTMs4eilYpcq1uR2PpU/B5ZOrXU+R25g9LUQwuBdZVZ7qRyKgW9arLJtyTUSsZlkxwsg21Ajnyt7j1oRiSzPqItWrYjBrKygm5897VB4sy2FIWIVdW3Ln7QrnyZrg0/TLYo9a+0ZsVrzTR7K8nOIlWKO2p721Gw2BbcgHoDVkHyZ4sdYf22/wDRXmq3wj1HJLkzzTUyDGWWx6VeD8mmL8Yf22/9FAeJ+EJcHGJJnhAJ0hVdizH9EFRyG5o6G+UDXH2DY5L1IXlQL/aCRi5uQfDyrqLiGLrq+H+tI8bCpx9hlnqJOCxsKKcMZf8AP2KwMoIXVZyVJANjawPK4rrMMtOHleJtOpCAdO43AbYkX6itTju0FNSYPwSvDaTsy9ySBewtbST8a8rT+GIgcFF3Ax7/AEH+Y3Wva9THnWhXHweVlxPW6flmbLk5U7/ClNkrXG3PyrRnyxL3Car9Pd4VFnyvUDtY++qrKI7RVcsyJg1goa4vY7UQnyItsy28SK9w8zRSi72A28dvCreuJide66Enbnv8K05STMkmUyLhdtXPbpferJDkCmPcXNcLiSrFBv1vb2b/AMqseWONA1bH7DSTnIMUmUHMsi7MnY+PKnsBkyOhsQxty6irZni3FhQ3KctcMGC3ptbcbYK3orsPD5O4FiDVhgBUWYb2qxYfDDfUtSjAjLsAajLLfJRYyqYeRWOncedrUfTL0Ki5vQ7ERhd1sGvY7UsPjtB3W48PPxoSV8Gi65PMXlalrAkbdDyqucQ4b8BJquSCtj+so3q94LFwycgAeoPMe+h/HCIMFLYC/c/iJUpyai1+CkIJyTXsoXAKfj8Hvb+G9bTWNcC/4+D3t/DetjqWDtOnN3HtYvxPEc2zHERfOBBFhVMavYMA+oKdtQ9qS4537qi1a1mmYJGNLFtThtKoCXNhckAcrbbna5A5kVn+ScBvhMvxYBaXFYiL6RuQRcqAerXJN786qSMgOHJj1LJ2ibo91C9m97CxvYo1gQ21+Vr0FdSDY1sHCfAMkWGxM2LXs78o7Bm0JdjcG4CudNwQTZOhNBs7lwzH5q4iYxqAkqMW0g7dmTe727p1rva2rcGgYj/JDi9OLhXf8oR79aMv9KsXHB/Hp/rL/DSpvyXcA9m64ppg6A6kVPEbAsfU7UP46a2On+sv8NKlm7UWw8lm4YxxTBIEBd7t3eX0z1NeV1wbjolwyC/e717b277WBtyryunG6iuk5Mm8nv5OMzy2diSGPO4AuB6UGHaazqLEnnc8601l6WoXmmUg95R51SOURwKXiMACLm9Nw4WrquADLUNstseVOsgNBXUy86gRt9lHcvJW25NSFwdSEw9qDnZlEnoylQTU7DMttrVBwwttanLAcudRasotidpv0ofiodJuuxPhT2HZiTvTkiXpVsxnuCPmlySdzTGKw9hyo8sNR8RhidrUykK4laiw51XvbpUvisf7vkvz7m//AIiUWhwG4uKiccx2wE36n8RKTNK4sbDGpIzPIczTDTpO4YqmokLa5urKLXIHMiofEfyjYrFy9nG5w0A5iJiHbwDyDfzstvWoWa/km9PvFVdEsxI2BN7+/wBn+/M1DD2nTn7jVPkuxpbGkSMWLwuiliWNwyPbfpZWPpWqyvyB2NfOmSZ0YZoZ1/5Th7eK8mHqpYetbXx0ymCOUS6AGDEi51Q2u5FjzC8idrkD6VjdESfj8ed0WMMmltbObIB0H6V979APfVAyD5OcJiImkWSR2N4+93I0I9ooqjUVsdjqN+vWnvlB4pMTph42DdpF2odTZWjfZA2999PTmLVWOCOOpsC3YyfhcOzFgDsyX3Okjp1sdvdesY2nIMkiwkfZxCwJ1HzawBPvsB8KyTjv/iGI+sv8NK2bL8Yk0aSxm6OoZT5Hx8DWMcef8QxH1l/hpU83aVxclg4Shb5upAFiW957zDelQTKJZBEhV2HPkf0jXldmODcF9I4sj639s15lNe9ncb0lbxp5a5i4Owy6XKnkdxUiXDU9Ig5mnL1rNQO+bV0cPU02rmjbBQwkVKSMVKQVzKlazUNYZRT5FNQqB1p4VgoVqYZt6dme1Rke5oAZKjFA+Pf8BN+p/ESjyigPH3+Am/U/iJSz7WUh3IxrGAaCDyNh+0QP51WpWAUqdrfb4fZt6UfzZrRE+BX99aqmKazEf34j+dTw9pTP3HZmA5VZcHxGZo3OICTNBCkMMTWsEH/N0sCCwNrt4C21waqEW9XbgPBJO7YXUQ87gSABgWgUKx7wFgABOpFwfwoI3G1iJDxWS46X5vM2Gm0DDRxqwRmGlS2m5W9gVKnfxqBPAwazAg8iCCDX1Bh3BUWFgNrWta21reVeYjDI4s6K48GAYfbRoxSvkekJwTgm4WZgPIaI2IHqSfWqZx2Px/EfWX+GlbHgMuigBWGNY1Y6iEAUFiACbDa9gPhWQccL+P4j6y/w0qWbtK4eSbkWGvh0P1v3jSo1wrgycJGfrfvtSrtxy6F9HFkXW/stiG3WpCS1CZKcU7VylR/Ezd2vI5KgYyew9RTGGn1E+NC96CHVYV0BUeAEipKrTUZDi0iK9ApVhiFipAu5Nh4mn8M4ZQVII8RQHjkkYQsvRlJ924+8ivOA5WbDBmPNiB6G1HkXyHsQK5ghp8rXjGwoBrc7qvcfH8Rm/U/iJRyOS9AOOz+IzfqfxEpZrpY8H1IxbOo9ULjxt+8KrEuGB3723Xbp1O1afwbCr42FWUMpLXBAINkY8jWvLgYwLdmoHhpFvhSYF0lM/cfK2CwQaREBsWuBcbbC/Sth+TTg58PJ85eTvMmnTYWs1jfrvtt7zVtzbgnCSkSLDHHMpukigqQTtchbBvW9S8vyuSOIIWViDfVYi9+d6tREWbZmYnRVsbhmI6kKNwPE+XlTGB4wwzhdUixs17Kxtt0N+W4sfWns8yEYiOxJDDkVOm3jzBH2VXJvk3hazyTSgKOQ07dTfu2PoBRMXhsQoUsSLAXJ6WrG+MJVfGTMpDKSpBG4PcXkauPEecOCIoyCZE/BxtA5bTysb89uhHvqi8RQGPESI1rjTewVRcopOy7Dn0qOftLYeTQuCz+JRfr/AMRqVMcHH8Ti/X/falXVjj0L6OPI+t/ZbZMPeob4ZhyomTXDygdR6kVEo0VLOiypfcd4U1leJ7SYqDugAt6A/eae+UTG2wo02J7RTtvYC5Nz0rMsbiZsM8M7PpaW7jSbsBcAaxysfCoObjOkbSqN2w3Kn6rXCmfCdV1WDW6cj7v6VZdQ8asnYUKvHOx91e1Az2cpA5BsSLD1/s1m6QTMvlEz19HZ6zpv7PIevjQbgjNHDWViCTtY23qF8pUoEiG/txhyPBizKR//ADf1qL8mU4fGxRk7E3+FST6RaPobCSFkVjsSoJ+FVni/iEQi16sWIl7OInwFh/KsG4/zNmdt+tbJlUWo+WNVms8C54uLiPeu6GzL1sfZPmLfdS41mBwmJX83svtkWsO4LLySnQ+hl3BuR8COVaDmUsow84Z9V+z1m9795Su53NHJN1wbHWpFbViDtcHy51LlglD9mZQsn5jOwIP5pPshvInnsbHamMhnEeIhkk3RZFY9bAEG9utufpXONy6Vp3VVLkuzBxurKST2mvlpI3veubxZ3NkmRJFijlMndkvpAZr92wa4ttYkVIGBlLRJ2ovMAU7z76m0rfbYkgjfwrqdyuCwmqMNftt21i13FvZYcxvRJYmOJy46CLJCSAGsAJmJ53Ow33PWnSv/AIFsBiGUs4Dm0fttqYIu9tyfPYAC56XrzspTo0OZC7aVCMxbULbFTYjmN7W+BohNvDPCBaUYkSleTPGFdbKObaSQbeBvTWQDspUeX8GriSNXYWszRlQ4/RBZbnpetRrIkeFkZ9KyBpOWlXJY25qreyx8gTfpeoTMTuTc+dTsuwjpPHqUoEkVmY7KgVgS2rlawuLc9rXuKjZniQ80rqLK8jso8mYkbe40HwG9zSeC/wDBxfr/AL7UqgcK48LhYxpJ9rrt7bdK8r08fYvo8zJ3v7NC0A1GxGWRP7SKfSu4UcIBcXsN+dzTSGUc965WotbosBs5yuOCLVEguXUEEkgg3uLcqz75SMkwyvhTDGYmkJLgbKwGk3AJ2IJ6W51oHFjymJdAIIkUn7fGqDxzmzpi8OZ4g6iFQFPd5sbsp6HYfCuKdKUtK9DF04WyuBUXSCPEE3Bqytg1HJfvqv8ABmLgmGqLULDdW6etWkv4GujAnp6hXQ3FGBTGaQo8ThvzSQeoIHOusQxFB8dIxuovup+41WVUwWYXxiweS4AGwG197dT58vhULgvE9hjYXI1WcbE2vfbn050e4syxkngGkgyBdvFgxXb4ChvE2TnB4soQQLK6fVcX+w6h6Vw4m1jKPk3DiTFqqFlty23rD+Kze9bLhcGMRBE7fSjVvLdQay35Q4lVwqD3mjli/mU/AIvagN8n2DhkxYTEX0lSV3K94WIFx5aq0TNsPCI8UqrtGIuz3O2phq67+tZbk83Z4iJrgWYbnkL7Enysa1HH4R1TGX7xAh1HoO8LWq0mq/z0wRvWitQYYOwUEAk2Go2FzyuenvO1dy5VIrSqxUGL2wWAAN7WF/aN9tr0oodRCi1z4kKPUsQAPfRTMh28dtS9rCVUksg+cJbSGU37zoNh1KnxuKidr2BEOXl0eQC6pp1b7946Qbdd7DyuPGnMTlJTRq02kGtSGuCpJFzbzBHjtRjK2VHSJ9GiRGWRtXsiXa99Wnu2jO/VTXEEo7Eq5Akw7649wdQfZkBGxAcRv7i9NpRrB0mTMoc3S0TBXs19LG4AFhvcq3K/Ku5cnIZQzpqZVZbsd1cXXe21x42qThD+K4gErdnhIBZQx09rqIUm5tqHxqXmRu0QVYm/F44yxkUaWMeg3OvSCpPUdKKSoF7gvD5M7qhXSQ7FUGtQSy2uoBOzd5djzuLVBMXQ3FWjLp4444A5XaeXvggtFqWJY5gl9wGXV3gfZqvYxCjsrMrEHmrBwfMMDveg4oKZfuE8mR8JExLgnVyaw2dh4Uqi8N8RpFhY0O5Gr7XY/wA68r0seO4LY8zJJa39mkodhXVRcEwKC32U8WFc8J3FMs0NY3TYauVxz8arXFmWwGWCaZUcaTEEdSQbnUCpXcH0POrDitLWuL7+/fevcVgo5AodA1uVxe3urlyxeTUo1ewydEDJcshjv2cLRdCPon3Hwo0q2rwIB5Wr29deOOlUxWeMo8KhZoiiNjpJbS1rDrY1Md7VHxEvca35p+40J000ZGQ/KHJIUwTlSsiEjURYk3Vhv+rUb5XJjJ81kZdLBNBuPauFa9/AG/xqwfKkGOAgYkm0inc9Sr1U+O5mbC4XWb8iN/8A7dQxwSi/wkBy3RqfBsyDL8MJGAPYqd9trbfZWf59Jh8Tj4YVX8H2oMjHcsoNyoHQEAj1q0ZdlLjCw2U3ESfuCqbw/gXfGmyklAzHY7cgL/GmyYVcIgU3TYP4/wCHsPhZCIVYq3eUs2yhj7IHM23G9WRcWxwuIJJPaQ4NiT4hU/nQz5T8M47IsPL7f9afweJJwcina0WHHoCLfZal/qMSx5YxX5/6Y2CTkrfv+UClkHUX9bfyplO83dQtbfZvMDw8SPjXVcqzKTpJGoaTbna4O1vMCp0drZJbmB2ZuTa2q+45jYc680ncaDtb6Q+l7Ntt72Nrc6Lz5JiQzlhGdPea5ckXQsxAJ3GxQjkDysN69GSzWksYio0rzlA7jSoALqL2ZX9rYkjnejQuoDnCsSPwbHn9IH7h7vjXnYN/ltt+kOtrW235jl4iieKjmWYqjqRG8an27FpbKCb3JsRzN66iy6ZtBLot72Zte3Zm92shsPwQNzt8ayNYDm7psyEdfav5bEDyPwpiRx0FvW/8qdnnVrbABRYAXta5O19+ZJ38aYJWigkmKeyD++tKpWEfDdmNZIbe+3mbdfdSr18UnoWz4PJypa39l1y7jfSunsyd7/G3worDxaW/5Z+Iojl3C2FWNA0MbEDdmUEn3mpY4bwn/wBPF+wK8OGHLpVNHa2gNPxOqqCwKjUPPoegqSOLEIuiOwBA9ki5YgDnap03DuFsLQRruPZUL9o6UM4oynCBIw6abtYBDoLeTMN7UslPFqk36CqZNn4nRfaRxfYbXuTyFluafwuaHSCyNy5Wt99RMDwvhQ2tYYlFl2RQDcdWfmaKtlMB/wCUnwroj8s+pV+P8oXZbArG54b/AJNre43pvE533D+DfdTvblsaJSZDhjzhT4Uzi+HsMY2/ApfSbc+dtutH/WV3X+/9gUim8a4+OTLSljcKrKx2AIYEWPiRcetZ5xVmjS4bCRsBqUMdhtYDSBfqavHH2QIsGDjjAEsj6Wa532AJsTbmRQn5U+GcPhY8O0KBGYlW7zG4Vb3sSev31NZG7v0jaeC6ZbniPhl7N9WmIDa+xCcj4cqo3DmdCKd2kYgvYA7nkTt9tXngvhfCNhIXMI1vEhY6n3JUEn2rDe9VTCcNxx5kuHxAEkT6tO5XoSt9JBBBFqfJmlqhLYEcapokccySYmBVjVnOq52PL1oRkd2jlgkOh2EajUDtoN7Gw22tzopx/wAJJAA+DARVXvxl2a/M6gXJ6dKn4XhvDrBNIFOpFgsdTbF1XX13uSedaef5sirlWmKo/HFv9wSeGGAv20XxP9KFz5a4YaCGsR3luAPO5/lRwYVf7JqLJhbtVniRD9bMhTYeUA3lawB6ued7299z8TXMUEzd5pW1HnqZyeoFz7ifiaLwZfHZtRN7bWv7XS/l09aeTBQW3vey9W8bOBbrYXHvo/GrN+rmAcRh5tQPbMS4IY6nuQByc9Rv1rhosQCWE0mrx1vc+t/IfCjRwsIYAlraRc7+0CLn3EX+PlUfF4dBbR5+PLpe/wBLne23hRWOIH/WTXorU2Fccwx9CajFW/Mb9k1ZGirhohTLEgfr5lQxUrA+y33UqfzzAXlY+NuvkKVdUZZEqRuifU/J9K4Yd0e6nuVRhiAOVNPjK85SSR1jOeyOEUrz1qPTeq7xdh2kxGHS+wQMfC97H7qsmPOqMAfnD7KHcQKt426hbH3bf61KWDVb+ja6CeUFUXTe5qYWJ5VW8tkLNtR+9hT4r016NYnY0pXIU+Fifsr2E7709iANDfVP3GradmAzTijMdeKwnUJZv2m/9tV/5Ws0E2KjjXlGm/1nsT9gFTcep19ofEW9w5UCwWXNicWpbfXIL+64v9lcMI/wUbNX4Xm7PDwrytGo+AqkcfYhosTFMvNTqHoQauOY4UxEW5cqpXHCdooP5tdWRJrSThdgSfiaXFFomuS5sD4Xq85XIzxYqMKSSYgANz3dPL0FVH5OssV8Vdhsqk+uwH3mtSyzLgrSn9IfdUseFQaaNN3aKscon/ypP2TTMM0iERmM7m1iNzqtcD4D4CtFSWwIPhVTzrDHtFZfzgR771bLknGnFEFgj7GlgxFrdg+1rEBgQBfa/r/d64bCYi4PYPyI2B+kANtthty8zVlwWIccyCKJw4i9VU/ZliT8lGaDEX/Iv47gnew3/wC1cth577wva97WNr3U/ev2mr384Gq3lXTxg1r9G+FezOMZl8rAAwMLWtYHkNhf0sPSh82Tyf5bfA1pOIQ0OxCeNCOR2JL+nj7MxxvDzsb2I99KrxjJAOdKu2M9hNNbE5pCfGu4Y7m9zahkeJJ2FT422tXm4oW7ZeUibM9hUFoDKR4U1gcekuIlw4PfiCMw8VkBII+BHw8am53mkeDw7zSckHLqWJAVR5kkCumS8ICXlkqJFjA8alQjVuSaB5rjDFFLOV1CJGkK3sSqKWIBtzsDapmFzdRhfnMg7NOy7Zt9RVNOvoNzp6Ck0lEw5GlM5rfsmA67ehqFg8wmLR64AqSciJNTp3Sw7VNAA5W7rNuRXuLzJmeSGGNZGjVS5eTs1HaXKqCEclrC9rAWI3o6fA1lczTKwQPqiomSZf2cqH9LnRXPMeYsI2IaMgrH2jRkjUAouy35Ej4Ux85VIRPJaNQoc73sCNhsNzuBYDntUVjozYXzdCyXveqhjcNrQirQcTO0YK4Yabey8oSU/qBGUE+BcedqD5RiI59WkFSrFHRxZ43HNXFzv5gkHmCabJDyaLB/BOUnW7g6bED+dXuEG536/GgHBU8GKjaSM6SraXTkysPzvIjcHqKLjFFMRHDouJBIQ+q1hFo1XXTz76236G9qppeyF/JLkXag5lAax9KJcR4xMNhZpn1aUUnuWLk8gq3BGokgC/jQlcrUKOzZnRu+rM7SEh+9fUxJtvsOQ6VnHyZk5cI5AIYiksEin26j4HOpGaeJMPrbDFVa0oBcvGJF7MMoBNiPaK7/ABqfk+Yx4uBJ4r6XB2YaWUqSrI46MGBB91Pp9i16B6yv2xBPTn8KIh2H0qEZFj/nMkx7PR2UrwG7atTRkBiLAd3la+/kK6OOeXV82jEioxQyO/ZxllJDKhCszFSCCdNr7XJBsFj08C2GdR99eyYbUKAZfno7f5vMhhmKlkBIZJFHtGJxzt1BAI52tvRKXMz2pghUSSKiyPrcxoquWVAWCMSxKPsF5LuRcXdoKdkHM8gLeyaVHsFIzoGdNDbgqTexBI5jmNrg+BFKsbQiqYPD2ophsPeo+HgZja/vomxEa1CK0oCVlHzAfN5pcwXfssW0cwHM4VooIn9+h0Dj3N40/wAaL86gxdt0gw0j7bgzNEWW3mse/wD4y+FFctyvuSpIwkSR5HYFbAiYkspFzcb291O5bkiQ4X5qpYroZCzHUx1gglj12NvcAKqpeRkNZ1MHyudx9LBSN+1Ax/nUvJsOsuCijcakfDojDxVogrD4E1BOUMMEcGZdQMJgD6LNoKaLkarFrdfsohBljphVgElmVUVZAu47PTpJUkg+yLjrQdUEG8P4vEYOePA4lu3hkDDC4j6f4NSxhn/TCA2bqF8eUziTLsTFKcdgSGkCBZ8O2yYiNLldJ+hKoJAPXl75mHy1y8cs8iu0WooEjMah3UoXILsS2ksBuAAx2O1nZMHOGkKYhVSQ3s0Wp4zpCns31gW2v3laxJ5jate9hAnFuYpiMnmnjuFlwruAeYDRk2PmOXpUDiwacNl7H8n86wva+Gm3d1eWvR9lG8yyFXwnzNGMcZi7K/tkIRpJ3Iu1r7nqakYjKkfCnDTgSoUCNsVuFAsbXNm2BuDsRejGkzMJq1VPA4e2cYsoO6YMPr/6l3C389AHpapuBwOIjUIMSHQCwMsWuUDoC6uoYgbXK38b0SyzLliVtBJd2LvI/eZ3IA1Pa19gAALAAACwFGuQWVrA5NL81w2NwVhio4groTZMVEt7xSHow+i3Q7cuRbKs4jxc+EmiuO7iUdGFnikAh1xyL0YEfzozw7lxw8CQl+00CwbTpNrk7i58aaXhyIY354l0lKMkgHsyX02dl/PAFtXgbHpTWgpDGeYgviYYVieZUDTyqhjHMNFCrCR1BUkytz5xCoHyfykQyYSQFXwchh0sVLdie/hydJI/Jso2J3U0ey3Lmjlnldw7TFeSadCxrpVB3jdd2bfq7eNgy2RkY04uOTTriWKWPTdZAjFke+oEONRAO+x60LVUGiv4HGSxYrNnig7fS8TBQ4VmYYVDpAI60Z4MWIYOEwOJEcGTWBp1PKzPIdJJK99m7p5culPZXkzQ4jEzdpq+cMjFdFtJjQRjS2o9AL3HPwrjB5B2E0skEmiOVtbwldSdofakjsQULdRuCd7VmCivcOhxDmRi/KfOsXo+vbu/bap3yfzIcswei2nsEG35wFm9dQap2QZK2G7a8naCaZ5z3dOlpSCVHePdFtuvnUKHImgdzhZREkjF2idO1iDN7TRgMrJc7kXI8hRtMWqB3HUGqXLin5T56lvHRoczemgG/pS4iyzEJKuLwbATomh4m/J4iIEsEb81wS2lvO3Ki8OAtKJpW7SQKVU20rGrW1CNLmxNhckk7WvbauZMLMXdo5lCvYlXi1lSFVbowdbAhQbEHe9GxGPZDny4mBJlBXWN1bmrAlWU+YYEelKouGy4QRqiXsL8+ZJJLMbdSSSffSpHybUwlho9C1DmJdvKn8WGJsB/SmAhXnUeRx9dthXZO1R1NctNvTpBH4V3ualwNc1BMtTcKnjQYUTzauMSOVqQNek71hgfiRcHcjY7jYj3UByQvNhI5GmlDsgYsCvM/olSPsqxY5e6xA6H7qrXCZ/EovDsx9mxo0nJfT/gVtqL+/8A07ynMHEr4eYhmC9ojgW1pexuOjA2van80zVopIiv5NWUz/UlJjT4Ndj9Wh2X/hcX2i7qkZjB6FmYFrHqFC7nxPlUnD5ccRFKzOypiNVgAhHZjuRm5UncDVz+lQ3ql+wyq7f7lyias04uV0znAwpiMSkM4vIi4mcKdLPy7/duAAbWq4cJ44y4ddf5SMmKT/qRnSb++wPrVR41/wCPZX9VvverY3e/4EltsaYigAAXsPElj6km59aDcXwasHiCHkjdIZHRo5JImDKhYG6ML7gbG9GIxQ/ij/BYr/8AHm/htSLkbwVf5HpHkwCzyyzSyO8gLSSySbK2kAK7EDl0HWr3e+1UX5FB/umL/qTfxGq8KLGnn3My4M+fCt/t/sO2xHY/M+37P5xPo7TXovbXyt05XqwcX5ZLiIVhikeEvImqWMlWREu7EEEWJ0hf1qEs3/zIP/13/nVeXS9aXhgRSI+DVAscVjm8zi5r+tiKpfF0LpiocFgsTi+3c6pGbEzMsaeY1eF2PkB+cK0rjHO48DhpMQ9jYWRb21yH2VH3k9ACarfyacOOkb43Fd7FYo6ySN0jbdVseROxI6AKOlPGTq2I4+CzYLChY0TUz6FC6nYs7WFtTMdyTSqb2I8KVTYdJ5Gwtfxpp7Frc6feVdIIAI8vGo2IazKFsLn+/Skih2cYjA7XUm9QgFU94kEeNHUuBva9Ds0wwkT9IXO3XxWmFa9EeF7nblRGI35Gh2AwRAF2Pu22HhRWOGkkZHusDma77UW515pBO4+Ip14lPMWtWSG3IeNlBBUgEEbg2II8waCLlUR1fgolFr+wg/lvRrGRLfwv9lCMS+l9Vxy0kfcRVFFMSTaPBh0UKLAgixB3B9OVHsIioqqoCr0AAAHuA5VXlXlcGx5XPLzAFHsMqlRRkgQZJw+DiDMyoqsxuzKoBY+LEDf1rPuNBbP8q+q32l60aEWrPuOOGsfiMfBjIPm6DDhQgkka7EOzEkKlgCCBa/jWhyPLizRHexFRc8w5kw08a83hkUe9kYD76rK43M+mFwl+hOKktf3dhf7asORYeSLDRrMwaWxaQrfT2kjGR9N/o6mNvK1K1Rk7KR8imZL/ALMVAd0lkDDqNRDj7GrQJ5e7fr0rN8bw9Pg8XJiMAyFJjqlw8hKqWuTqjcA6TcnYja56WAMNmmPZAqYWKJj9OWcSKvmEjW7+4laq1btE1PwQcum7XPpn/wAnBpE31pJNYH7NzWjK23gPOqtwvw4uGBJcyyyMZJpWADSSHrYeyo5BRyFLj7CYifCvh8I0aPIdMjSMy/g7d5Vsp3bYdNia0qboaLpFSg/35mRk55fgmso+jNLzv5g2B+qF/PNaiIqpnDOX5jg8LHh4cLg9KjcnEygux3Z2/Acyfhy6VKxMucWJTD4FW6FsRKwH6oiW/wAaEt9hkHMWw6MAfHmNjYj33B+FKmsgwUkOGjSZg81i0rDkZZGMkhXblqY9BSoAaIGFzBZcPqsE8PQ703leYEysjkFfP/WstizKaK6hiPEeH9DRDJc0cyLuWboOd6PxkllujXdNxYn+xUNlKgsGvbrb+VVXMs/kUAEEMTy8Bb40TwOYPIgHZnfyO9JpZXUm6CeDdrePnROI7UIwiyAXKMPC460TgwWoHWefQdDSPkyJHbCo0mMselA8XiGw76XGo873vcV5jMy1AEAnytRSF+RD+JcsSDYKee9rUMbExG6Gw8OvLxoDmuZy7PpKRsduo28f9aFy5spUAqLj6XIm/Pl0rqjjZzyyFujV9YVLkbb+X9KP4RihsNxbe9UvKOJb6VNwelWqHOybE2sf750s0ymNrkPJJqSocuL3sftoJis7eIFh9LkPMeVDznRkCsQAfKk0jTyJF2jwxJDeoqZo23oVk2Y6kANtqMVNlYU1aI0cAF6jS4QBrjlRBkrwe6smFpDcIBF7UPzw6dIUXZjYbb0VUAGu2A523+6mTpgatFbyzGuCNdx76M/Olba/pVN4vxujEEKSO6CfC+/KgGHzCUzKFJ1MQAN9yelV0atyPyadjTjKq7k+lr0qBJhcYVG6X6jVy9+393pUlFNT9GG4rNWkJJsDXeXZg0bBgTfl4bUDVqdRjVk0crTNI4Zz8icubG/j/KtNynMBIl7AeHpWLZWiJZVYuTpJOwAuBcD+tadwthQVvrPgNtvjU8iRbFJ8Fsil23qTGKhJAQOd6kxNYVA6AdxHlPbINNlcGwY+HnQ3J+GygDSuxbe4U2W3wverNrvXhWmTEcI6tRnXFvCMxDNDJ2iX1CM+1cne3Q86rUfB83axhwwiY2JGnUvkRcge/wD7VreIiN7XoDMsh19mATuDc23AuL1aOWSVEpYYt2UrNsh+aElpgsZtZmTU3gbFdgedSo86wKDuyFuftEnY8tO3TxqwQ492hVcTGhV9iAdQsR9IMBtWT8Y9gmKYYfZeZUHZW3uB4Dypo9W0ic1o3iE8ZxI7Slrg2PoaO5RimkiaRgtr2UeNiPCs2GJFHcozxmKx7W5crbAbD7Kaa22I292y+4PNnQ7EDw/u9F04rntbufsn+tUlJianYOS/OuWSFhlkti0JxZOPzP2T/Wuv/i6fwj/ZP9ar0sgruBC7BVUlmNgPE0pX5ZcWHX4snP8Al/sn+teLxbP+h+yf61B4ghGoOoAj/Jqw2DmNQGYDqL9etqE9vRNLJJOrCGY4ozPrdV1Wtte3vtemsNinSRXGm6hgu2w1WubX57VFE1J5hTamJrfNmg5BiWaMOx3a/LbkSP5UqqGW55oQKSRa9vDc3pUdLOyGRaUYcslEsHgndNa6Qtwu5tueQ5V3l+SSMNTDQt7d69z1o/GkccKRSjm5K725fSNufPmaokiTYsDkk8YLFCygc0Nxc2tetc4cmbsl1gbAWtt6VnMOfCwRHAa1rC5BA5m33mr3w9ExiBJBby3U+7xFLkutx8aSexakmsL16oLDnTCliADYDypzCvcEVA6CUrWFhTM+LIF+n986j4qUqLg1BxeOj0btY28adIDY3i8WxFx8aFz41VuVfvHn7/Ogub52I0J1WHmCQPDl51RswxsctyzNI+kA7lUW/wBJTcXsbb1WMbITyUHuLeJoWdbNdlN+4dtgdieu9qzzM8Z2jlvHw/nTmMwoW1nV7i5032PhvRzhvg35yvaSyCGPobXZvMDw51W1FEd5sqgcedGOHpB2g23PK/TY3oxxLw5h8LBqjdpG9kltu9fYqqjYHwJPKq5kL3nT1/dNI5WaUOll2SSnklqCGrtXpDjon9ob3vVk4ZcsJO7quUU7E+3qsNiNjpOxuD4cqqiyU5DjnT2DazBuQPeUMAdx4O3xpaGhLS7LLxTJ+TJ13INi7D2drKqKoCAeFuvlVZecubXsDzrzF455AodrhfZFlUC4A5KB0VR7gPCoZailRpy1OwxpVNwSdupptpgaG6yeZrrXYVqBY1mGOCHxpVWM7mPbNv4fuilV41RZaqLVlUK9hI1txa3lfntyqo5nOzObkm1KlU15Oh+DTPkiy2Iw9qUUyMzoWO5K39nfYD3VfljCyEKAovyAAHToPcK9pVKXJeHCJ0pp3DivKVTKDWKPMdLVmuPkJka5pUqtAlMK5DEpU3APPmAennWacboBMLAC4bl9Y0qVaPIs+1FcY1aMoxTqyqGIULsPSlSqqIeiNn0rGBiSfbH86A8P/wCIT9b900qVJIddrLoK6FKlUzjY4K9tXtKiIctTRpUqKMeUqVKsMVPPfy7/AKv7opUqVMjsj2o//9k="/>
          <p:cNvSpPr>
            <a:spLocks noChangeAspect="1" noChangeArrowheads="1"/>
          </p:cNvSpPr>
          <p:nvPr/>
        </p:nvSpPr>
        <p:spPr bwMode="auto">
          <a:xfrm>
            <a:off x="1527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pt-BR" altLang="pt-B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pic>
        <p:nvPicPr>
          <p:cNvPr id="73730" name="Picture 2" descr="https://sebodomessias.com.br/loja/imagens/produtos/produtos/5/51098_32137_927%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1628"/>
            <a:ext cx="3475450" cy="5219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7117" name="Text Box 3"/>
          <p:cNvSpPr txBox="1">
            <a:spLocks noChangeArrowheads="1"/>
          </p:cNvSpPr>
          <p:nvPr/>
        </p:nvSpPr>
        <p:spPr bwMode="auto">
          <a:xfrm>
            <a:off x="468313" y="417513"/>
            <a:ext cx="8207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Narrow" panose="020B060602020203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Narrow" panose="020B060602020203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Narrow" panose="020B0606020202030204" pitchFamily="34" charset="0"/>
              </a:defRPr>
            </a:lvl3pPr>
            <a:lvl4pPr marL="1600200" indent="-228600">
              <a:spcBef>
                <a:spcPct val="20000"/>
              </a:spcBef>
              <a:buClr>
                <a:schemeClr val="tx2"/>
              </a:buClr>
              <a:buSzPct val="100000"/>
              <a:buChar char="•"/>
              <a:defRPr sz="2000">
                <a:solidFill>
                  <a:schemeClr val="tx1"/>
                </a:solidFill>
                <a:latin typeface="Arial Narrow" panose="020B0606020202030204" pitchFamily="34" charset="0"/>
              </a:defRPr>
            </a:lvl4pPr>
            <a:lvl5pPr marL="2057400" indent="-228600">
              <a:spcBef>
                <a:spcPct val="20000"/>
              </a:spcBef>
              <a:buClr>
                <a:schemeClr va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Narrow" panose="020B0606020202030204" pitchFamily="34" charset="0"/>
              </a:defRPr>
            </a:lvl9pPr>
          </a:lstStyle>
          <a:p>
            <a:pPr marL="0" marR="0" lvl="0" indent="0" algn="ctr" defTabSz="914400" rtl="0" eaLnBrk="1" fontAlgn="base" latinLnBrk="0" hangingPunct="1">
              <a:lnSpc>
                <a:spcPct val="85000"/>
              </a:lnSpc>
              <a:spcBef>
                <a:spcPct val="0"/>
              </a:spcBef>
              <a:spcAft>
                <a:spcPct val="0"/>
              </a:spcAft>
              <a:buClrTx/>
              <a:buSzTx/>
              <a:buFont typeface="Wingdings 3" panose="05040102010807070707" pitchFamily="18" charset="2"/>
              <a:buNone/>
              <a:tabLst/>
              <a:defRPr/>
            </a:pPr>
            <a:r>
              <a:rPr kumimoji="1" lang="pt-BR" altLang="pt-BR" sz="28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sym typeface="Wingdings" panose="05000000000000000000" pitchFamily="2" charset="2"/>
              </a:rPr>
              <a:t>42ª Edição – Rio de Janeiro : FEB - 2006</a:t>
            </a:r>
          </a:p>
        </p:txBody>
      </p:sp>
      <p:sp>
        <p:nvSpPr>
          <p:cNvPr id="47118" name="WordArt 7"/>
          <p:cNvSpPr>
            <a:spLocks noChangeArrowheads="1" noChangeShapeType="1" noTextEdit="1"/>
          </p:cNvSpPr>
          <p:nvPr/>
        </p:nvSpPr>
        <p:spPr bwMode="auto">
          <a:xfrm>
            <a:off x="4303713" y="1074738"/>
            <a:ext cx="3652837"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E5E500"/>
                </a:solidFill>
                <a:effectLst/>
                <a:uLnTx/>
                <a:uFillTx/>
                <a:latin typeface="Arial Black" panose="020B0A04020102020204" pitchFamily="34" charset="0"/>
                <a:ea typeface="+mn-ea"/>
                <a:cs typeface="Arial" panose="020B0604020202020204" pitchFamily="34" charset="0"/>
              </a:rPr>
              <a:t>Capítulo 37 </a:t>
            </a:r>
          </a:p>
        </p:txBody>
      </p:sp>
      <p:sp>
        <p:nvSpPr>
          <p:cNvPr id="47119" name="WordArt 7"/>
          <p:cNvSpPr>
            <a:spLocks noChangeArrowheads="1" noChangeShapeType="1" noTextEdit="1"/>
          </p:cNvSpPr>
          <p:nvPr/>
        </p:nvSpPr>
        <p:spPr bwMode="auto">
          <a:xfrm>
            <a:off x="4140200" y="2565400"/>
            <a:ext cx="4392613" cy="23034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No Santuário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Doméstico</a:t>
            </a:r>
          </a:p>
        </p:txBody>
      </p:sp>
      <p:sp>
        <p:nvSpPr>
          <p:cNvPr id="47120" name="WordArt 7"/>
          <p:cNvSpPr>
            <a:spLocks noChangeArrowheads="1" noChangeShapeType="1" noTextEdit="1"/>
          </p:cNvSpPr>
          <p:nvPr/>
        </p:nvSpPr>
        <p:spPr bwMode="auto">
          <a:xfrm>
            <a:off x="4140200" y="5516563"/>
            <a:ext cx="4392613" cy="7715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pt-BR" sz="1800" b="0" i="0" u="none" strike="noStrike" kern="10" cap="none" spc="0" normalizeH="0" baseline="0" noProof="0" dirty="0">
                <a:ln>
                  <a:noFill/>
                </a:ln>
                <a:solidFill>
                  <a:srgbClr val="E5E500"/>
                </a:solidFill>
                <a:effectLst/>
                <a:uLnTx/>
                <a:uFillTx/>
                <a:latin typeface="Arial Black" panose="020B0A04020102020204" pitchFamily="34" charset="0"/>
                <a:ea typeface="+mn-ea"/>
                <a:cs typeface="Arial" panose="020B0604020202020204" pitchFamily="34" charset="0"/>
              </a:rPr>
              <a:t>(10) – Página: 232</a:t>
            </a:r>
          </a:p>
        </p:txBody>
      </p:sp>
    </p:spTree>
    <p:extLst>
      <p:ext uri="{BB962C8B-B14F-4D97-AF65-F5344CB8AC3E}">
        <p14:creationId xmlns:p14="http://schemas.microsoft.com/office/powerpoint/2010/main" val="857592218"/>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0C86B75-1D91-4F0A-B8F1-575845F9A492}"/>
              </a:ext>
            </a:extLst>
          </p:cNvPr>
          <p:cNvSpPr>
            <a:spLocks noGrp="1" noChangeArrowheads="1"/>
          </p:cNvSpPr>
          <p:nvPr>
            <p:ph type="ctrTitle"/>
          </p:nvPr>
        </p:nvSpPr>
        <p:spPr/>
        <p:txBody>
          <a:bodyPr/>
          <a:lstStyle/>
          <a:p>
            <a:pPr eaLnBrk="1" hangingPunct="1"/>
            <a:endParaRPr lang="pt-BR" altLang="pt-BR"/>
          </a:p>
        </p:txBody>
      </p:sp>
      <p:sp>
        <p:nvSpPr>
          <p:cNvPr id="29699" name="Rectangle 3">
            <a:extLst>
              <a:ext uri="{FF2B5EF4-FFF2-40B4-BE49-F238E27FC236}">
                <a16:creationId xmlns:a16="http://schemas.microsoft.com/office/drawing/2014/main" id="{568C63F7-06C9-4983-8A0F-5885B18B876B}"/>
              </a:ext>
            </a:extLst>
          </p:cNvPr>
          <p:cNvSpPr>
            <a:spLocks noGrp="1" noChangeArrowheads="1"/>
          </p:cNvSpPr>
          <p:nvPr>
            <p:ph type="subTitle" idx="1"/>
          </p:nvPr>
        </p:nvSpPr>
        <p:spPr/>
        <p:txBody>
          <a:bodyPr/>
          <a:lstStyle/>
          <a:p>
            <a:pPr eaLnBrk="1" hangingPunct="1"/>
            <a:endParaRPr lang="pt-BR" altLang="pt-BR"/>
          </a:p>
        </p:txBody>
      </p:sp>
      <p:pic>
        <p:nvPicPr>
          <p:cNvPr id="29700" name="Picture 7" descr="O meu repouso">
            <a:extLst>
              <a:ext uri="{FF2B5EF4-FFF2-40B4-BE49-F238E27FC236}">
                <a16:creationId xmlns:a16="http://schemas.microsoft.com/office/drawing/2014/main" id="{7FC9D9EC-B073-4EDC-9209-44B9FECC8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a:extLst>
              <a:ext uri="{FF2B5EF4-FFF2-40B4-BE49-F238E27FC236}">
                <a16:creationId xmlns:a16="http://schemas.microsoft.com/office/drawing/2014/main" id="{1B4BCD93-9708-4C8F-8F9D-BEF179C01BA4}"/>
              </a:ext>
            </a:extLst>
          </p:cNvPr>
          <p:cNvSpPr>
            <a:spLocks noChangeArrowheads="1"/>
          </p:cNvSpPr>
          <p:nvPr/>
        </p:nvSpPr>
        <p:spPr bwMode="auto">
          <a:xfrm>
            <a:off x="692150" y="4721225"/>
            <a:ext cx="726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000099"/>
                </a:solidFill>
                <a:effectLst/>
                <a:uLnTx/>
                <a:uFillTx/>
                <a:latin typeface="Arial" panose="020B0604020202020204" pitchFamily="34" charset="0"/>
                <a:ea typeface="+mn-ea"/>
                <a:cs typeface="+mn-cs"/>
              </a:rPr>
              <a:t>O Repouso Também é uma Lei Natural</a:t>
            </a:r>
            <a:endParaRPr kumimoji="0" lang="pt-BR" altLang="pt-BR"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3304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8920"/>
                                        </p:tgtEl>
                                        <p:attrNameLst>
                                          <p:attrName>style.visibility</p:attrName>
                                        </p:attrNameLst>
                                      </p:cBhvr>
                                      <p:to>
                                        <p:strVal val="visible"/>
                                      </p:to>
                                    </p:set>
                                    <p:anim to="" calcmode="lin" valueType="num">
                                      <p:cBhvr>
                                        <p:cTn id="7" dur="1" fill="hold"/>
                                        <p:tgtEl>
                                          <p:spTgt spid="389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0CBC3E9-9C92-44BB-8446-A7B3D353D8C1}"/>
              </a:ext>
            </a:extLst>
          </p:cNvPr>
          <p:cNvSpPr>
            <a:spLocks noGrp="1" noChangeArrowheads="1"/>
          </p:cNvSpPr>
          <p:nvPr>
            <p:ph type="ctrTitle"/>
          </p:nvPr>
        </p:nvSpPr>
        <p:spPr/>
        <p:txBody>
          <a:bodyPr/>
          <a:lstStyle/>
          <a:p>
            <a:pPr eaLnBrk="1" hangingPunct="1"/>
            <a:endParaRPr lang="pt-BR" altLang="pt-BR"/>
          </a:p>
        </p:txBody>
      </p:sp>
      <p:sp>
        <p:nvSpPr>
          <p:cNvPr id="30723" name="Rectangle 3">
            <a:extLst>
              <a:ext uri="{FF2B5EF4-FFF2-40B4-BE49-F238E27FC236}">
                <a16:creationId xmlns:a16="http://schemas.microsoft.com/office/drawing/2014/main" id="{FBE15D78-D1A2-4F2A-B693-94C8642229BB}"/>
              </a:ext>
            </a:extLst>
          </p:cNvPr>
          <p:cNvSpPr>
            <a:spLocks noGrp="1" noChangeArrowheads="1"/>
          </p:cNvSpPr>
          <p:nvPr>
            <p:ph type="subTitle" idx="1"/>
          </p:nvPr>
        </p:nvSpPr>
        <p:spPr/>
        <p:txBody>
          <a:bodyPr/>
          <a:lstStyle/>
          <a:p>
            <a:pPr eaLnBrk="1" hangingPunct="1"/>
            <a:endParaRPr lang="pt-BR" altLang="pt-BR"/>
          </a:p>
        </p:txBody>
      </p:sp>
      <p:pic>
        <p:nvPicPr>
          <p:cNvPr id="30724" name="Picture 8" descr="PRAIA 3">
            <a:extLst>
              <a:ext uri="{FF2B5EF4-FFF2-40B4-BE49-F238E27FC236}">
                <a16:creationId xmlns:a16="http://schemas.microsoft.com/office/drawing/2014/main" id="{30FE7F02-A42A-471A-91A0-E05D72EF7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a:extLst>
              <a:ext uri="{FF2B5EF4-FFF2-40B4-BE49-F238E27FC236}">
                <a16:creationId xmlns:a16="http://schemas.microsoft.com/office/drawing/2014/main" id="{BFD6A6E0-8B46-4CB7-8861-A3B974A68FD8}"/>
              </a:ext>
            </a:extLst>
          </p:cNvPr>
          <p:cNvSpPr txBox="1">
            <a:spLocks noChangeArrowheads="1"/>
          </p:cNvSpPr>
          <p:nvPr/>
        </p:nvSpPr>
        <p:spPr bwMode="auto">
          <a:xfrm>
            <a:off x="755650" y="3068638"/>
            <a:ext cx="61928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3600" b="0" i="0" u="none" strike="noStrike" kern="1200" cap="none" spc="0" normalizeH="0" baseline="0" noProof="0">
                <a:ln>
                  <a:noFill/>
                </a:ln>
                <a:solidFill>
                  <a:srgbClr val="000099"/>
                </a:solidFill>
                <a:effectLst/>
                <a:uLnTx/>
                <a:uFillTx/>
                <a:latin typeface="Arial" panose="020B0604020202020204" pitchFamily="34" charset="0"/>
                <a:ea typeface="+mn-ea"/>
                <a:cs typeface="+mn-cs"/>
              </a:rPr>
              <a:t>Repara as forças do corpo </a:t>
            </a:r>
          </a:p>
        </p:txBody>
      </p:sp>
    </p:spTree>
    <p:extLst>
      <p:ext uri="{BB962C8B-B14F-4D97-AF65-F5344CB8AC3E}">
        <p14:creationId xmlns:p14="http://schemas.microsoft.com/office/powerpoint/2010/main" val="3295911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to="" calcmode="lin" valueType="num">
                                      <p:cBhvr>
                                        <p:cTn id="7" dur="1" fill="hold"/>
                                        <p:tgtEl>
                                          <p:spTgt spid="3584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BABA26E-4778-4E62-96CC-5B380D102ACE}"/>
              </a:ext>
            </a:extLst>
          </p:cNvPr>
          <p:cNvSpPr>
            <a:spLocks noGrp="1" noChangeArrowheads="1"/>
          </p:cNvSpPr>
          <p:nvPr>
            <p:ph type="ctrTitle"/>
          </p:nvPr>
        </p:nvSpPr>
        <p:spPr/>
        <p:txBody>
          <a:bodyPr/>
          <a:lstStyle/>
          <a:p>
            <a:pPr eaLnBrk="1" hangingPunct="1"/>
            <a:endParaRPr lang="pt-BR" altLang="pt-BR"/>
          </a:p>
        </p:txBody>
      </p:sp>
      <p:sp>
        <p:nvSpPr>
          <p:cNvPr id="31747" name="Rectangle 3">
            <a:extLst>
              <a:ext uri="{FF2B5EF4-FFF2-40B4-BE49-F238E27FC236}">
                <a16:creationId xmlns:a16="http://schemas.microsoft.com/office/drawing/2014/main" id="{50E7F0AD-121E-4939-BD25-A8E9934F429B}"/>
              </a:ext>
            </a:extLst>
          </p:cNvPr>
          <p:cNvSpPr>
            <a:spLocks noGrp="1" noChangeArrowheads="1"/>
          </p:cNvSpPr>
          <p:nvPr>
            <p:ph type="subTitle" idx="1"/>
          </p:nvPr>
        </p:nvSpPr>
        <p:spPr/>
        <p:txBody>
          <a:bodyPr/>
          <a:lstStyle/>
          <a:p>
            <a:pPr eaLnBrk="1" hangingPunct="1"/>
            <a:endParaRPr lang="pt-BR" altLang="pt-BR"/>
          </a:p>
        </p:txBody>
      </p:sp>
      <p:pic>
        <p:nvPicPr>
          <p:cNvPr id="31748" name="Picture 5" descr="Desdobramento">
            <a:extLst>
              <a:ext uri="{FF2B5EF4-FFF2-40B4-BE49-F238E27FC236}">
                <a16:creationId xmlns:a16="http://schemas.microsoft.com/office/drawing/2014/main" id="{8CCA4FD5-0998-4B9A-B975-6F69E3F75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4963"/>
            <a:ext cx="8424863" cy="652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6">
            <a:extLst>
              <a:ext uri="{FF2B5EF4-FFF2-40B4-BE49-F238E27FC236}">
                <a16:creationId xmlns:a16="http://schemas.microsoft.com/office/drawing/2014/main" id="{3A3A1FF3-BF92-42A9-A260-C30FFC1A8BB6}"/>
              </a:ext>
            </a:extLst>
          </p:cNvPr>
          <p:cNvSpPr>
            <a:spLocks noChangeArrowheads="1"/>
          </p:cNvSpPr>
          <p:nvPr/>
        </p:nvSpPr>
        <p:spPr bwMode="auto">
          <a:xfrm>
            <a:off x="1042988" y="765175"/>
            <a:ext cx="5122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Permite o Desdobramento</a:t>
            </a:r>
            <a:r>
              <a:rPr kumimoji="0" lang="pt-BR" altLang="pt-BR" sz="1800" b="0" i="0" u="none" strike="noStrike" kern="1200" cap="none" spc="0" normalizeH="0" baseline="0" noProof="0">
                <a:ln>
                  <a:noFill/>
                </a:ln>
                <a:solidFill>
                  <a:srgbClr val="000099"/>
                </a:solidFill>
                <a:effectLst/>
                <a:uLnTx/>
                <a:uFillTx/>
                <a:latin typeface="Arial" panose="020B0604020202020204" pitchFamily="34" charset="0"/>
                <a:ea typeface="+mn-ea"/>
                <a:cs typeface="+mn-cs"/>
              </a:rPr>
              <a:t> -</a:t>
            </a:r>
            <a:r>
              <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4070540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anim to="" calcmode="lin" valueType="num">
                                      <p:cBhvr>
                                        <p:cTn id="7" dur="1" fill="hold"/>
                                        <p:tgtEl>
                                          <p:spTgt spid="37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77B81B8-6F11-4D0D-9279-CED29DB8A4B4}"/>
              </a:ext>
            </a:extLst>
          </p:cNvPr>
          <p:cNvSpPr>
            <a:spLocks noGrp="1" noChangeArrowheads="1"/>
          </p:cNvSpPr>
          <p:nvPr>
            <p:ph type="ctrTitle"/>
          </p:nvPr>
        </p:nvSpPr>
        <p:spPr/>
        <p:txBody>
          <a:bodyPr/>
          <a:lstStyle/>
          <a:p>
            <a:pPr eaLnBrk="1" hangingPunct="1"/>
            <a:endParaRPr lang="pt-BR" altLang="pt-BR"/>
          </a:p>
        </p:txBody>
      </p:sp>
      <p:sp>
        <p:nvSpPr>
          <p:cNvPr id="32771" name="Rectangle 3">
            <a:extLst>
              <a:ext uri="{FF2B5EF4-FFF2-40B4-BE49-F238E27FC236}">
                <a16:creationId xmlns:a16="http://schemas.microsoft.com/office/drawing/2014/main" id="{BD782E9B-D42D-41C8-9D0D-CC8E9F370B1D}"/>
              </a:ext>
            </a:extLst>
          </p:cNvPr>
          <p:cNvSpPr>
            <a:spLocks noGrp="1" noChangeArrowheads="1"/>
          </p:cNvSpPr>
          <p:nvPr>
            <p:ph type="subTitle" idx="1"/>
          </p:nvPr>
        </p:nvSpPr>
        <p:spPr/>
        <p:txBody>
          <a:bodyPr/>
          <a:lstStyle/>
          <a:p>
            <a:pPr eaLnBrk="1" hangingPunct="1"/>
            <a:endParaRPr lang="pt-BR" altLang="pt-BR"/>
          </a:p>
        </p:txBody>
      </p:sp>
      <p:pic>
        <p:nvPicPr>
          <p:cNvPr id="32772" name="Picture 7" descr="Desdobramento 3">
            <a:extLst>
              <a:ext uri="{FF2B5EF4-FFF2-40B4-BE49-F238E27FC236}">
                <a16:creationId xmlns:a16="http://schemas.microsoft.com/office/drawing/2014/main" id="{08F6B72E-E1EC-4C8F-9E42-9732AAC38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Rectangle 8">
            <a:extLst>
              <a:ext uri="{FF2B5EF4-FFF2-40B4-BE49-F238E27FC236}">
                <a16:creationId xmlns:a16="http://schemas.microsoft.com/office/drawing/2014/main" id="{F184225F-3779-46E2-926A-4E77A42FB40B}"/>
              </a:ext>
            </a:extLst>
          </p:cNvPr>
          <p:cNvSpPr>
            <a:spLocks noChangeArrowheads="1"/>
          </p:cNvSpPr>
          <p:nvPr/>
        </p:nvSpPr>
        <p:spPr bwMode="auto">
          <a:xfrm>
            <a:off x="547688" y="44450"/>
            <a:ext cx="80565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Elevação a Outros Planos Além da  Matéria</a:t>
            </a:r>
          </a:p>
        </p:txBody>
      </p:sp>
    </p:spTree>
    <p:extLst>
      <p:ext uri="{BB962C8B-B14F-4D97-AF65-F5344CB8AC3E}">
        <p14:creationId xmlns:p14="http://schemas.microsoft.com/office/powerpoint/2010/main" val="3825387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6872"/>
                                        </p:tgtEl>
                                        <p:attrNameLst>
                                          <p:attrName>style.visibility</p:attrName>
                                        </p:attrNameLst>
                                      </p:cBhvr>
                                      <p:to>
                                        <p:strVal val="visible"/>
                                      </p:to>
                                    </p:set>
                                    <p:anim to="" calcmode="lin" valueType="num">
                                      <p:cBhvr>
                                        <p:cTn id="7" dur="1" fill="hold"/>
                                        <p:tgtEl>
                                          <p:spTgt spid="3687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B89EEE9-6D75-4B00-BC65-32EAF8E3A156}"/>
              </a:ext>
            </a:extLst>
          </p:cNvPr>
          <p:cNvSpPr>
            <a:spLocks noGrp="1" noChangeArrowheads="1"/>
          </p:cNvSpPr>
          <p:nvPr>
            <p:ph type="ctrTitle"/>
          </p:nvPr>
        </p:nvSpPr>
        <p:spPr/>
        <p:txBody>
          <a:bodyPr/>
          <a:lstStyle/>
          <a:p>
            <a:pPr eaLnBrk="1" hangingPunct="1"/>
            <a:endParaRPr lang="pt-BR" altLang="pt-BR"/>
          </a:p>
        </p:txBody>
      </p:sp>
      <p:sp>
        <p:nvSpPr>
          <p:cNvPr id="33795" name="Rectangle 3">
            <a:extLst>
              <a:ext uri="{FF2B5EF4-FFF2-40B4-BE49-F238E27FC236}">
                <a16:creationId xmlns:a16="http://schemas.microsoft.com/office/drawing/2014/main" id="{B84471C4-C57D-48CB-8900-EFDE8EB1D86B}"/>
              </a:ext>
            </a:extLst>
          </p:cNvPr>
          <p:cNvSpPr>
            <a:spLocks noGrp="1" noChangeArrowheads="1"/>
          </p:cNvSpPr>
          <p:nvPr>
            <p:ph type="subTitle" idx="1"/>
          </p:nvPr>
        </p:nvSpPr>
        <p:spPr/>
        <p:txBody>
          <a:bodyPr/>
          <a:lstStyle/>
          <a:p>
            <a:pPr eaLnBrk="1" hangingPunct="1"/>
            <a:endParaRPr lang="pt-BR" altLang="pt-BR"/>
          </a:p>
        </p:txBody>
      </p:sp>
      <p:pic>
        <p:nvPicPr>
          <p:cNvPr id="33796" name="Picture 7" descr="Filhotes Gatos">
            <a:extLst>
              <a:ext uri="{FF2B5EF4-FFF2-40B4-BE49-F238E27FC236}">
                <a16:creationId xmlns:a16="http://schemas.microsoft.com/office/drawing/2014/main" id="{E0A6BAE1-D3E6-46C5-89B8-1242B52C3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8">
            <a:extLst>
              <a:ext uri="{FF2B5EF4-FFF2-40B4-BE49-F238E27FC236}">
                <a16:creationId xmlns:a16="http://schemas.microsoft.com/office/drawing/2014/main" id="{45C9CB25-B323-44D5-948E-5D91811720BC}"/>
              </a:ext>
            </a:extLst>
          </p:cNvPr>
          <p:cNvSpPr txBox="1">
            <a:spLocks noChangeArrowheads="1"/>
          </p:cNvSpPr>
          <p:nvPr/>
        </p:nvSpPr>
        <p:spPr bwMode="auto">
          <a:xfrm>
            <a:off x="1933575" y="1349375"/>
            <a:ext cx="511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LEI DE REPRODUÇÃO</a:t>
            </a:r>
          </a:p>
        </p:txBody>
      </p:sp>
    </p:spTree>
    <p:extLst>
      <p:ext uri="{BB962C8B-B14F-4D97-AF65-F5344CB8AC3E}">
        <p14:creationId xmlns:p14="http://schemas.microsoft.com/office/powerpoint/2010/main" val="2866557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2776"/>
                                        </p:tgtEl>
                                        <p:attrNameLst>
                                          <p:attrName>style.visibility</p:attrName>
                                        </p:attrNameLst>
                                      </p:cBhvr>
                                      <p:to>
                                        <p:strVal val="visible"/>
                                      </p:to>
                                    </p:set>
                                    <p:anim to="" calcmode="lin" valueType="num">
                                      <p:cBhvr>
                                        <p:cTn id="7" dur="1" fill="hold"/>
                                        <p:tgtEl>
                                          <p:spTgt spid="3277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03980" y="902715"/>
          <a:ext cx="7857461" cy="534568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345685">
                <a:tc>
                  <a:txBody>
                    <a:bodyPr/>
                    <a:lstStyle/>
                    <a:p>
                      <a:pPr algn="ctr"/>
                      <a:r>
                        <a:rPr lang="pt-BR" sz="2000" dirty="0">
                          <a:solidFill>
                            <a:srgbClr val="FFFF00"/>
                          </a:solidFill>
                        </a:rPr>
                        <a:t>NOTAS</a:t>
                      </a:r>
                    </a:p>
                    <a:p>
                      <a:pPr algn="ctr"/>
                      <a:endParaRPr lang="pt-BR" sz="2000" dirty="0">
                        <a:solidFill>
                          <a:srgbClr val="FFFF00"/>
                        </a:solidFill>
                      </a:endParaRPr>
                    </a:p>
                    <a:p>
                      <a:pPr algn="just"/>
                      <a:r>
                        <a:rPr lang="pt-BR" sz="2000" dirty="0"/>
                        <a:t>[39]	Por este princípio: "a lei natural é a lei de Deus, eterna e imutável como Ele mesmo", certos teólogos católicos e protestantes acusam o Espiritismo de doutrina panteísta. O mesmo fizeram com Espinosa, para quem Deus, a substância única, é a própria Natureza, mas não no seu aspecto material, e sim nas suas leis. Espinosa respondeu: "Afirmo-o com Paulo, e talvez com todos os filósofos em Deus; ouso mesmo acrescentar que esse foi o pensamento de todos os antigos hebreus". (Carta LXXIII, explicando a proposição XV da "Ética": "Tudo o que existe, existe em Deus, e nada pode existir nem ser concebido sem Deus".) Embora exista funda divergência entre a concepção espinosiana e a espírita de Deus, ambas concordam ao negar o antropomorfismo católico e protestante, ao reafirmar o princípio paulino acima citado e ao estabelecer identidade de origem e natureza divina para todas as leis do Universo.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316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A4EAB81-2297-46FB-89C2-38271BE8E82F}"/>
              </a:ext>
            </a:extLst>
          </p:cNvPr>
          <p:cNvSpPr>
            <a:spLocks noGrp="1" noChangeArrowheads="1"/>
          </p:cNvSpPr>
          <p:nvPr>
            <p:ph type="ctrTitle"/>
          </p:nvPr>
        </p:nvSpPr>
        <p:spPr/>
        <p:txBody>
          <a:bodyPr/>
          <a:lstStyle/>
          <a:p>
            <a:pPr eaLnBrk="1" hangingPunct="1"/>
            <a:endParaRPr lang="pt-BR" altLang="pt-BR"/>
          </a:p>
        </p:txBody>
      </p:sp>
      <p:sp>
        <p:nvSpPr>
          <p:cNvPr id="34819" name="Rectangle 3">
            <a:extLst>
              <a:ext uri="{FF2B5EF4-FFF2-40B4-BE49-F238E27FC236}">
                <a16:creationId xmlns:a16="http://schemas.microsoft.com/office/drawing/2014/main" id="{83A24722-E054-48E7-A74F-FB88EBC3AE8F}"/>
              </a:ext>
            </a:extLst>
          </p:cNvPr>
          <p:cNvSpPr>
            <a:spLocks noGrp="1" noChangeArrowheads="1"/>
          </p:cNvSpPr>
          <p:nvPr>
            <p:ph type="subTitle" idx="1"/>
          </p:nvPr>
        </p:nvSpPr>
        <p:spPr/>
        <p:txBody>
          <a:bodyPr/>
          <a:lstStyle/>
          <a:p>
            <a:pPr eaLnBrk="1" hangingPunct="1"/>
            <a:endParaRPr lang="pt-BR" altLang="pt-BR"/>
          </a:p>
        </p:txBody>
      </p:sp>
      <p:pic>
        <p:nvPicPr>
          <p:cNvPr id="34820" name="Picture 4" descr="ROSA VERMELHA">
            <a:extLst>
              <a:ext uri="{FF2B5EF4-FFF2-40B4-BE49-F238E27FC236}">
                <a16:creationId xmlns:a16="http://schemas.microsoft.com/office/drawing/2014/main" id="{046219D0-45AC-454D-9F6D-82AD6E06E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00150"/>
            <a:ext cx="12192000" cy="925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5">
            <a:extLst>
              <a:ext uri="{FF2B5EF4-FFF2-40B4-BE49-F238E27FC236}">
                <a16:creationId xmlns:a16="http://schemas.microsoft.com/office/drawing/2014/main" id="{C8798C48-1630-41EB-A8B5-B666A3E7054E}"/>
              </a:ext>
            </a:extLst>
          </p:cNvPr>
          <p:cNvSpPr txBox="1">
            <a:spLocks noChangeArrowheads="1"/>
          </p:cNvSpPr>
          <p:nvPr/>
        </p:nvSpPr>
        <p:spPr bwMode="auto">
          <a:xfrm>
            <a:off x="1547813" y="1912938"/>
            <a:ext cx="6858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000099"/>
                </a:solidFill>
                <a:effectLst/>
                <a:uLnTx/>
                <a:uFillTx/>
                <a:latin typeface="Arial" panose="020B0604020202020204" pitchFamily="34" charset="0"/>
                <a:ea typeface="+mn-ea"/>
                <a:cs typeface="+mn-cs"/>
              </a:rPr>
              <a:t>Tudo na Natureza Tende à Perfeição</a:t>
            </a:r>
          </a:p>
        </p:txBody>
      </p:sp>
    </p:spTree>
    <p:extLst>
      <p:ext uri="{BB962C8B-B14F-4D97-AF65-F5344CB8AC3E}">
        <p14:creationId xmlns:p14="http://schemas.microsoft.com/office/powerpoint/2010/main" val="24258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 to="" calcmode="lin" valueType="num">
                                      <p:cBhvr>
                                        <p:cTn id="7" dur="1" fill="hold"/>
                                        <p:tgtEl>
                                          <p:spTgt spid="430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3CCE827-57E0-48BB-ADA4-35A5CB77FFC6}"/>
              </a:ext>
            </a:extLst>
          </p:cNvPr>
          <p:cNvSpPr>
            <a:spLocks noGrp="1" noChangeArrowheads="1"/>
          </p:cNvSpPr>
          <p:nvPr>
            <p:ph type="ctrTitle"/>
          </p:nvPr>
        </p:nvSpPr>
        <p:spPr/>
        <p:txBody>
          <a:bodyPr/>
          <a:lstStyle/>
          <a:p>
            <a:pPr eaLnBrk="1" hangingPunct="1"/>
            <a:endParaRPr lang="pt-BR" altLang="pt-BR"/>
          </a:p>
        </p:txBody>
      </p:sp>
      <p:sp>
        <p:nvSpPr>
          <p:cNvPr id="35843" name="Rectangle 3">
            <a:extLst>
              <a:ext uri="{FF2B5EF4-FFF2-40B4-BE49-F238E27FC236}">
                <a16:creationId xmlns:a16="http://schemas.microsoft.com/office/drawing/2014/main" id="{30EEF0B5-7E7B-411B-B08E-FBA8A9C4EB93}"/>
              </a:ext>
            </a:extLst>
          </p:cNvPr>
          <p:cNvSpPr>
            <a:spLocks noGrp="1" noChangeArrowheads="1"/>
          </p:cNvSpPr>
          <p:nvPr>
            <p:ph type="subTitle" idx="1"/>
          </p:nvPr>
        </p:nvSpPr>
        <p:spPr/>
        <p:txBody>
          <a:bodyPr/>
          <a:lstStyle/>
          <a:p>
            <a:pPr eaLnBrk="1" hangingPunct="1"/>
            <a:endParaRPr lang="pt-BR" altLang="pt-BR"/>
          </a:p>
        </p:txBody>
      </p:sp>
      <p:pic>
        <p:nvPicPr>
          <p:cNvPr id="35844" name="Picture 5" descr="NOIVOS 1">
            <a:extLst>
              <a:ext uri="{FF2B5EF4-FFF2-40B4-BE49-F238E27FC236}">
                <a16:creationId xmlns:a16="http://schemas.microsoft.com/office/drawing/2014/main" id="{798DA957-FD56-488B-83BE-F7B84FA35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6">
            <a:extLst>
              <a:ext uri="{FF2B5EF4-FFF2-40B4-BE49-F238E27FC236}">
                <a16:creationId xmlns:a16="http://schemas.microsoft.com/office/drawing/2014/main" id="{E3AD7EA3-272B-4C7E-B09E-4A1327FD4729}"/>
              </a:ext>
            </a:extLst>
          </p:cNvPr>
          <p:cNvSpPr txBox="1">
            <a:spLocks noChangeArrowheads="1"/>
          </p:cNvSpPr>
          <p:nvPr/>
        </p:nvSpPr>
        <p:spPr bwMode="auto">
          <a:xfrm>
            <a:off x="2643188" y="2997200"/>
            <a:ext cx="35909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1" i="0" u="none" strike="noStrike" kern="1200" cap="none" spc="0" normalizeH="0" baseline="0" noProof="0">
                <a:ln>
                  <a:noFill/>
                </a:ln>
                <a:solidFill>
                  <a:srgbClr val="000099"/>
                </a:solidFill>
                <a:effectLst/>
                <a:uLnTx/>
                <a:uFillTx/>
                <a:latin typeface="Arial" panose="020B0604020202020204" pitchFamily="34" charset="0"/>
                <a:ea typeface="+mn-ea"/>
                <a:cs typeface="+mn-cs"/>
              </a:rPr>
              <a:t>O Casamento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1" i="0" u="none" strike="noStrike" kern="1200" cap="none" spc="0" normalizeH="0" baseline="0" noProof="0">
                <a:ln>
                  <a:noFill/>
                </a:ln>
                <a:solidFill>
                  <a:srgbClr val="000099"/>
                </a:solidFill>
                <a:effectLst/>
                <a:uLnTx/>
                <a:uFillTx/>
                <a:latin typeface="Arial" panose="020B0604020202020204" pitchFamily="34" charset="0"/>
                <a:ea typeface="+mn-ea"/>
                <a:cs typeface="+mn-cs"/>
              </a:rPr>
              <a:t>é um Progresso...</a:t>
            </a:r>
          </a:p>
        </p:txBody>
      </p:sp>
    </p:spTree>
    <p:extLst>
      <p:ext uri="{BB962C8B-B14F-4D97-AF65-F5344CB8AC3E}">
        <p14:creationId xmlns:p14="http://schemas.microsoft.com/office/powerpoint/2010/main" val="1065964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anim to="" calcmode="lin" valueType="num">
                                      <p:cBhvr>
                                        <p:cTn id="7" dur="1" fill="hold"/>
                                        <p:tgtEl>
                                          <p:spTgt spid="471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C4809F8-2CC3-4271-A87B-5A6C7CBB3D27}"/>
              </a:ext>
            </a:extLst>
          </p:cNvPr>
          <p:cNvSpPr>
            <a:spLocks noGrp="1" noChangeArrowheads="1"/>
          </p:cNvSpPr>
          <p:nvPr>
            <p:ph type="ctrTitle"/>
          </p:nvPr>
        </p:nvSpPr>
        <p:spPr/>
        <p:txBody>
          <a:bodyPr/>
          <a:lstStyle/>
          <a:p>
            <a:pPr eaLnBrk="1" hangingPunct="1"/>
            <a:endParaRPr lang="pt-BR" altLang="pt-BR"/>
          </a:p>
        </p:txBody>
      </p:sp>
      <p:sp>
        <p:nvSpPr>
          <p:cNvPr id="36867" name="Rectangle 3">
            <a:extLst>
              <a:ext uri="{FF2B5EF4-FFF2-40B4-BE49-F238E27FC236}">
                <a16:creationId xmlns:a16="http://schemas.microsoft.com/office/drawing/2014/main" id="{937C586F-553C-4758-BC29-462C7AF87850}"/>
              </a:ext>
            </a:extLst>
          </p:cNvPr>
          <p:cNvSpPr>
            <a:spLocks noGrp="1" noChangeArrowheads="1"/>
          </p:cNvSpPr>
          <p:nvPr>
            <p:ph type="subTitle" idx="1"/>
          </p:nvPr>
        </p:nvSpPr>
        <p:spPr/>
        <p:txBody>
          <a:bodyPr/>
          <a:lstStyle/>
          <a:p>
            <a:pPr eaLnBrk="1" hangingPunct="1"/>
            <a:endParaRPr lang="pt-BR" altLang="pt-BR"/>
          </a:p>
        </p:txBody>
      </p:sp>
      <p:pic>
        <p:nvPicPr>
          <p:cNvPr id="36868" name="Picture 6" descr="noivos-tecnologicos">
            <a:extLst>
              <a:ext uri="{FF2B5EF4-FFF2-40B4-BE49-F238E27FC236}">
                <a16:creationId xmlns:a16="http://schemas.microsoft.com/office/drawing/2014/main" id="{A00001BB-8EF9-4527-8336-514C1BBD3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a:extLst>
              <a:ext uri="{FF2B5EF4-FFF2-40B4-BE49-F238E27FC236}">
                <a16:creationId xmlns:a16="http://schemas.microsoft.com/office/drawing/2014/main" id="{7B1A72DF-0272-4938-B88E-558FD3116221}"/>
              </a:ext>
            </a:extLst>
          </p:cNvPr>
          <p:cNvSpPr txBox="1">
            <a:spLocks noChangeArrowheads="1"/>
          </p:cNvSpPr>
          <p:nvPr/>
        </p:nvSpPr>
        <p:spPr bwMode="auto">
          <a:xfrm>
            <a:off x="1908175" y="549275"/>
            <a:ext cx="5616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800" b="1" i="0" u="none" strike="noStrike" kern="1200" cap="none" spc="0" normalizeH="0" baseline="0" noProof="0">
                <a:ln>
                  <a:noFill/>
                </a:ln>
                <a:solidFill>
                  <a:srgbClr val="000099"/>
                </a:solidFill>
                <a:effectLst/>
                <a:uLnTx/>
                <a:uFillTx/>
                <a:latin typeface="Arial" panose="020B0604020202020204" pitchFamily="34" charset="0"/>
                <a:ea typeface="+mn-ea"/>
                <a:cs typeface="+mn-cs"/>
              </a:rPr>
              <a:t>Na marcha da Humanidade</a:t>
            </a:r>
          </a:p>
        </p:txBody>
      </p:sp>
    </p:spTree>
    <p:extLst>
      <p:ext uri="{BB962C8B-B14F-4D97-AF65-F5344CB8AC3E}">
        <p14:creationId xmlns:p14="http://schemas.microsoft.com/office/powerpoint/2010/main" val="1760247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9"/>
                                        </p:tgtEl>
                                        <p:attrNameLst>
                                          <p:attrName>style.visibility</p:attrName>
                                        </p:attrNameLst>
                                      </p:cBhvr>
                                      <p:to>
                                        <p:strVal val="visible"/>
                                      </p:to>
                                    </p:set>
                                    <p:anim to="" calcmode="lin" valueType="num">
                                      <p:cBhvr>
                                        <p:cTn id="7" dur="1" fill="hold"/>
                                        <p:tgtEl>
                                          <p:spTgt spid="4915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4AA178F-6E14-4A20-BFDD-2C5D3F962857}"/>
              </a:ext>
            </a:extLst>
          </p:cNvPr>
          <p:cNvSpPr>
            <a:spLocks noGrp="1" noChangeArrowheads="1"/>
          </p:cNvSpPr>
          <p:nvPr>
            <p:ph type="ctrTitle"/>
          </p:nvPr>
        </p:nvSpPr>
        <p:spPr/>
        <p:txBody>
          <a:bodyPr/>
          <a:lstStyle/>
          <a:p>
            <a:pPr eaLnBrk="1" hangingPunct="1"/>
            <a:endParaRPr lang="pt-BR" altLang="pt-BR"/>
          </a:p>
        </p:txBody>
      </p:sp>
      <p:sp>
        <p:nvSpPr>
          <p:cNvPr id="37891" name="Rectangle 3">
            <a:extLst>
              <a:ext uri="{FF2B5EF4-FFF2-40B4-BE49-F238E27FC236}">
                <a16:creationId xmlns:a16="http://schemas.microsoft.com/office/drawing/2014/main" id="{944C3F69-943F-4AAE-8EBA-33D000CF61EB}"/>
              </a:ext>
            </a:extLst>
          </p:cNvPr>
          <p:cNvSpPr>
            <a:spLocks noGrp="1" noChangeArrowheads="1"/>
          </p:cNvSpPr>
          <p:nvPr>
            <p:ph type="subTitle" idx="1"/>
          </p:nvPr>
        </p:nvSpPr>
        <p:spPr/>
        <p:txBody>
          <a:bodyPr/>
          <a:lstStyle/>
          <a:p>
            <a:pPr eaLnBrk="1" hangingPunct="1"/>
            <a:endParaRPr lang="pt-BR" altLang="pt-BR"/>
          </a:p>
        </p:txBody>
      </p:sp>
      <p:pic>
        <p:nvPicPr>
          <p:cNvPr id="37892" name="Picture 8" descr="natureza cachoeira">
            <a:extLst>
              <a:ext uri="{FF2B5EF4-FFF2-40B4-BE49-F238E27FC236}">
                <a16:creationId xmlns:a16="http://schemas.microsoft.com/office/drawing/2014/main" id="{194BFCB5-A860-4ECC-8217-D930C519D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0"/>
            <a:ext cx="9972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9">
            <a:extLst>
              <a:ext uri="{FF2B5EF4-FFF2-40B4-BE49-F238E27FC236}">
                <a16:creationId xmlns:a16="http://schemas.microsoft.com/office/drawing/2014/main" id="{69E5E08D-B1E0-41BC-9F03-2ABF128B4763}"/>
              </a:ext>
            </a:extLst>
          </p:cNvPr>
          <p:cNvSpPr txBox="1">
            <a:spLocks noChangeArrowheads="1"/>
          </p:cNvSpPr>
          <p:nvPr/>
        </p:nvSpPr>
        <p:spPr bwMode="auto">
          <a:xfrm>
            <a:off x="1403350" y="4365625"/>
            <a:ext cx="5314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600" b="0" i="0" u="none" strike="noStrike" kern="1200" cap="none" spc="0" normalizeH="0" baseline="0" noProof="0">
                <a:ln>
                  <a:noFill/>
                </a:ln>
                <a:solidFill>
                  <a:srgbClr val="FFFF00"/>
                </a:solidFill>
                <a:effectLst/>
                <a:uLnTx/>
                <a:uFillTx/>
                <a:latin typeface="Arial" panose="020B0604020202020204" pitchFamily="34" charset="0"/>
                <a:ea typeface="+mn-ea"/>
                <a:cs typeface="+mn-cs"/>
              </a:rPr>
              <a:t>LEI DE CONSERVAÇÃO</a:t>
            </a:r>
          </a:p>
        </p:txBody>
      </p:sp>
    </p:spTree>
    <p:extLst>
      <p:ext uri="{BB962C8B-B14F-4D97-AF65-F5344CB8AC3E}">
        <p14:creationId xmlns:p14="http://schemas.microsoft.com/office/powerpoint/2010/main" val="1856835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1753"/>
                                        </p:tgtEl>
                                        <p:attrNameLst>
                                          <p:attrName>style.visibility</p:attrName>
                                        </p:attrNameLst>
                                      </p:cBhvr>
                                      <p:to>
                                        <p:strVal val="visible"/>
                                      </p:to>
                                    </p:set>
                                    <p:anim to="" calcmode="lin" valueType="num">
                                      <p:cBhvr>
                                        <p:cTn id="7" dur="1" fill="hold"/>
                                        <p:tgtEl>
                                          <p:spTgt spid="3175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F3A68B9-E9D3-47A3-A81D-3E6FB06EAA5A}"/>
              </a:ext>
            </a:extLst>
          </p:cNvPr>
          <p:cNvSpPr>
            <a:spLocks noGrp="1" noChangeArrowheads="1"/>
          </p:cNvSpPr>
          <p:nvPr>
            <p:ph type="ctrTitle"/>
          </p:nvPr>
        </p:nvSpPr>
        <p:spPr/>
        <p:txBody>
          <a:bodyPr/>
          <a:lstStyle/>
          <a:p>
            <a:pPr eaLnBrk="1" hangingPunct="1"/>
            <a:endParaRPr lang="pt-BR" altLang="pt-BR"/>
          </a:p>
        </p:txBody>
      </p:sp>
      <p:sp>
        <p:nvSpPr>
          <p:cNvPr id="38915" name="Rectangle 3">
            <a:extLst>
              <a:ext uri="{FF2B5EF4-FFF2-40B4-BE49-F238E27FC236}">
                <a16:creationId xmlns:a16="http://schemas.microsoft.com/office/drawing/2014/main" id="{2437E7F8-CD0F-40F5-947E-57690157DDE8}"/>
              </a:ext>
            </a:extLst>
          </p:cNvPr>
          <p:cNvSpPr>
            <a:spLocks noGrp="1" noChangeArrowheads="1"/>
          </p:cNvSpPr>
          <p:nvPr>
            <p:ph type="subTitle" idx="1"/>
          </p:nvPr>
        </p:nvSpPr>
        <p:spPr/>
        <p:txBody>
          <a:bodyPr/>
          <a:lstStyle/>
          <a:p>
            <a:pPr eaLnBrk="1" hangingPunct="1"/>
            <a:endParaRPr lang="pt-BR" altLang="pt-BR"/>
          </a:p>
        </p:txBody>
      </p:sp>
      <p:pic>
        <p:nvPicPr>
          <p:cNvPr id="38916" name="Picture 10" descr="Gato com alimentação">
            <a:extLst>
              <a:ext uri="{FF2B5EF4-FFF2-40B4-BE49-F238E27FC236}">
                <a16:creationId xmlns:a16="http://schemas.microsoft.com/office/drawing/2014/main" id="{34144E66-ADEF-4C2A-B3B0-8269F9646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11">
            <a:extLst>
              <a:ext uri="{FF2B5EF4-FFF2-40B4-BE49-F238E27FC236}">
                <a16:creationId xmlns:a16="http://schemas.microsoft.com/office/drawing/2014/main" id="{C45A3B75-386B-43AB-BF06-694530D53374}"/>
              </a:ext>
            </a:extLst>
          </p:cNvPr>
          <p:cNvSpPr txBox="1">
            <a:spLocks noChangeArrowheads="1"/>
          </p:cNvSpPr>
          <p:nvPr/>
        </p:nvSpPr>
        <p:spPr bwMode="auto">
          <a:xfrm>
            <a:off x="1095375" y="373063"/>
            <a:ext cx="77612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800" b="1" i="0" u="none" strike="noStrike" kern="1200" cap="none" spc="0" normalizeH="0" baseline="0" noProof="0">
                <a:ln>
                  <a:noFill/>
                </a:ln>
                <a:solidFill>
                  <a:srgbClr val="000099"/>
                </a:solidFill>
                <a:effectLst/>
                <a:uLnTx/>
                <a:uFillTx/>
                <a:latin typeface="Arial" panose="020B0604020202020204" pitchFamily="34" charset="0"/>
                <a:ea typeface="+mn-ea"/>
                <a:cs typeface="+mn-cs"/>
              </a:rPr>
              <a:t>O Instinto de Conservação é uma Lei Natural</a:t>
            </a:r>
          </a:p>
        </p:txBody>
      </p:sp>
    </p:spTree>
    <p:extLst>
      <p:ext uri="{BB962C8B-B14F-4D97-AF65-F5344CB8AC3E}">
        <p14:creationId xmlns:p14="http://schemas.microsoft.com/office/powerpoint/2010/main" val="2243565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4863B50-389B-4904-8FD1-34F9682DCC17}"/>
              </a:ext>
            </a:extLst>
          </p:cNvPr>
          <p:cNvSpPr>
            <a:spLocks noGrp="1" noChangeArrowheads="1"/>
          </p:cNvSpPr>
          <p:nvPr>
            <p:ph type="ctrTitle"/>
          </p:nvPr>
        </p:nvSpPr>
        <p:spPr/>
        <p:txBody>
          <a:bodyPr/>
          <a:lstStyle/>
          <a:p>
            <a:pPr eaLnBrk="1" hangingPunct="1"/>
            <a:endParaRPr lang="pt-BR" altLang="pt-BR"/>
          </a:p>
        </p:txBody>
      </p:sp>
      <p:sp>
        <p:nvSpPr>
          <p:cNvPr id="39939" name="Rectangle 3">
            <a:extLst>
              <a:ext uri="{FF2B5EF4-FFF2-40B4-BE49-F238E27FC236}">
                <a16:creationId xmlns:a16="http://schemas.microsoft.com/office/drawing/2014/main" id="{6CE564B0-516B-4574-AE81-CE7A5F2F0627}"/>
              </a:ext>
            </a:extLst>
          </p:cNvPr>
          <p:cNvSpPr>
            <a:spLocks noGrp="1" noChangeArrowheads="1"/>
          </p:cNvSpPr>
          <p:nvPr>
            <p:ph type="subTitle" idx="1"/>
          </p:nvPr>
        </p:nvSpPr>
        <p:spPr/>
        <p:txBody>
          <a:bodyPr/>
          <a:lstStyle/>
          <a:p>
            <a:pPr eaLnBrk="1" hangingPunct="1"/>
            <a:endParaRPr lang="pt-BR" altLang="pt-BR"/>
          </a:p>
        </p:txBody>
      </p:sp>
      <p:sp>
        <p:nvSpPr>
          <p:cNvPr id="39940" name="Text Box 4">
            <a:extLst>
              <a:ext uri="{FF2B5EF4-FFF2-40B4-BE49-F238E27FC236}">
                <a16:creationId xmlns:a16="http://schemas.microsoft.com/office/drawing/2014/main" id="{450CF88C-D1B7-422A-AE92-A8C8C393DFA7}"/>
              </a:ext>
            </a:extLst>
          </p:cNvPr>
          <p:cNvSpPr txBox="1">
            <a:spLocks noChangeArrowheads="1"/>
          </p:cNvSpPr>
          <p:nvPr/>
        </p:nvSpPr>
        <p:spPr bwMode="auto">
          <a:xfrm>
            <a:off x="2195513" y="2814638"/>
            <a:ext cx="52419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4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LEI DE ADORAÇÃO</a:t>
            </a:r>
          </a:p>
        </p:txBody>
      </p:sp>
      <p:sp>
        <p:nvSpPr>
          <p:cNvPr id="39941" name="Text Box 5">
            <a:extLst>
              <a:ext uri="{FF2B5EF4-FFF2-40B4-BE49-F238E27FC236}">
                <a16:creationId xmlns:a16="http://schemas.microsoft.com/office/drawing/2014/main" id="{69C38A15-5C2F-44A6-9076-91F26263612D}"/>
              </a:ext>
            </a:extLst>
          </p:cNvPr>
          <p:cNvSpPr txBox="1">
            <a:spLocks noChangeArrowheads="1"/>
          </p:cNvSpPr>
          <p:nvPr/>
        </p:nvSpPr>
        <p:spPr bwMode="auto">
          <a:xfrm>
            <a:off x="2876550" y="2852738"/>
            <a:ext cx="62674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4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LEI DE CONSERVAÇÃO</a:t>
            </a:r>
          </a:p>
        </p:txBody>
      </p:sp>
      <p:pic>
        <p:nvPicPr>
          <p:cNvPr id="39942" name="Picture 6" descr="terra fazenda">
            <a:extLst>
              <a:ext uri="{FF2B5EF4-FFF2-40B4-BE49-F238E27FC236}">
                <a16:creationId xmlns:a16="http://schemas.microsoft.com/office/drawing/2014/main" id="{7D411031-627F-4080-8A19-2C40B2CA2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7">
            <a:extLst>
              <a:ext uri="{FF2B5EF4-FFF2-40B4-BE49-F238E27FC236}">
                <a16:creationId xmlns:a16="http://schemas.microsoft.com/office/drawing/2014/main" id="{E3220B29-D060-437C-92CA-98D0C61F550A}"/>
              </a:ext>
            </a:extLst>
          </p:cNvPr>
          <p:cNvSpPr txBox="1">
            <a:spLocks noChangeArrowheads="1"/>
          </p:cNvSpPr>
          <p:nvPr/>
        </p:nvSpPr>
        <p:spPr bwMode="auto">
          <a:xfrm>
            <a:off x="1647825" y="115888"/>
            <a:ext cx="7172325"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rPr>
              <a:t>Deus fornece ao Homem os meios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rPr>
              <a:t>para suprir sua necessidade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rPr>
              <a:t>de sobreviver</a:t>
            </a:r>
          </a:p>
        </p:txBody>
      </p:sp>
    </p:spTree>
    <p:extLst>
      <p:ext uri="{BB962C8B-B14F-4D97-AF65-F5344CB8AC3E}">
        <p14:creationId xmlns:p14="http://schemas.microsoft.com/office/powerpoint/2010/main" val="119745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3799"/>
                                        </p:tgtEl>
                                        <p:attrNameLst>
                                          <p:attrName>style.visibility</p:attrName>
                                        </p:attrNameLst>
                                      </p:cBhvr>
                                      <p:to>
                                        <p:strVal val="visible"/>
                                      </p:to>
                                    </p:set>
                                    <p:anim to="" calcmode="lin" valueType="num">
                                      <p:cBhvr>
                                        <p:cTn id="7" dur="1" fill="hold"/>
                                        <p:tgtEl>
                                          <p:spTgt spid="3379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218A6D2-2AD7-40F6-8551-4480BA25E6C1}"/>
              </a:ext>
            </a:extLst>
          </p:cNvPr>
          <p:cNvSpPr>
            <a:spLocks noGrp="1" noChangeArrowheads="1"/>
          </p:cNvSpPr>
          <p:nvPr>
            <p:ph type="ctrTitle"/>
          </p:nvPr>
        </p:nvSpPr>
        <p:spPr/>
        <p:txBody>
          <a:bodyPr/>
          <a:lstStyle/>
          <a:p>
            <a:pPr eaLnBrk="1" hangingPunct="1"/>
            <a:endParaRPr lang="pt-BR" altLang="pt-BR"/>
          </a:p>
        </p:txBody>
      </p:sp>
      <p:sp>
        <p:nvSpPr>
          <p:cNvPr id="40963" name="Rectangle 3">
            <a:extLst>
              <a:ext uri="{FF2B5EF4-FFF2-40B4-BE49-F238E27FC236}">
                <a16:creationId xmlns:a16="http://schemas.microsoft.com/office/drawing/2014/main" id="{0C8560CF-FCFC-4A26-B3C5-33D6A55B7B6E}"/>
              </a:ext>
            </a:extLst>
          </p:cNvPr>
          <p:cNvSpPr>
            <a:spLocks noGrp="1" noChangeArrowheads="1"/>
          </p:cNvSpPr>
          <p:nvPr>
            <p:ph type="subTitle" idx="1"/>
          </p:nvPr>
        </p:nvSpPr>
        <p:spPr/>
        <p:txBody>
          <a:bodyPr/>
          <a:lstStyle/>
          <a:p>
            <a:pPr eaLnBrk="1" hangingPunct="1"/>
            <a:endParaRPr lang="pt-BR" altLang="pt-BR"/>
          </a:p>
        </p:txBody>
      </p:sp>
      <p:pic>
        <p:nvPicPr>
          <p:cNvPr id="40964" name="Picture 6" descr="Praia 2">
            <a:extLst>
              <a:ext uri="{FF2B5EF4-FFF2-40B4-BE49-F238E27FC236}">
                <a16:creationId xmlns:a16="http://schemas.microsoft.com/office/drawing/2014/main" id="{9A114B13-1173-439C-ADE7-085E65188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28600"/>
            <a:ext cx="10133013"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8">
            <a:extLst>
              <a:ext uri="{FF2B5EF4-FFF2-40B4-BE49-F238E27FC236}">
                <a16:creationId xmlns:a16="http://schemas.microsoft.com/office/drawing/2014/main" id="{0D251851-F72F-4A59-8CE9-357E065CF395}"/>
              </a:ext>
            </a:extLst>
          </p:cNvPr>
          <p:cNvSpPr>
            <a:spLocks noChangeArrowheads="1"/>
          </p:cNvSpPr>
          <p:nvPr/>
        </p:nvSpPr>
        <p:spPr bwMode="auto">
          <a:xfrm>
            <a:off x="900113" y="692150"/>
            <a:ext cx="561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rPr>
              <a:t>A razão deve preservar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rPr>
              <a:t>O Homem dos excessos</a:t>
            </a:r>
          </a:p>
        </p:txBody>
      </p:sp>
    </p:spTree>
    <p:extLst>
      <p:ext uri="{BB962C8B-B14F-4D97-AF65-F5344CB8AC3E}">
        <p14:creationId xmlns:p14="http://schemas.microsoft.com/office/powerpoint/2010/main" val="2884847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E4E6950-57D9-4D19-BF98-28BD799A416D}"/>
              </a:ext>
            </a:extLst>
          </p:cNvPr>
          <p:cNvSpPr>
            <a:spLocks noGrp="1" noChangeArrowheads="1"/>
          </p:cNvSpPr>
          <p:nvPr>
            <p:ph type="title"/>
          </p:nvPr>
        </p:nvSpPr>
        <p:spPr/>
        <p:txBody>
          <a:bodyPr/>
          <a:lstStyle/>
          <a:p>
            <a:pPr eaLnBrk="1" hangingPunct="1"/>
            <a:r>
              <a:rPr lang="pt-BR" altLang="pt-BR">
                <a:solidFill>
                  <a:srgbClr val="0033CC"/>
                </a:solidFill>
              </a:rPr>
              <a:t>A lei de Conservação</a:t>
            </a:r>
          </a:p>
        </p:txBody>
      </p:sp>
      <p:sp>
        <p:nvSpPr>
          <p:cNvPr id="50179" name="Rectangle 3">
            <a:extLst>
              <a:ext uri="{FF2B5EF4-FFF2-40B4-BE49-F238E27FC236}">
                <a16:creationId xmlns:a16="http://schemas.microsoft.com/office/drawing/2014/main" id="{12D8408E-7E36-4893-BA9D-0D5FBA64BC17}"/>
              </a:ext>
            </a:extLst>
          </p:cNvPr>
          <p:cNvSpPr>
            <a:spLocks noGrp="1" noChangeArrowheads="1"/>
          </p:cNvSpPr>
          <p:nvPr>
            <p:ph type="body" idx="1"/>
          </p:nvPr>
        </p:nvSpPr>
        <p:spPr>
          <a:xfrm>
            <a:off x="457200" y="1600200"/>
            <a:ext cx="5267325" cy="4525963"/>
          </a:xfrm>
        </p:spPr>
        <p:txBody>
          <a:bodyPr/>
          <a:lstStyle/>
          <a:p>
            <a:pPr eaLnBrk="1" hangingPunct="1">
              <a:buFontTx/>
              <a:buNone/>
            </a:pPr>
            <a:r>
              <a:rPr lang="pt-BR" altLang="pt-BR" sz="2800">
                <a:solidFill>
                  <a:srgbClr val="0033CC"/>
                </a:solidFill>
              </a:rPr>
              <a:t>   Dá ao Homem o Dever de manter suas forças e sua saúde</a:t>
            </a:r>
          </a:p>
          <a:p>
            <a:pPr eaLnBrk="1" hangingPunct="1">
              <a:buFontTx/>
              <a:buNone/>
            </a:pPr>
            <a:r>
              <a:rPr lang="pt-BR" altLang="pt-BR" sz="2800">
                <a:solidFill>
                  <a:srgbClr val="0033CC"/>
                </a:solidFill>
              </a:rPr>
              <a:t>   para cumprir   a Lei do Trabalho.</a:t>
            </a:r>
          </a:p>
        </p:txBody>
      </p:sp>
      <p:pic>
        <p:nvPicPr>
          <p:cNvPr id="41988" name="Picture 4" descr="Saudável">
            <a:extLst>
              <a:ext uri="{FF2B5EF4-FFF2-40B4-BE49-F238E27FC236}">
                <a16:creationId xmlns:a16="http://schemas.microsoft.com/office/drawing/2014/main" id="{A0B35477-4C5E-40FA-9908-E1C659E8D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2708275"/>
            <a:ext cx="259397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745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to="" calcmode="lin" valueType="num">
                                      <p:cBhvr>
                                        <p:cTn id="7" dur="1" fill="hold"/>
                                        <p:tgtEl>
                                          <p:spTgt spid="5017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 to="" calcmode="lin" valueType="num">
                                      <p:cBhvr>
                                        <p:cTn id="12" dur="1" fill="hold"/>
                                        <p:tgtEl>
                                          <p:spTgt spid="50179">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ângulo isósceles 1">
            <a:extLst>
              <a:ext uri="{FF2B5EF4-FFF2-40B4-BE49-F238E27FC236}">
                <a16:creationId xmlns:a16="http://schemas.microsoft.com/office/drawing/2014/main" id="{6EFB1C5C-59F3-4A77-9C7C-4EB87BF336F1}"/>
              </a:ext>
            </a:extLst>
          </p:cNvPr>
          <p:cNvSpPr/>
          <p:nvPr/>
        </p:nvSpPr>
        <p:spPr>
          <a:xfrm>
            <a:off x="0" y="1196975"/>
            <a:ext cx="8964613" cy="5040313"/>
          </a:xfrm>
          <a:prstGeom prst="triangle">
            <a:avLst>
              <a:gd name="adj" fmla="val 5033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pt-BR" altLang="pt-BR" sz="1800" b="0" i="0" u="none" strike="noStrike" kern="1200" cap="none" spc="0" normalizeH="0" baseline="0" noProof="0" dirty="0">
              <a:ln>
                <a:noFill/>
              </a:ln>
              <a:solidFill>
                <a:srgbClr val="0033CC"/>
              </a:solidFill>
              <a:effectLst/>
              <a:uLnTx/>
              <a:uFillTx/>
              <a:latin typeface="Comic Sans MS" pitchFamily="66" charset="0"/>
              <a:ea typeface="+mn-ea"/>
              <a:cs typeface="+mn-cs"/>
            </a:endParaRPr>
          </a:p>
        </p:txBody>
      </p:sp>
      <p:sp>
        <p:nvSpPr>
          <p:cNvPr id="182274" name="Text Box 2">
            <a:extLst>
              <a:ext uri="{FF2B5EF4-FFF2-40B4-BE49-F238E27FC236}">
                <a16:creationId xmlns:a16="http://schemas.microsoft.com/office/drawing/2014/main" id="{E0152D20-622D-46AE-A919-6A1CF63560C5}"/>
              </a:ext>
            </a:extLst>
          </p:cNvPr>
          <p:cNvSpPr txBox="1">
            <a:spLocks noChangeArrowheads="1"/>
          </p:cNvSpPr>
          <p:nvPr/>
        </p:nvSpPr>
        <p:spPr bwMode="auto">
          <a:xfrm>
            <a:off x="468313" y="333375"/>
            <a:ext cx="7488237"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 </a:t>
            </a:r>
            <a:endParaRPr kumimoji="0" lang="pt-BR" altLang="pt-BR" sz="2400" b="1" i="0" u="sng" strike="noStrike" kern="1200" cap="none" spc="0" normalizeH="0" baseline="0" noProof="0">
              <a:ln>
                <a:noFill/>
              </a:ln>
              <a:solidFill>
                <a:srgbClr val="333399"/>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000" b="1" i="0" u="none" strike="noStrike" kern="1200" cap="none" spc="0" normalizeH="0" baseline="0" noProof="0">
                <a:ln>
                  <a:noFill/>
                </a:ln>
                <a:solidFill>
                  <a:srgbClr val="333399"/>
                </a:solidFill>
                <a:effectLst/>
                <a:uLnTx/>
                <a:uFillTx/>
                <a:latin typeface="Comic Sans MS" panose="030F0702030302020204" pitchFamily="66" charset="0"/>
                <a:ea typeface="+mn-ea"/>
                <a:cs typeface="+mn-cs"/>
              </a:rPr>
              <a:t>                           CASA MENTAL  </a:t>
            </a:r>
            <a:endParaRPr kumimoji="0" lang="pt-BR" altLang="pt-BR" sz="2000" b="0" i="0" u="none" strike="noStrike" kern="1200" cap="none" spc="0" normalizeH="0" baseline="0" noProof="0">
              <a:ln>
                <a:noFill/>
              </a:ln>
              <a:solidFill>
                <a:srgbClr val="333399"/>
              </a:solidFill>
              <a:effectLst/>
              <a:uLnTx/>
              <a:uFillTx/>
              <a:latin typeface="Comic Sans MS" panose="030F0702030302020204" pitchFamily="66" charset="0"/>
              <a:ea typeface="+mn-ea"/>
              <a:cs typeface="+mn-cs"/>
            </a:endParaRPr>
          </a:p>
        </p:txBody>
      </p:sp>
      <p:sp>
        <p:nvSpPr>
          <p:cNvPr id="43012" name="Line 6">
            <a:extLst>
              <a:ext uri="{FF2B5EF4-FFF2-40B4-BE49-F238E27FC236}">
                <a16:creationId xmlns:a16="http://schemas.microsoft.com/office/drawing/2014/main" id="{78B6A9EE-8616-497A-B6DC-352BFF3E10D2}"/>
              </a:ext>
            </a:extLst>
          </p:cNvPr>
          <p:cNvSpPr>
            <a:spLocks noChangeShapeType="1"/>
          </p:cNvSpPr>
          <p:nvPr/>
        </p:nvSpPr>
        <p:spPr bwMode="auto">
          <a:xfrm>
            <a:off x="2555875" y="3933825"/>
            <a:ext cx="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2281" name="Text Box 9">
            <a:extLst>
              <a:ext uri="{FF2B5EF4-FFF2-40B4-BE49-F238E27FC236}">
                <a16:creationId xmlns:a16="http://schemas.microsoft.com/office/drawing/2014/main" id="{4B717C7D-5048-475C-8047-979EBE5BCD81}"/>
              </a:ext>
            </a:extLst>
          </p:cNvPr>
          <p:cNvSpPr txBox="1">
            <a:spLocks noChangeArrowheads="1"/>
          </p:cNvSpPr>
          <p:nvPr/>
        </p:nvSpPr>
        <p:spPr bwMode="auto">
          <a:xfrm rot="18680809">
            <a:off x="-159543" y="5228431"/>
            <a:ext cx="14033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0" i="0" u="none" strike="noStrike" kern="1200" cap="none" spc="0" normalizeH="0" baseline="0" noProof="0" dirty="0">
                <a:ln>
                  <a:noFill/>
                </a:ln>
                <a:solidFill>
                  <a:srgbClr val="0033CC"/>
                </a:solidFill>
                <a:effectLst/>
                <a:uLnTx/>
                <a:uFillTx/>
                <a:latin typeface="Comic Sans MS" pitchFamily="66" charset="0"/>
                <a:ea typeface="+mn-ea"/>
                <a:cs typeface="+mn-cs"/>
              </a:rPr>
              <a:t>1º</a:t>
            </a:r>
            <a:r>
              <a:rPr kumimoji="0" lang="pt-BR" altLang="pt-BR" sz="1800" b="0" i="0" u="none" strike="noStrike" kern="1200" cap="none" spc="0" normalizeH="0" baseline="0" noProof="0" dirty="0">
                <a:ln>
                  <a:noFill/>
                </a:ln>
                <a:solidFill>
                  <a:srgbClr val="DAEDEF">
                    <a:lumMod val="50000"/>
                  </a:srgbClr>
                </a:solidFill>
                <a:effectLst/>
                <a:uLnTx/>
                <a:uFillTx/>
                <a:latin typeface="Comic Sans MS" pitchFamily="66" charset="0"/>
                <a:ea typeface="+mn-ea"/>
                <a:cs typeface="+mn-cs"/>
              </a:rPr>
              <a:t> </a:t>
            </a:r>
            <a:r>
              <a:rPr kumimoji="0" lang="pt-BR" altLang="pt-BR" sz="1800" b="0" i="0" u="none" strike="noStrike" kern="1200" cap="none" spc="0" normalizeH="0" baseline="0" noProof="0" dirty="0">
                <a:ln>
                  <a:noFill/>
                </a:ln>
                <a:solidFill>
                  <a:srgbClr val="000099"/>
                </a:solidFill>
                <a:effectLst/>
                <a:uLnTx/>
                <a:uFillTx/>
                <a:latin typeface="Comic Sans MS" pitchFamily="66" charset="0"/>
                <a:ea typeface="+mn-ea"/>
                <a:cs typeface="+mn-cs"/>
              </a:rPr>
              <a:t>Andar</a:t>
            </a:r>
            <a:r>
              <a:rPr kumimoji="0" lang="pt-BR" altLang="pt-BR" sz="1800" b="0" i="0" u="none" strike="noStrike" kern="1200" cap="none" spc="0" normalizeH="0" baseline="0" noProof="0" dirty="0">
                <a:ln>
                  <a:noFill/>
                </a:ln>
                <a:solidFill>
                  <a:srgbClr val="DAEDEF">
                    <a:lumMod val="50000"/>
                  </a:srgbClr>
                </a:solidFill>
                <a:effectLst/>
                <a:uLnTx/>
                <a:uFillTx/>
                <a:latin typeface="Comic Sans MS" pitchFamily="66" charset="0"/>
                <a:ea typeface="+mn-ea"/>
                <a:cs typeface="+mn-cs"/>
              </a:rPr>
              <a:t> </a:t>
            </a:r>
          </a:p>
        </p:txBody>
      </p:sp>
      <p:sp>
        <p:nvSpPr>
          <p:cNvPr id="182284" name="Text Box 12">
            <a:extLst>
              <a:ext uri="{FF2B5EF4-FFF2-40B4-BE49-F238E27FC236}">
                <a16:creationId xmlns:a16="http://schemas.microsoft.com/office/drawing/2014/main" id="{15497D39-7E4A-40AE-A5F1-786B075201D9}"/>
              </a:ext>
            </a:extLst>
          </p:cNvPr>
          <p:cNvSpPr txBox="1">
            <a:spLocks noChangeArrowheads="1"/>
          </p:cNvSpPr>
          <p:nvPr/>
        </p:nvSpPr>
        <p:spPr bwMode="auto">
          <a:xfrm>
            <a:off x="3557588" y="1993900"/>
            <a:ext cx="2241550"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marR="0" lvl="0" indent="-285750" algn="l" defTabSz="914400" rtl="0" eaLnBrk="1" fontAlgn="base" latinLnBrk="0" hangingPunct="1">
              <a:lnSpc>
                <a:spcPct val="80000"/>
              </a:lnSpc>
              <a:spcBef>
                <a:spcPct val="50000"/>
              </a:spcBef>
              <a:spcAft>
                <a:spcPct val="0"/>
              </a:spcAft>
              <a:buClrTx/>
              <a:buSzTx/>
              <a:buFontTx/>
              <a:buChar char="•"/>
              <a:tabLst/>
              <a:defRPr/>
            </a:pPr>
            <a:r>
              <a:rPr kumimoji="0" lang="pt-BR"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Adoração</a:t>
            </a:r>
          </a:p>
          <a:p>
            <a:pPr marL="285750" marR="0" lvl="0" indent="-285750" algn="l" defTabSz="914400" rtl="0" eaLnBrk="1" fontAlgn="base" latinLnBrk="0" hangingPunct="1">
              <a:lnSpc>
                <a:spcPct val="80000"/>
              </a:lnSpc>
              <a:spcBef>
                <a:spcPct val="50000"/>
              </a:spcBef>
              <a:spcAft>
                <a:spcPct val="0"/>
              </a:spcAft>
              <a:buClrTx/>
              <a:buSzTx/>
              <a:buFontTx/>
              <a:buChar char="•"/>
              <a:tabLst/>
              <a:defRPr/>
            </a:pPr>
            <a:r>
              <a:rPr kumimoji="0" lang="en-US"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Justiça, amor e</a:t>
            </a:r>
          </a:p>
          <a:p>
            <a:pPr marL="285750" marR="0" lvl="0" indent="-285750" algn="l" defTabSz="914400" rtl="0" eaLnBrk="1" fontAlgn="base" latinLnBrk="0" hangingPunct="1">
              <a:lnSpc>
                <a:spcPct val="80000"/>
              </a:lnSpc>
              <a:spcBef>
                <a:spcPct val="50000"/>
              </a:spcBef>
              <a:spcAft>
                <a:spcPct val="0"/>
              </a:spcAft>
              <a:buClrTx/>
              <a:buSzTx/>
              <a:buFontTx/>
              <a:buNone/>
              <a:tabLst/>
              <a:defRPr/>
            </a:pPr>
            <a:r>
              <a:rPr kumimoji="0" lang="en-US"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    caridade </a:t>
            </a:r>
          </a:p>
          <a:p>
            <a:pPr marL="285750" marR="0" lvl="0" indent="-285750" algn="l" defTabSz="914400" rtl="0" eaLnBrk="1" fontAlgn="base" latinLnBrk="0" hangingPunct="1">
              <a:lnSpc>
                <a:spcPct val="80000"/>
              </a:lnSpc>
              <a:spcBef>
                <a:spcPct val="50000"/>
              </a:spcBef>
              <a:spcAft>
                <a:spcPct val="0"/>
              </a:spcAft>
              <a:buClrTx/>
              <a:buSzTx/>
              <a:buFontTx/>
              <a:buChar char="•"/>
              <a:tabLst/>
              <a:defRPr/>
            </a:pPr>
            <a:r>
              <a:rPr kumimoji="0" lang="en-US"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Perfeição Moral</a:t>
            </a:r>
            <a:endParaRPr kumimoji="0" lang="pt-BR"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endParaRPr>
          </a:p>
        </p:txBody>
      </p:sp>
      <p:sp>
        <p:nvSpPr>
          <p:cNvPr id="182286" name="Text Box 14">
            <a:extLst>
              <a:ext uri="{FF2B5EF4-FFF2-40B4-BE49-F238E27FC236}">
                <a16:creationId xmlns:a16="http://schemas.microsoft.com/office/drawing/2014/main" id="{028D66D9-3B4F-4CBC-A06A-426148C89625}"/>
              </a:ext>
            </a:extLst>
          </p:cNvPr>
          <p:cNvSpPr txBox="1">
            <a:spLocks noChangeArrowheads="1"/>
          </p:cNvSpPr>
          <p:nvPr/>
        </p:nvSpPr>
        <p:spPr bwMode="auto">
          <a:xfrm>
            <a:off x="3484563" y="5268913"/>
            <a:ext cx="2097087"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marR="0" lvl="0" indent="-285750" algn="l" defTabSz="914400" rtl="0" eaLnBrk="1" fontAlgn="base" latinLnBrk="0" hangingPunct="1">
              <a:lnSpc>
                <a:spcPct val="80000"/>
              </a:lnSpc>
              <a:spcBef>
                <a:spcPct val="50000"/>
              </a:spcBef>
              <a:spcAft>
                <a:spcPct val="0"/>
              </a:spcAft>
              <a:buClrTx/>
              <a:buSzTx/>
              <a:buFontTx/>
              <a:buChar char="•"/>
              <a:tabLst/>
              <a:defRPr/>
            </a:pPr>
            <a:r>
              <a:rPr kumimoji="0" lang="pt-BR"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Reprodução</a:t>
            </a:r>
          </a:p>
          <a:p>
            <a:pPr marL="285750" marR="0" lvl="0" indent="-285750" algn="l" defTabSz="914400" rtl="0" eaLnBrk="1" fontAlgn="base" latinLnBrk="0" hangingPunct="1">
              <a:lnSpc>
                <a:spcPct val="80000"/>
              </a:lnSpc>
              <a:spcBef>
                <a:spcPct val="50000"/>
              </a:spcBef>
              <a:spcAft>
                <a:spcPct val="0"/>
              </a:spcAft>
              <a:buClrTx/>
              <a:buSzTx/>
              <a:buFontTx/>
              <a:buChar char="•"/>
              <a:tabLst/>
              <a:defRPr/>
            </a:pPr>
            <a:r>
              <a:rPr kumimoji="0" lang="pt-BR"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Conservação</a:t>
            </a:r>
          </a:p>
          <a:p>
            <a:pPr marL="285750" marR="0" lvl="0" indent="-285750" algn="l" defTabSz="914400" rtl="0" eaLnBrk="1" fontAlgn="base" latinLnBrk="0" hangingPunct="1">
              <a:lnSpc>
                <a:spcPct val="80000"/>
              </a:lnSpc>
              <a:spcBef>
                <a:spcPct val="50000"/>
              </a:spcBef>
              <a:spcAft>
                <a:spcPct val="0"/>
              </a:spcAft>
              <a:buClrTx/>
              <a:buSzTx/>
              <a:buFontTx/>
              <a:buChar char="•"/>
              <a:tabLst/>
              <a:defRPr/>
            </a:pPr>
            <a:r>
              <a:rPr kumimoji="0" lang="pt-BR"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Destruição</a:t>
            </a:r>
          </a:p>
        </p:txBody>
      </p:sp>
      <p:sp>
        <p:nvSpPr>
          <p:cNvPr id="182288" name="Text Box 16">
            <a:extLst>
              <a:ext uri="{FF2B5EF4-FFF2-40B4-BE49-F238E27FC236}">
                <a16:creationId xmlns:a16="http://schemas.microsoft.com/office/drawing/2014/main" id="{0238E658-A0B6-48E1-9ED5-70CB0B9FD8FB}"/>
              </a:ext>
            </a:extLst>
          </p:cNvPr>
          <p:cNvSpPr txBox="1">
            <a:spLocks noChangeArrowheads="1"/>
          </p:cNvSpPr>
          <p:nvPr/>
        </p:nvSpPr>
        <p:spPr bwMode="auto">
          <a:xfrm>
            <a:off x="3530600" y="3379788"/>
            <a:ext cx="2005013"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marR="0" lvl="0" indent="-285750" algn="l" defTabSz="914400" rtl="0" eaLnBrk="1" fontAlgn="base" latinLnBrk="0" hangingPunct="1">
              <a:lnSpc>
                <a:spcPct val="80000"/>
              </a:lnSpc>
              <a:spcBef>
                <a:spcPct val="50000"/>
              </a:spcBef>
              <a:spcAft>
                <a:spcPct val="0"/>
              </a:spcAft>
              <a:buClrTx/>
              <a:buSzTx/>
              <a:buFontTx/>
              <a:buChar char="•"/>
              <a:tabLst/>
              <a:defRPr/>
            </a:pPr>
            <a:r>
              <a:rPr kumimoji="0" lang="pt-BR"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Sociedade</a:t>
            </a:r>
          </a:p>
          <a:p>
            <a:pPr marL="285750" marR="0" lvl="0" indent="-285750" algn="l" defTabSz="914400" rtl="0" eaLnBrk="1" fontAlgn="base" latinLnBrk="0" hangingPunct="1">
              <a:lnSpc>
                <a:spcPct val="80000"/>
              </a:lnSpc>
              <a:spcBef>
                <a:spcPct val="50000"/>
              </a:spcBef>
              <a:spcAft>
                <a:spcPct val="0"/>
              </a:spcAft>
              <a:buClrTx/>
              <a:buSzTx/>
              <a:buFontTx/>
              <a:buChar char="•"/>
              <a:tabLst/>
              <a:defRPr/>
            </a:pPr>
            <a:r>
              <a:rPr kumimoji="0" lang="pt-BR"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Progresso</a:t>
            </a:r>
          </a:p>
          <a:p>
            <a:pPr marL="285750" marR="0" lvl="0" indent="-285750" algn="l" defTabSz="914400" rtl="0" eaLnBrk="1" fontAlgn="base" latinLnBrk="0" hangingPunct="1">
              <a:lnSpc>
                <a:spcPct val="80000"/>
              </a:lnSpc>
              <a:spcBef>
                <a:spcPct val="50000"/>
              </a:spcBef>
              <a:spcAft>
                <a:spcPct val="0"/>
              </a:spcAft>
              <a:buClrTx/>
              <a:buSzTx/>
              <a:buFontTx/>
              <a:buChar char="•"/>
              <a:tabLst/>
              <a:defRPr/>
            </a:pPr>
            <a:r>
              <a:rPr kumimoji="0" lang="pt-BR"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Igualdade</a:t>
            </a:r>
          </a:p>
          <a:p>
            <a:pPr marL="285750" marR="0" lvl="0" indent="-285750" algn="l" defTabSz="914400" rtl="0" eaLnBrk="1" fontAlgn="base" latinLnBrk="0" hangingPunct="1">
              <a:lnSpc>
                <a:spcPct val="80000"/>
              </a:lnSpc>
              <a:spcBef>
                <a:spcPct val="50000"/>
              </a:spcBef>
              <a:spcAft>
                <a:spcPct val="0"/>
              </a:spcAft>
              <a:buClrTx/>
              <a:buSzTx/>
              <a:buFontTx/>
              <a:buChar char="•"/>
              <a:tabLst/>
              <a:defRPr/>
            </a:pPr>
            <a:r>
              <a:rPr kumimoji="0" lang="pt-BR"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Liberdade</a:t>
            </a:r>
          </a:p>
          <a:p>
            <a:pPr marL="285750" marR="0" lvl="0" indent="-285750" algn="l" defTabSz="914400" rtl="0" eaLnBrk="1" fontAlgn="base" latinLnBrk="0" hangingPunct="1">
              <a:lnSpc>
                <a:spcPct val="80000"/>
              </a:lnSpc>
              <a:spcBef>
                <a:spcPct val="50000"/>
              </a:spcBef>
              <a:spcAft>
                <a:spcPct val="0"/>
              </a:spcAft>
              <a:buClrTx/>
              <a:buSzTx/>
              <a:buFontTx/>
              <a:buChar char="•"/>
              <a:tabLst/>
              <a:defRPr/>
            </a:pPr>
            <a:r>
              <a:rPr kumimoji="0" lang="en-US"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Trabalho</a:t>
            </a:r>
            <a:endParaRPr kumimoji="0" lang="pt-BR" altLang="pt-BR" sz="1800" b="0" i="0" u="none" strike="noStrike" kern="1200" cap="none" spc="0" normalizeH="0" baseline="0" noProof="0">
              <a:ln>
                <a:noFill/>
              </a:ln>
              <a:solidFill>
                <a:srgbClr val="002060"/>
              </a:solidFill>
              <a:effectLst/>
              <a:uLnTx/>
              <a:uFillTx/>
              <a:latin typeface="Comic Sans MS" panose="030F0702030302020204" pitchFamily="66" charset="0"/>
              <a:ea typeface="+mn-ea"/>
              <a:cs typeface="+mn-cs"/>
            </a:endParaRPr>
          </a:p>
        </p:txBody>
      </p:sp>
      <p:sp>
        <p:nvSpPr>
          <p:cNvPr id="182295" name="Text Box 23">
            <a:extLst>
              <a:ext uri="{FF2B5EF4-FFF2-40B4-BE49-F238E27FC236}">
                <a16:creationId xmlns:a16="http://schemas.microsoft.com/office/drawing/2014/main" id="{1A16BE72-17FC-4C2C-831A-98CFB05079F0}"/>
              </a:ext>
            </a:extLst>
          </p:cNvPr>
          <p:cNvSpPr txBox="1">
            <a:spLocks noChangeArrowheads="1"/>
          </p:cNvSpPr>
          <p:nvPr/>
        </p:nvSpPr>
        <p:spPr bwMode="auto">
          <a:xfrm>
            <a:off x="7221538" y="5364163"/>
            <a:ext cx="182086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pt-BR" sz="1800" b="1" i="0" u="none" strike="noStrike" kern="1200" cap="none" spc="0" normalizeH="0" baseline="0" noProof="0">
                <a:ln>
                  <a:noFill/>
                </a:ln>
                <a:solidFill>
                  <a:srgbClr val="000099"/>
                </a:solidFill>
                <a:effectLst/>
                <a:uLnTx/>
                <a:uFillTx/>
                <a:latin typeface="Comic Sans MS" panose="030F0702030302020204" pitchFamily="66" charset="0"/>
                <a:ea typeface="+mn-ea"/>
                <a:cs typeface="+mn-cs"/>
              </a:rPr>
              <a:t>CÉREBRO INICIAL  (Instintos)</a:t>
            </a:r>
            <a:endParaRPr kumimoji="0" lang="pt-BR" altLang="pt-BR" sz="1800" b="1" i="0" u="none" strike="noStrike" kern="1200" cap="none" spc="0" normalizeH="0" baseline="0" noProof="0">
              <a:ln>
                <a:noFill/>
              </a:ln>
              <a:solidFill>
                <a:srgbClr val="000099"/>
              </a:solidFill>
              <a:effectLst/>
              <a:uLnTx/>
              <a:uFillTx/>
              <a:latin typeface="Comic Sans MS" panose="030F0702030302020204" pitchFamily="66" charset="0"/>
              <a:ea typeface="+mn-ea"/>
              <a:cs typeface="+mn-cs"/>
            </a:endParaRPr>
          </a:p>
        </p:txBody>
      </p:sp>
      <p:cxnSp>
        <p:nvCxnSpPr>
          <p:cNvPr id="5" name="Conector reto 4">
            <a:extLst>
              <a:ext uri="{FF2B5EF4-FFF2-40B4-BE49-F238E27FC236}">
                <a16:creationId xmlns:a16="http://schemas.microsoft.com/office/drawing/2014/main" id="{C0405046-62C1-425B-B86A-0DC388639733}"/>
              </a:ext>
            </a:extLst>
          </p:cNvPr>
          <p:cNvCxnSpPr/>
          <p:nvPr/>
        </p:nvCxnSpPr>
        <p:spPr>
          <a:xfrm flipH="1">
            <a:off x="971550" y="5133975"/>
            <a:ext cx="706913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Box 9">
            <a:extLst>
              <a:ext uri="{FF2B5EF4-FFF2-40B4-BE49-F238E27FC236}">
                <a16:creationId xmlns:a16="http://schemas.microsoft.com/office/drawing/2014/main" id="{79E90F3C-2787-40F4-98F5-3046D4FD417A}"/>
              </a:ext>
            </a:extLst>
          </p:cNvPr>
          <p:cNvSpPr txBox="1">
            <a:spLocks noChangeArrowheads="1"/>
          </p:cNvSpPr>
          <p:nvPr/>
        </p:nvSpPr>
        <p:spPr bwMode="auto">
          <a:xfrm rot="-2880565">
            <a:off x="978694" y="3967956"/>
            <a:ext cx="1403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0" i="0" u="none" strike="noStrike" kern="1200" cap="none" spc="0" normalizeH="0" baseline="0" noProof="0">
                <a:ln>
                  <a:noFill/>
                </a:ln>
                <a:solidFill>
                  <a:srgbClr val="000099"/>
                </a:solidFill>
                <a:effectLst/>
                <a:uLnTx/>
                <a:uFillTx/>
                <a:latin typeface="Comic Sans MS" panose="030F0702030302020204" pitchFamily="66" charset="0"/>
                <a:ea typeface="+mn-ea"/>
                <a:cs typeface="+mn-cs"/>
              </a:rPr>
              <a:t>2º Andar </a:t>
            </a:r>
          </a:p>
        </p:txBody>
      </p:sp>
      <p:cxnSp>
        <p:nvCxnSpPr>
          <p:cNvPr id="53" name="Conector reto 52">
            <a:extLst>
              <a:ext uri="{FF2B5EF4-FFF2-40B4-BE49-F238E27FC236}">
                <a16:creationId xmlns:a16="http://schemas.microsoft.com/office/drawing/2014/main" id="{FF42D656-1203-4ECF-A1BF-3787A687E11A}"/>
              </a:ext>
            </a:extLst>
          </p:cNvPr>
          <p:cNvCxnSpPr/>
          <p:nvPr/>
        </p:nvCxnSpPr>
        <p:spPr>
          <a:xfrm flipH="1" flipV="1">
            <a:off x="2555875" y="3355975"/>
            <a:ext cx="3965575" cy="69850"/>
          </a:xfrm>
          <a:prstGeom prst="line">
            <a:avLst/>
          </a:prstGeom>
          <a:ln w="28575">
            <a:solidFill>
              <a:schemeClr val="accent3">
                <a:lumMod val="95000"/>
              </a:schemeClr>
            </a:solidFill>
          </a:ln>
        </p:spPr>
        <p:style>
          <a:lnRef idx="1">
            <a:schemeClr val="accent1"/>
          </a:lnRef>
          <a:fillRef idx="0">
            <a:schemeClr val="accent1"/>
          </a:fillRef>
          <a:effectRef idx="0">
            <a:schemeClr val="accent1"/>
          </a:effectRef>
          <a:fontRef idx="minor">
            <a:schemeClr val="tx1"/>
          </a:fontRef>
        </p:style>
      </p:cxnSp>
      <p:sp>
        <p:nvSpPr>
          <p:cNvPr id="58" name="Chave esquerda 57">
            <a:extLst>
              <a:ext uri="{FF2B5EF4-FFF2-40B4-BE49-F238E27FC236}">
                <a16:creationId xmlns:a16="http://schemas.microsoft.com/office/drawing/2014/main" id="{F11817E7-82F9-4391-88B3-9DE3D1D5FF21}"/>
              </a:ext>
            </a:extLst>
          </p:cNvPr>
          <p:cNvSpPr/>
          <p:nvPr/>
        </p:nvSpPr>
        <p:spPr>
          <a:xfrm rot="2584436">
            <a:off x="-77788" y="4760913"/>
            <a:ext cx="728663" cy="1225550"/>
          </a:xfrm>
          <a:prstGeom prst="leftBrace">
            <a:avLst/>
          </a:prstGeom>
          <a:ln w="28575">
            <a:solidFill>
              <a:srgbClr val="0033CC"/>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Chave esquerda 64">
            <a:extLst>
              <a:ext uri="{FF2B5EF4-FFF2-40B4-BE49-F238E27FC236}">
                <a16:creationId xmlns:a16="http://schemas.microsoft.com/office/drawing/2014/main" id="{D1CC9F4F-3C83-4DDA-A873-8D9A64A26033}"/>
              </a:ext>
            </a:extLst>
          </p:cNvPr>
          <p:cNvSpPr/>
          <p:nvPr/>
        </p:nvSpPr>
        <p:spPr>
          <a:xfrm rot="2584436">
            <a:off x="1182688" y="2784475"/>
            <a:ext cx="696912" cy="2466975"/>
          </a:xfrm>
          <a:prstGeom prst="leftBrace">
            <a:avLst>
              <a:gd name="adj1" fmla="val 8333"/>
              <a:gd name="adj2" fmla="val 49866"/>
            </a:avLst>
          </a:prstGeom>
          <a:ln w="28575">
            <a:solidFill>
              <a:srgbClr val="0033CC"/>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a:ea typeface="+mn-ea"/>
              <a:cs typeface="+mn-cs"/>
            </a:endParaRPr>
          </a:p>
        </p:txBody>
      </p:sp>
      <p:sp>
        <p:nvSpPr>
          <p:cNvPr id="66" name="Chave esquerda 65">
            <a:extLst>
              <a:ext uri="{FF2B5EF4-FFF2-40B4-BE49-F238E27FC236}">
                <a16:creationId xmlns:a16="http://schemas.microsoft.com/office/drawing/2014/main" id="{AE5E7F6E-D550-4B80-848C-77D7C74995EB}"/>
              </a:ext>
            </a:extLst>
          </p:cNvPr>
          <p:cNvSpPr/>
          <p:nvPr/>
        </p:nvSpPr>
        <p:spPr>
          <a:xfrm rot="2584436">
            <a:off x="2927350" y="598488"/>
            <a:ext cx="700088" cy="2862262"/>
          </a:xfrm>
          <a:prstGeom prst="leftBrace">
            <a:avLst>
              <a:gd name="adj1" fmla="val 8333"/>
              <a:gd name="adj2" fmla="val 49866"/>
            </a:avLst>
          </a:prstGeom>
          <a:ln w="28575">
            <a:solidFill>
              <a:srgbClr val="0033CC"/>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a:ea typeface="+mn-ea"/>
              <a:cs typeface="+mn-cs"/>
            </a:endParaRPr>
          </a:p>
        </p:txBody>
      </p:sp>
      <p:sp>
        <p:nvSpPr>
          <p:cNvPr id="69" name="Text Box 9">
            <a:extLst>
              <a:ext uri="{FF2B5EF4-FFF2-40B4-BE49-F238E27FC236}">
                <a16:creationId xmlns:a16="http://schemas.microsoft.com/office/drawing/2014/main" id="{B61D4DBE-9675-4A56-9539-1D0A837A9CEE}"/>
              </a:ext>
            </a:extLst>
          </p:cNvPr>
          <p:cNvSpPr txBox="1">
            <a:spLocks noChangeArrowheads="1"/>
          </p:cNvSpPr>
          <p:nvPr/>
        </p:nvSpPr>
        <p:spPr bwMode="auto">
          <a:xfrm rot="-2880565">
            <a:off x="2575719" y="2135981"/>
            <a:ext cx="1403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0" i="0" u="none" strike="noStrike" kern="1200" cap="none" spc="0" normalizeH="0" baseline="0" noProof="0">
                <a:ln>
                  <a:noFill/>
                </a:ln>
                <a:solidFill>
                  <a:srgbClr val="000099"/>
                </a:solidFill>
                <a:effectLst/>
                <a:uLnTx/>
                <a:uFillTx/>
                <a:latin typeface="Comic Sans MS" panose="030F0702030302020204" pitchFamily="66" charset="0"/>
                <a:ea typeface="+mn-ea"/>
                <a:cs typeface="+mn-cs"/>
              </a:rPr>
              <a:t>3º</a:t>
            </a:r>
            <a:r>
              <a:rPr kumimoji="0" lang="pt-BR" altLang="pt-BR" sz="1800" b="0" i="0" u="none" strike="noStrike" kern="1200" cap="none" spc="0" normalizeH="0" baseline="0" noProof="0">
                <a:ln>
                  <a:noFill/>
                </a:ln>
                <a:solidFill>
                  <a:srgbClr val="0033CC"/>
                </a:solidFill>
                <a:effectLst/>
                <a:uLnTx/>
                <a:uFillTx/>
                <a:latin typeface="Comic Sans MS" panose="030F0702030302020204" pitchFamily="66" charset="0"/>
                <a:ea typeface="+mn-ea"/>
                <a:cs typeface="+mn-cs"/>
              </a:rPr>
              <a:t> </a:t>
            </a:r>
            <a:r>
              <a:rPr kumimoji="0" lang="pt-BR" altLang="pt-BR" sz="1800" b="0" i="0" u="none" strike="noStrike" kern="1200" cap="none" spc="0" normalizeH="0" baseline="0" noProof="0">
                <a:ln>
                  <a:noFill/>
                </a:ln>
                <a:solidFill>
                  <a:srgbClr val="000099"/>
                </a:solidFill>
                <a:effectLst/>
                <a:uLnTx/>
                <a:uFillTx/>
                <a:latin typeface="Comic Sans MS" panose="030F0702030302020204" pitchFamily="66" charset="0"/>
                <a:ea typeface="+mn-ea"/>
                <a:cs typeface="+mn-cs"/>
              </a:rPr>
              <a:t>Andar</a:t>
            </a:r>
            <a:r>
              <a:rPr kumimoji="0" lang="pt-BR" altLang="pt-BR" sz="1800" b="0" i="0" u="none" strike="noStrike" kern="1200" cap="none" spc="0" normalizeH="0" baseline="0" noProof="0">
                <a:ln>
                  <a:noFill/>
                </a:ln>
                <a:solidFill>
                  <a:srgbClr val="0033CC"/>
                </a:solidFill>
                <a:effectLst/>
                <a:uLnTx/>
                <a:uFillTx/>
                <a:latin typeface="Comic Sans MS" panose="030F0702030302020204" pitchFamily="66" charset="0"/>
                <a:ea typeface="+mn-ea"/>
                <a:cs typeface="+mn-cs"/>
              </a:rPr>
              <a:t> </a:t>
            </a:r>
          </a:p>
        </p:txBody>
      </p:sp>
      <p:sp>
        <p:nvSpPr>
          <p:cNvPr id="70" name="Text Box 23">
            <a:extLst>
              <a:ext uri="{FF2B5EF4-FFF2-40B4-BE49-F238E27FC236}">
                <a16:creationId xmlns:a16="http://schemas.microsoft.com/office/drawing/2014/main" id="{67E72DCC-8997-4290-AEF7-96836E9AC091}"/>
              </a:ext>
            </a:extLst>
          </p:cNvPr>
          <p:cNvSpPr txBox="1">
            <a:spLocks noChangeArrowheads="1"/>
          </p:cNvSpPr>
          <p:nvPr/>
        </p:nvSpPr>
        <p:spPr bwMode="auto">
          <a:xfrm>
            <a:off x="7191375" y="3724275"/>
            <a:ext cx="18208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pt-BR" sz="1800" b="1" i="0" u="none" strike="noStrike" kern="1200" cap="none" spc="0" normalizeH="0" baseline="0" noProof="0">
                <a:ln>
                  <a:noFill/>
                </a:ln>
                <a:solidFill>
                  <a:srgbClr val="000099"/>
                </a:solidFill>
                <a:effectLst/>
                <a:uLnTx/>
                <a:uFillTx/>
                <a:latin typeface="Comic Sans MS" panose="030F0702030302020204" pitchFamily="66" charset="0"/>
                <a:ea typeface="+mn-ea"/>
                <a:cs typeface="+mn-cs"/>
              </a:rPr>
              <a:t>CÓRTEX  (Sensações)</a:t>
            </a:r>
            <a:endParaRPr kumimoji="0" lang="pt-BR" altLang="pt-BR" sz="1800" b="1" i="0" u="none" strike="noStrike" kern="1200" cap="none" spc="0" normalizeH="0" baseline="0" noProof="0">
              <a:ln>
                <a:noFill/>
              </a:ln>
              <a:solidFill>
                <a:srgbClr val="000099"/>
              </a:solidFill>
              <a:effectLst/>
              <a:uLnTx/>
              <a:uFillTx/>
              <a:latin typeface="Comic Sans MS" panose="030F0702030302020204" pitchFamily="66" charset="0"/>
              <a:ea typeface="+mn-ea"/>
              <a:cs typeface="+mn-cs"/>
            </a:endParaRPr>
          </a:p>
        </p:txBody>
      </p:sp>
      <p:sp>
        <p:nvSpPr>
          <p:cNvPr id="71" name="Text Box 23">
            <a:extLst>
              <a:ext uri="{FF2B5EF4-FFF2-40B4-BE49-F238E27FC236}">
                <a16:creationId xmlns:a16="http://schemas.microsoft.com/office/drawing/2014/main" id="{0373ED7D-25E5-43C1-84F9-5E59C6877593}"/>
              </a:ext>
            </a:extLst>
          </p:cNvPr>
          <p:cNvSpPr txBox="1">
            <a:spLocks noChangeArrowheads="1"/>
          </p:cNvSpPr>
          <p:nvPr/>
        </p:nvSpPr>
        <p:spPr bwMode="auto">
          <a:xfrm>
            <a:off x="6227763" y="2044700"/>
            <a:ext cx="2590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pt-BR" sz="1800" b="1" i="0" u="none" strike="noStrike" kern="1200" cap="none" spc="0" normalizeH="0" baseline="0" noProof="0">
                <a:ln>
                  <a:noFill/>
                </a:ln>
                <a:solidFill>
                  <a:srgbClr val="000099"/>
                </a:solidFill>
                <a:effectLst/>
                <a:uLnTx/>
                <a:uFillTx/>
                <a:latin typeface="Comic Sans MS" panose="030F0702030302020204" pitchFamily="66" charset="0"/>
                <a:ea typeface="+mn-ea"/>
                <a:cs typeface="+mn-cs"/>
              </a:rPr>
              <a:t>LOBO FRONTAL  (Cérebro Superior)</a:t>
            </a:r>
            <a:endParaRPr kumimoji="0" lang="pt-BR" altLang="pt-BR" sz="1800" b="1" i="0" u="none" strike="noStrike" kern="1200" cap="none" spc="0" normalizeH="0" baseline="0" noProof="0">
              <a:ln>
                <a:noFill/>
              </a:ln>
              <a:solidFill>
                <a:srgbClr val="000099"/>
              </a:solidFill>
              <a:effectLst/>
              <a:uLnTx/>
              <a:uFillTx/>
              <a:latin typeface="Comic Sans MS" panose="030F0702030302020204" pitchFamily="66" charset="0"/>
              <a:ea typeface="+mn-ea"/>
              <a:cs typeface="+mn-cs"/>
            </a:endParaRPr>
          </a:p>
        </p:txBody>
      </p:sp>
      <p:sp>
        <p:nvSpPr>
          <p:cNvPr id="43027" name="Retângulo 1">
            <a:extLst>
              <a:ext uri="{FF2B5EF4-FFF2-40B4-BE49-F238E27FC236}">
                <a16:creationId xmlns:a16="http://schemas.microsoft.com/office/drawing/2014/main" id="{6A101BD2-0B86-46A8-8B72-76BFF7B3E795}"/>
              </a:ext>
            </a:extLst>
          </p:cNvPr>
          <p:cNvSpPr>
            <a:spLocks noChangeArrowheads="1"/>
          </p:cNvSpPr>
          <p:nvPr/>
        </p:nvSpPr>
        <p:spPr bwMode="auto">
          <a:xfrm>
            <a:off x="169863" y="6294438"/>
            <a:ext cx="807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200" b="0" i="0" u="none" strike="noStrike" kern="1200" cap="none" spc="0" normalizeH="0" baseline="0" noProof="0">
                <a:ln>
                  <a:noFill/>
                </a:ln>
                <a:solidFill>
                  <a:srgbClr val="000099"/>
                </a:solidFill>
                <a:effectLst/>
                <a:uLnTx/>
                <a:uFillTx/>
                <a:latin typeface="Arial" panose="020B0604020202020204" pitchFamily="34" charset="0"/>
                <a:ea typeface="+mn-ea"/>
                <a:cs typeface="+mn-cs"/>
              </a:rPr>
              <a:t>Leis Morais e Saúde Mental – DVD – Sérgio Luis da Silva Lopes -  https://youtu.be/QL6nPgBCJjU</a:t>
            </a:r>
          </a:p>
        </p:txBody>
      </p:sp>
    </p:spTree>
    <p:extLst>
      <p:ext uri="{BB962C8B-B14F-4D97-AF65-F5344CB8AC3E}">
        <p14:creationId xmlns:p14="http://schemas.microsoft.com/office/powerpoint/2010/main" val="70634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22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82281"/>
                                        </p:tgtEl>
                                        <p:attrNameLst>
                                          <p:attrName>style.visibility</p:attrName>
                                        </p:attrNameLst>
                                      </p:cBhvr>
                                      <p:to>
                                        <p:strVal val="visible"/>
                                      </p:to>
                                    </p:set>
                                    <p:anim calcmode="lin" valueType="num">
                                      <p:cBhvr additive="base">
                                        <p:cTn id="11" dur="500" fill="hold"/>
                                        <p:tgtEl>
                                          <p:spTgt spid="182281"/>
                                        </p:tgtEl>
                                        <p:attrNameLst>
                                          <p:attrName>ppt_x</p:attrName>
                                        </p:attrNameLst>
                                      </p:cBhvr>
                                      <p:tavLst>
                                        <p:tav tm="0">
                                          <p:val>
                                            <p:strVal val="#ppt_x"/>
                                          </p:val>
                                        </p:tav>
                                        <p:tav tm="100000">
                                          <p:val>
                                            <p:strVal val="#ppt_x"/>
                                          </p:val>
                                        </p:tav>
                                      </p:tavLst>
                                    </p:anim>
                                    <p:anim calcmode="lin" valueType="num">
                                      <p:cBhvr additive="base">
                                        <p:cTn id="12" dur="500" fill="hold"/>
                                        <p:tgtEl>
                                          <p:spTgt spid="18228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2295"/>
                                        </p:tgtEl>
                                        <p:attrNameLst>
                                          <p:attrName>style.visibility</p:attrName>
                                        </p:attrNameLst>
                                      </p:cBhvr>
                                      <p:to>
                                        <p:strVal val="visible"/>
                                      </p:to>
                                    </p:set>
                                    <p:anim calcmode="lin" valueType="num">
                                      <p:cBhvr additive="base">
                                        <p:cTn id="17" dur="500" fill="hold"/>
                                        <p:tgtEl>
                                          <p:spTgt spid="182295"/>
                                        </p:tgtEl>
                                        <p:attrNameLst>
                                          <p:attrName>ppt_x</p:attrName>
                                        </p:attrNameLst>
                                      </p:cBhvr>
                                      <p:tavLst>
                                        <p:tav tm="0">
                                          <p:val>
                                            <p:strVal val="#ppt_x"/>
                                          </p:val>
                                        </p:tav>
                                        <p:tav tm="100000">
                                          <p:val>
                                            <p:strVal val="#ppt_x"/>
                                          </p:val>
                                        </p:tav>
                                      </p:tavLst>
                                    </p:anim>
                                    <p:anim calcmode="lin" valueType="num">
                                      <p:cBhvr additive="base">
                                        <p:cTn id="18" dur="500" fill="hold"/>
                                        <p:tgtEl>
                                          <p:spTgt spid="18229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2286"/>
                                        </p:tgtEl>
                                        <p:attrNameLst>
                                          <p:attrName>style.visibility</p:attrName>
                                        </p:attrNameLst>
                                      </p:cBhvr>
                                      <p:to>
                                        <p:strVal val="visible"/>
                                      </p:to>
                                    </p:set>
                                    <p:animEffect transition="in" filter="wipe(down)">
                                      <p:cBhvr>
                                        <p:cTn id="23" dur="500"/>
                                        <p:tgtEl>
                                          <p:spTgt spid="18228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228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2284"/>
                                        </p:tgtEl>
                                        <p:attrNameLst>
                                          <p:attrName>style.visibility</p:attrName>
                                        </p:attrNameLst>
                                      </p:cBhvr>
                                      <p:to>
                                        <p:strVal val="visible"/>
                                      </p:to>
                                    </p:set>
                                    <p:animEffect transition="in" filter="barn(inVertical)">
                                      <p:cBhvr>
                                        <p:cTn id="40" dur="500"/>
                                        <p:tgtEl>
                                          <p:spTgt spid="182284"/>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1" grpId="0"/>
      <p:bldP spid="182284" grpId="0"/>
      <p:bldP spid="182286" grpId="0"/>
      <p:bldP spid="182288" grpId="0"/>
      <p:bldP spid="182295" grpId="0"/>
      <p:bldP spid="37" grpId="0"/>
      <p:bldP spid="69" grpId="0"/>
      <p:bldP spid="70" grpId="0"/>
      <p:bldP spid="7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Text Box 4">
            <a:extLst>
              <a:ext uri="{FF2B5EF4-FFF2-40B4-BE49-F238E27FC236}">
                <a16:creationId xmlns:a16="http://schemas.microsoft.com/office/drawing/2014/main" id="{9858D6D3-A916-490F-ACCA-05FC1563F9B8}"/>
              </a:ext>
            </a:extLst>
          </p:cNvPr>
          <p:cNvSpPr txBox="1">
            <a:spLocks noChangeArrowheads="1"/>
          </p:cNvSpPr>
          <p:nvPr/>
        </p:nvSpPr>
        <p:spPr bwMode="auto">
          <a:xfrm>
            <a:off x="395288" y="404813"/>
            <a:ext cx="74168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0" u="sng" strike="noStrike" kern="1200" cap="none" spc="0" normalizeH="0" baseline="0" noProof="0" dirty="0">
                <a:ln>
                  <a:noFill/>
                </a:ln>
                <a:solidFill>
                  <a:srgbClr val="000000"/>
                </a:solidFill>
                <a:effectLst/>
                <a:uLnTx/>
                <a:uFillTx/>
                <a:latin typeface="Comic Sans MS" pitchFamily="66" charset="0"/>
                <a:ea typeface="+mn-ea"/>
                <a:cs typeface="+mn-cs"/>
              </a:rPr>
              <a:t>As Leis Morais: ensino e prática</a:t>
            </a:r>
            <a:r>
              <a:rPr kumimoji="0" lang="pt-BR" altLang="pt-BR" sz="1800" b="0" i="0" u="none" strike="noStrike" kern="1200" cap="none" spc="0" normalizeH="0" baseline="0" noProof="0" dirty="0">
                <a:ln>
                  <a:noFill/>
                </a:ln>
                <a:solidFill>
                  <a:srgbClr val="000000"/>
                </a:solidFill>
                <a:effectLst/>
                <a:uLnTx/>
                <a:uFillTx/>
                <a:latin typeface="Comic Sans MS" pitchFamily="66" charset="0"/>
                <a:ea typeface="+mn-ea"/>
                <a:cs typeface="+mn-cs"/>
              </a:rPr>
              <a:t>  </a:t>
            </a:r>
            <a:endParaRPr kumimoji="0" lang="pt-BR" altLang="pt-BR" sz="1800" b="1" i="0" u="sng"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1" i="0" u="sng"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000" b="1" i="0" u="sng" strike="noStrike" kern="1200" cap="none" spc="0" normalizeH="0" baseline="0" noProof="0" dirty="0">
                <a:ln>
                  <a:noFill/>
                </a:ln>
                <a:solidFill>
                  <a:srgbClr val="000000"/>
                </a:solidFill>
                <a:effectLst/>
                <a:uLnTx/>
                <a:uFillTx/>
                <a:latin typeface="Comic Sans MS" pitchFamily="66" charset="0"/>
                <a:ea typeface="+mn-ea"/>
                <a:cs typeface="+mn-cs"/>
              </a:rPr>
              <a:t>Como praticar as leis morais?</a:t>
            </a:r>
            <a:endParaRPr kumimoji="0" lang="pt-BR" altLang="pt-BR" sz="2000" b="0"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000" b="0" i="0" u="none" strike="noStrike" kern="1200" cap="none" spc="0" normalizeH="0" baseline="0" noProof="0" dirty="0">
                <a:ln>
                  <a:noFill/>
                </a:ln>
                <a:solidFill>
                  <a:srgbClr val="000000"/>
                </a:solidFill>
                <a:effectLst/>
                <a:uLnTx/>
                <a:uFillTx/>
                <a:latin typeface="Comic Sans MS" pitchFamily="66" charset="0"/>
                <a:ea typeface="+mn-ea"/>
                <a:cs typeface="+mn-cs"/>
              </a:rPr>
              <a:t> </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pt-BR" altLang="pt-BR" sz="2000" b="0" i="0" u="none" strike="noStrike" kern="1200" cap="none" spc="0" normalizeH="0" baseline="0" noProof="0" dirty="0">
                <a:ln>
                  <a:noFill/>
                </a:ln>
                <a:solidFill>
                  <a:srgbClr val="333399">
                    <a:lumMod val="75000"/>
                  </a:srgbClr>
                </a:solidFill>
                <a:effectLst/>
                <a:uLnTx/>
                <a:uFillTx/>
                <a:latin typeface="Comic Sans MS" pitchFamily="66" charset="0"/>
                <a:ea typeface="+mn-ea"/>
                <a:cs typeface="+mn-cs"/>
              </a:rPr>
              <a:t>Combatendo o egoísmo, o orgulho, os vícios e o mal</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pt-BR" altLang="pt-BR" sz="2000" b="0" i="0" u="none" strike="noStrike" kern="1200" cap="none" spc="0" normalizeH="0" baseline="0" noProof="0" dirty="0">
                <a:ln>
                  <a:noFill/>
                </a:ln>
                <a:solidFill>
                  <a:srgbClr val="333399">
                    <a:lumMod val="75000"/>
                  </a:srgbClr>
                </a:solidFill>
                <a:effectLst/>
                <a:uLnTx/>
                <a:uFillTx/>
                <a:latin typeface="Comic Sans MS" pitchFamily="66" charset="0"/>
                <a:ea typeface="+mn-ea"/>
                <a:cs typeface="+mn-cs"/>
              </a:rPr>
              <a:t>Fortalecendo as virtudes</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pt-BR" altLang="pt-BR" sz="2000" b="0" i="0" u="none" strike="noStrike" kern="1200" cap="none" spc="0" normalizeH="0" baseline="0" noProof="0" dirty="0">
                <a:ln>
                  <a:noFill/>
                </a:ln>
                <a:solidFill>
                  <a:srgbClr val="333399">
                    <a:lumMod val="75000"/>
                  </a:srgbClr>
                </a:solidFill>
                <a:effectLst/>
                <a:uLnTx/>
                <a:uFillTx/>
                <a:latin typeface="Comic Sans MS" pitchFamily="66" charset="0"/>
                <a:ea typeface="+mn-ea"/>
                <a:cs typeface="+mn-cs"/>
              </a:rPr>
              <a:t>Fazendo o bem </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pt-BR" altLang="pt-BR" sz="2000" b="0" i="0" u="none" strike="noStrike" kern="1200" cap="none" spc="0" normalizeH="0" baseline="0" noProof="0" dirty="0">
                <a:ln>
                  <a:noFill/>
                </a:ln>
                <a:solidFill>
                  <a:srgbClr val="333399">
                    <a:lumMod val="75000"/>
                  </a:srgbClr>
                </a:solidFill>
                <a:effectLst/>
                <a:uLnTx/>
                <a:uFillTx/>
                <a:latin typeface="Comic Sans MS" pitchFamily="66" charset="0"/>
                <a:ea typeface="+mn-ea"/>
                <a:cs typeface="+mn-cs"/>
              </a:rPr>
              <a:t>Estimulando o progresso individual: o conhecimento de si mesmo</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pt-BR" altLang="pt-BR" sz="2000" b="0" i="0" u="none" strike="noStrike" kern="1200" cap="none" spc="0" normalizeH="0" baseline="0" noProof="0" dirty="0">
                <a:ln>
                  <a:noFill/>
                </a:ln>
                <a:solidFill>
                  <a:srgbClr val="333399">
                    <a:lumMod val="75000"/>
                  </a:srgbClr>
                </a:solidFill>
                <a:effectLst/>
                <a:uLnTx/>
                <a:uFillTx/>
                <a:latin typeface="Comic Sans MS" pitchFamily="66" charset="0"/>
                <a:ea typeface="+mn-ea"/>
                <a:cs typeface="+mn-cs"/>
              </a:rPr>
              <a:t>Acordando o homem de bem </a:t>
            </a:r>
            <a:endParaRPr kumimoji="0" lang="pt-BR" altLang="pt-BR" sz="2000" b="0" i="1" u="none" strike="noStrike" kern="1200" cap="none" spc="0" normalizeH="0" baseline="0" noProof="0" dirty="0">
              <a:ln>
                <a:noFill/>
              </a:ln>
              <a:solidFill>
                <a:srgbClr val="333399">
                  <a:lumMod val="75000"/>
                </a:srgbClr>
              </a:solidFill>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2000" b="1" i="1"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000" b="1" i="1" u="none" strike="noStrike" kern="1200" cap="none" spc="0" normalizeH="0" baseline="0" noProof="0" dirty="0">
                <a:ln>
                  <a:noFill/>
                </a:ln>
                <a:solidFill>
                  <a:srgbClr val="333399">
                    <a:lumMod val="75000"/>
                  </a:srgbClr>
                </a:solidFill>
                <a:effectLst/>
                <a:uLnTx/>
                <a:uFillTx/>
                <a:latin typeface="Comic Sans MS" pitchFamily="66" charset="0"/>
                <a:ea typeface="+mn-ea"/>
                <a:cs typeface="+mn-cs"/>
              </a:rPr>
              <a:t>“Examinai o que pudeste ter obrado contra Deus, depois contra o vosso próximo e, finalmente, contra vós mesmos. As respostas vos darão, ou o descanso para a vossa consciência, ou a</a:t>
            </a:r>
            <a:r>
              <a:rPr kumimoji="0" lang="pt-BR" altLang="pt-BR" sz="1800" b="1" i="1" u="none" strike="noStrike" kern="1200" cap="none" spc="0" normalizeH="0" baseline="0" noProof="0" dirty="0">
                <a:ln>
                  <a:noFill/>
                </a:ln>
                <a:solidFill>
                  <a:srgbClr val="333399">
                    <a:lumMod val="75000"/>
                  </a:srgbClr>
                </a:solidFill>
                <a:effectLst/>
                <a:uLnTx/>
                <a:uFillTx/>
                <a:latin typeface="Comic Sans MS" pitchFamily="66" charset="0"/>
                <a:ea typeface="+mn-ea"/>
                <a:cs typeface="+mn-cs"/>
              </a:rPr>
              <a:t> indicação de um mal que precisa ser curado”. – (L.E.- Q.919 e 919ª.)</a:t>
            </a:r>
          </a:p>
        </p:txBody>
      </p:sp>
    </p:spTree>
    <p:extLst>
      <p:ext uri="{BB962C8B-B14F-4D97-AF65-F5344CB8AC3E}">
        <p14:creationId xmlns:p14="http://schemas.microsoft.com/office/powerpoint/2010/main" val="1786486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8420"/>
                                        </p:tgtEl>
                                        <p:attrNameLst>
                                          <p:attrName>style.visibility</p:attrName>
                                        </p:attrNameLst>
                                      </p:cBhvr>
                                      <p:to>
                                        <p:strVal val="visible"/>
                                      </p:to>
                                    </p:set>
                                    <p:animEffect transition="in" filter="fade">
                                      <p:cBhvr>
                                        <p:cTn id="7" dur="1000"/>
                                        <p:tgtEl>
                                          <p:spTgt spid="188420"/>
                                        </p:tgtEl>
                                      </p:cBhvr>
                                    </p:animEffect>
                                    <p:anim calcmode="lin" valueType="num">
                                      <p:cBhvr>
                                        <p:cTn id="8" dur="1000" fill="hold"/>
                                        <p:tgtEl>
                                          <p:spTgt spid="188420"/>
                                        </p:tgtEl>
                                        <p:attrNameLst>
                                          <p:attrName>ppt_x</p:attrName>
                                        </p:attrNameLst>
                                      </p:cBhvr>
                                      <p:tavLst>
                                        <p:tav tm="0">
                                          <p:val>
                                            <p:strVal val="#ppt_x"/>
                                          </p:val>
                                        </p:tav>
                                        <p:tav tm="100000">
                                          <p:val>
                                            <p:strVal val="#ppt_x"/>
                                          </p:val>
                                        </p:tav>
                                      </p:tavLst>
                                    </p:anim>
                                    <p:anim calcmode="lin" valueType="num">
                                      <p:cBhvr>
                                        <p:cTn id="9" dur="1000" fill="hold"/>
                                        <p:tgtEl>
                                          <p:spTgt spid="1884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2267" y="770604"/>
          <a:ext cx="7857461" cy="19551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55180">
                <a:tc>
                  <a:txBody>
                    <a:bodyPr/>
                    <a:lstStyle/>
                    <a:p>
                      <a:pPr algn="just"/>
                      <a:r>
                        <a:rPr lang="pt-BR" sz="2000" dirty="0"/>
                        <a:t>617.	O que as leis divinas abrangem? Referem-se a mais do que à conduta moral?</a:t>
                      </a:r>
                    </a:p>
                    <a:p>
                      <a:pPr algn="just"/>
                      <a:endParaRPr lang="pt-BR" sz="2000" dirty="0"/>
                    </a:p>
                    <a:p>
                      <a:pPr algn="just"/>
                      <a:r>
                        <a:rPr lang="pt-BR" sz="2000" dirty="0">
                          <a:solidFill>
                            <a:srgbClr val="FFFF00"/>
                          </a:solidFill>
                        </a:rPr>
                        <a:t>R. Todas as leis da Natureza são leis divinas, pois Deus é o autor de todas as coisas. O sábio estuda as leis da matéria, o homem de bem, as da alma, e as segue.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72266" y="3030479"/>
          <a:ext cx="7857461" cy="3139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39440">
                <a:tc>
                  <a:txBody>
                    <a:bodyPr/>
                    <a:lstStyle/>
                    <a:p>
                      <a:pPr algn="just"/>
                      <a:endParaRPr lang="pt-BR" sz="2000" dirty="0"/>
                    </a:p>
                    <a:p>
                      <a:pPr algn="just"/>
                      <a:r>
                        <a:rPr lang="pt-BR" sz="2000" dirty="0"/>
                        <a:t>617-a. É dado ao homem aprofundar umas e outras?</a:t>
                      </a:r>
                    </a:p>
                    <a:p>
                      <a:pPr algn="just"/>
                      <a:endParaRPr lang="pt-BR" sz="2000" dirty="0"/>
                    </a:p>
                    <a:p>
                      <a:pPr algn="just"/>
                      <a:r>
                        <a:rPr lang="pt-BR" sz="2000" dirty="0">
                          <a:solidFill>
                            <a:srgbClr val="FFFF00"/>
                          </a:solidFill>
                        </a:rPr>
                        <a:t>R. Sim, mas uma só existência não lhe é suficiente para isso.</a:t>
                      </a:r>
                    </a:p>
                    <a:p>
                      <a:pPr algn="just"/>
                      <a:r>
                        <a:rPr lang="pt-BR" sz="2000" dirty="0">
                          <a:solidFill>
                            <a:srgbClr val="FFFF00"/>
                          </a:solidFill>
                        </a:rPr>
                        <a:t>Que são, de fato, alguns anos para se adquirir tudo o que constitui o ser perfeito, embora não consideremos mais do que a distância que separa o selvagem do homem civilizado? A mais longa existência possível é insuficiente e com mais forte razão quando ela é abreviada, como acontece com um grande número.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6110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D4123AC2-1E65-421A-B6BD-717CA8DFAB7D}"/>
              </a:ext>
            </a:extLst>
          </p:cNvPr>
          <p:cNvSpPr txBox="1">
            <a:spLocks noChangeArrowheads="1"/>
          </p:cNvSpPr>
          <p:nvPr/>
        </p:nvSpPr>
        <p:spPr bwMode="auto">
          <a:xfrm>
            <a:off x="250825" y="333375"/>
            <a:ext cx="7634288"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Perfeição Moral </a:t>
            </a: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40000"/>
              </a:lnSpc>
              <a:spcBef>
                <a:spcPct val="0"/>
              </a:spcBef>
              <a:spcAft>
                <a:spcPct val="0"/>
              </a:spcAft>
              <a:buClrTx/>
              <a:buSzTx/>
              <a:buFontTx/>
              <a:buNone/>
              <a:tabLst/>
              <a:defRPr/>
            </a:pPr>
            <a:endParaRPr kumimoji="0" lang="pt-BR" altLang="pt-BR"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base" latinLnBrk="0" hangingPunct="1">
              <a:lnSpc>
                <a:spcPct val="140000"/>
              </a:lnSpc>
              <a:spcBef>
                <a:spcPct val="0"/>
              </a:spcBef>
              <a:spcAft>
                <a:spcPct val="0"/>
              </a:spcAft>
              <a:buClrTx/>
              <a:buSzTx/>
              <a:buFontTx/>
              <a:buNone/>
              <a:tabLst/>
              <a:defRPr/>
            </a:pPr>
            <a:endParaRPr kumimoji="0" lang="pt-BR" altLang="pt-BR"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45059" name="Rectangle 5">
            <a:extLst>
              <a:ext uri="{FF2B5EF4-FFF2-40B4-BE49-F238E27FC236}">
                <a16:creationId xmlns:a16="http://schemas.microsoft.com/office/drawing/2014/main" id="{F78532FB-3953-4E09-BD7E-381C15622061}"/>
              </a:ext>
            </a:extLst>
          </p:cNvPr>
          <p:cNvSpPr>
            <a:spLocks noChangeArrowheads="1"/>
          </p:cNvSpPr>
          <p:nvPr/>
        </p:nvSpPr>
        <p:spPr bwMode="auto">
          <a:xfrm>
            <a:off x="539750" y="2781300"/>
            <a:ext cx="7345363" cy="1368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2" name="Retângulo 1">
            <a:extLst>
              <a:ext uri="{FF2B5EF4-FFF2-40B4-BE49-F238E27FC236}">
                <a16:creationId xmlns:a16="http://schemas.microsoft.com/office/drawing/2014/main" id="{89513DEC-3CA8-4C25-9E08-DF3DE91D4FB1}"/>
              </a:ext>
            </a:extLst>
          </p:cNvPr>
          <p:cNvSpPr>
            <a:spLocks noChangeArrowheads="1"/>
          </p:cNvSpPr>
          <p:nvPr/>
        </p:nvSpPr>
        <p:spPr bwMode="auto">
          <a:xfrm>
            <a:off x="539750" y="2792413"/>
            <a:ext cx="7345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1" u="none" strike="noStrike" kern="1200" cap="none" spc="0" normalizeH="0" baseline="0" noProof="0">
                <a:ln>
                  <a:noFill/>
                </a:ln>
                <a:solidFill>
                  <a:srgbClr val="000099"/>
                </a:solidFill>
                <a:effectLst/>
                <a:uLnTx/>
                <a:uFillTx/>
                <a:latin typeface="Comic Sans MS" panose="030F0702030302020204" pitchFamily="66" charset="0"/>
                <a:ea typeface="+mn-ea"/>
                <a:cs typeface="+mn-cs"/>
              </a:rPr>
              <a:t>Qual é a mais meritória de todas as virtudes?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1" u="none" strike="noStrike" kern="1200" cap="none" spc="0" normalizeH="0" baseline="0" noProof="0">
                <a:ln>
                  <a:noFill/>
                </a:ln>
                <a:solidFill>
                  <a:srgbClr val="000099"/>
                </a:solidFill>
                <a:effectLst/>
                <a:uLnTx/>
                <a:uFillTx/>
                <a:latin typeface="Comic Sans MS" panose="030F0702030302020204" pitchFamily="66" charset="0"/>
                <a:ea typeface="+mn-ea"/>
                <a:cs typeface="+mn-cs"/>
              </a:rPr>
              <a:t>“... A mais meritória é a que se baseia na mais desinteressada caridade.” (L.E.- Q.893)</a:t>
            </a:r>
          </a:p>
        </p:txBody>
      </p:sp>
    </p:spTree>
    <p:extLst>
      <p:ext uri="{BB962C8B-B14F-4D97-AF65-F5344CB8AC3E}">
        <p14:creationId xmlns:p14="http://schemas.microsoft.com/office/powerpoint/2010/main" val="721323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7C1CFFB9-5E32-4942-81B3-80057100FEC5}"/>
              </a:ext>
            </a:extLst>
          </p:cNvPr>
          <p:cNvSpPr>
            <a:spLocks noGrp="1"/>
          </p:cNvSpPr>
          <p:nvPr>
            <p:ph type="title"/>
          </p:nvPr>
        </p:nvSpPr>
        <p:spPr>
          <a:xfrm>
            <a:off x="457200" y="274638"/>
            <a:ext cx="8686800" cy="1143000"/>
          </a:xfrm>
        </p:spPr>
        <p:txBody>
          <a:bodyPr/>
          <a:lstStyle/>
          <a:p>
            <a:pPr eaLnBrk="1" hangingPunct="1">
              <a:defRPr/>
            </a:pPr>
            <a:r>
              <a:rPr lang="en-US" altLang="pt-BR" sz="4000" dirty="0">
                <a:solidFill>
                  <a:schemeClr val="accent2">
                    <a:lumMod val="75000"/>
                  </a:schemeClr>
                </a:solidFill>
              </a:rPr>
              <a:t>VAMOS ACORDAR O HOMEM DE BEM?</a:t>
            </a:r>
          </a:p>
        </p:txBody>
      </p:sp>
      <p:sp>
        <p:nvSpPr>
          <p:cNvPr id="46083" name="Slide Number Placeholder 3">
            <a:extLst>
              <a:ext uri="{FF2B5EF4-FFF2-40B4-BE49-F238E27FC236}">
                <a16:creationId xmlns:a16="http://schemas.microsoft.com/office/drawing/2014/main" id="{B526E5CE-2EB1-4EC1-8BDB-29442F16AA44}"/>
              </a:ext>
            </a:extLst>
          </p:cNvPr>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98878B-59E3-451D-8F59-74EF84B9394E}" type="slidenum">
              <a:rPr kumimoji="0" lang="pt-BR" altLang="pt-B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pt-BR" altLang="pt-B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6084" name="Picture 5" descr="Despertador 1">
            <a:extLst>
              <a:ext uri="{FF2B5EF4-FFF2-40B4-BE49-F238E27FC236}">
                <a16:creationId xmlns:a16="http://schemas.microsoft.com/office/drawing/2014/main" id="{3DA04146-88D5-4141-87FD-AC27370A806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700213"/>
            <a:ext cx="9144000" cy="5157787"/>
          </a:xfrm>
        </p:spPr>
      </p:pic>
    </p:spTree>
    <p:extLst>
      <p:ext uri="{BB962C8B-B14F-4D97-AF65-F5344CB8AC3E}">
        <p14:creationId xmlns:p14="http://schemas.microsoft.com/office/powerpoint/2010/main" val="2568057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E89DF8F7-CE65-4F52-8ECF-3B2DD5E36364}"/>
              </a:ext>
            </a:extLst>
          </p:cNvPr>
          <p:cNvSpPr>
            <a:spLocks noGrp="1"/>
          </p:cNvSpPr>
          <p:nvPr>
            <p:ph type="title" idx="4294967295"/>
          </p:nvPr>
        </p:nvSpPr>
        <p:spPr>
          <a:xfrm>
            <a:off x="457200" y="274638"/>
            <a:ext cx="8686800" cy="1143000"/>
          </a:xfrm>
        </p:spPr>
        <p:txBody>
          <a:bodyPr/>
          <a:lstStyle/>
          <a:p>
            <a:pPr eaLnBrk="1" hangingPunct="1">
              <a:defRPr/>
            </a:pPr>
            <a:r>
              <a:rPr lang="en-US" altLang="pt-BR" sz="4000" dirty="0">
                <a:solidFill>
                  <a:schemeClr val="accent2">
                    <a:lumMod val="75000"/>
                  </a:schemeClr>
                </a:solidFill>
              </a:rPr>
              <a:t>VAMOS ACORDAR O HOMEM DE BEM?</a:t>
            </a:r>
          </a:p>
        </p:txBody>
      </p:sp>
      <p:sp>
        <p:nvSpPr>
          <p:cNvPr id="4" name="Slide Number Placeholder 3">
            <a:extLst>
              <a:ext uri="{FF2B5EF4-FFF2-40B4-BE49-F238E27FC236}">
                <a16:creationId xmlns:a16="http://schemas.microsoft.com/office/drawing/2014/main" id="{51B40715-7259-4809-B715-9ADA896B6CF0}"/>
              </a:ext>
            </a:extLst>
          </p:cNvPr>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9823A1-DC0A-435B-B573-88A657EE8DE3}" type="slidenum">
              <a:rPr kumimoji="0" lang="pt-BR" altLang="pt-BR"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pt-BR" altLang="pt-BR"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pic>
        <p:nvPicPr>
          <p:cNvPr id="47108" name="Picture 5" descr="despertador-1300151221">
            <a:extLst>
              <a:ext uri="{FF2B5EF4-FFF2-40B4-BE49-F238E27FC236}">
                <a16:creationId xmlns:a16="http://schemas.microsoft.com/office/drawing/2014/main" id="{FAA67F86-9DC0-44BB-80B4-DFFDC32DC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5651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descr="evangelho_facil">
            <a:extLst>
              <a:ext uri="{FF2B5EF4-FFF2-40B4-BE49-F238E27FC236}">
                <a16:creationId xmlns:a16="http://schemas.microsoft.com/office/drawing/2014/main" id="{BB128611-4650-49F1-B3C4-4DF0850D4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700213"/>
            <a:ext cx="34925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971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a:extLst>
              <a:ext uri="{FF2B5EF4-FFF2-40B4-BE49-F238E27FC236}">
                <a16:creationId xmlns:a16="http://schemas.microsoft.com/office/drawing/2014/main" id="{5D42A82B-086B-44AF-B5E0-1978E8242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25538"/>
            <a:ext cx="806450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Text Box 5">
            <a:extLst>
              <a:ext uri="{FF2B5EF4-FFF2-40B4-BE49-F238E27FC236}">
                <a16:creationId xmlns:a16="http://schemas.microsoft.com/office/drawing/2014/main" id="{A7E50029-614D-4559-8212-C18226F724BC}"/>
              </a:ext>
            </a:extLst>
          </p:cNvPr>
          <p:cNvSpPr txBox="1">
            <a:spLocks noChangeArrowheads="1"/>
          </p:cNvSpPr>
          <p:nvPr/>
        </p:nvSpPr>
        <p:spPr bwMode="auto">
          <a:xfrm>
            <a:off x="755650" y="620713"/>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a:t>
            </a:r>
          </a:p>
        </p:txBody>
      </p:sp>
    </p:spTree>
    <p:extLst>
      <p:ext uri="{BB962C8B-B14F-4D97-AF65-F5344CB8AC3E}">
        <p14:creationId xmlns:p14="http://schemas.microsoft.com/office/powerpoint/2010/main" val="1959979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B47D197D-F288-4D81-997F-400A439B5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782002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Text Box 5">
            <a:extLst>
              <a:ext uri="{FF2B5EF4-FFF2-40B4-BE49-F238E27FC236}">
                <a16:creationId xmlns:a16="http://schemas.microsoft.com/office/drawing/2014/main" id="{F576AF0C-59A8-47E0-B003-922AB75CF9D0}"/>
              </a:ext>
            </a:extLst>
          </p:cNvPr>
          <p:cNvSpPr txBox="1">
            <a:spLocks noChangeArrowheads="1"/>
          </p:cNvSpPr>
          <p:nvPr/>
        </p:nvSpPr>
        <p:spPr bwMode="auto">
          <a:xfrm>
            <a:off x="755650" y="620713"/>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a:t>
            </a:r>
          </a:p>
        </p:txBody>
      </p:sp>
    </p:spTree>
    <p:extLst>
      <p:ext uri="{BB962C8B-B14F-4D97-AF65-F5344CB8AC3E}">
        <p14:creationId xmlns:p14="http://schemas.microsoft.com/office/powerpoint/2010/main" val="1217055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a:extLst>
              <a:ext uri="{FF2B5EF4-FFF2-40B4-BE49-F238E27FC236}">
                <a16:creationId xmlns:a16="http://schemas.microsoft.com/office/drawing/2014/main" id="{B1265ADD-3392-409A-8C1F-29B805197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84313"/>
            <a:ext cx="8421688" cy="352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Text Box 5">
            <a:extLst>
              <a:ext uri="{FF2B5EF4-FFF2-40B4-BE49-F238E27FC236}">
                <a16:creationId xmlns:a16="http://schemas.microsoft.com/office/drawing/2014/main" id="{8EC0C5DF-5F4D-435E-B002-62AD790DA051}"/>
              </a:ext>
            </a:extLst>
          </p:cNvPr>
          <p:cNvSpPr txBox="1">
            <a:spLocks noChangeArrowheads="1"/>
          </p:cNvSpPr>
          <p:nvPr/>
        </p:nvSpPr>
        <p:spPr bwMode="auto">
          <a:xfrm>
            <a:off x="755650" y="620713"/>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a:t>
            </a:r>
          </a:p>
        </p:txBody>
      </p:sp>
    </p:spTree>
    <p:extLst>
      <p:ext uri="{BB962C8B-B14F-4D97-AF65-F5344CB8AC3E}">
        <p14:creationId xmlns:p14="http://schemas.microsoft.com/office/powerpoint/2010/main" val="2340427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a:extLst>
              <a:ext uri="{FF2B5EF4-FFF2-40B4-BE49-F238E27FC236}">
                <a16:creationId xmlns:a16="http://schemas.microsoft.com/office/drawing/2014/main" id="{54FE6459-B9F2-41D8-BD4D-86EA12820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08050"/>
            <a:ext cx="8186737"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Text Box 5">
            <a:extLst>
              <a:ext uri="{FF2B5EF4-FFF2-40B4-BE49-F238E27FC236}">
                <a16:creationId xmlns:a16="http://schemas.microsoft.com/office/drawing/2014/main" id="{DE241299-B661-4648-9944-9F0591AC71A5}"/>
              </a:ext>
            </a:extLst>
          </p:cNvPr>
          <p:cNvSpPr txBox="1">
            <a:spLocks noChangeArrowheads="1"/>
          </p:cNvSpPr>
          <p:nvPr/>
        </p:nvSpPr>
        <p:spPr bwMode="auto">
          <a:xfrm>
            <a:off x="611188" y="47625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a:t>
            </a:r>
          </a:p>
        </p:txBody>
      </p:sp>
    </p:spTree>
    <p:extLst>
      <p:ext uri="{BB962C8B-B14F-4D97-AF65-F5344CB8AC3E}">
        <p14:creationId xmlns:p14="http://schemas.microsoft.com/office/powerpoint/2010/main" val="35797958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B4214FF9-F2E8-4AF8-80A4-F3047A616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08050"/>
            <a:ext cx="8186737" cy="511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Text Box 5">
            <a:extLst>
              <a:ext uri="{FF2B5EF4-FFF2-40B4-BE49-F238E27FC236}">
                <a16:creationId xmlns:a16="http://schemas.microsoft.com/office/drawing/2014/main" id="{B9A7C84B-0DF3-4D95-9353-B12DD1853C07}"/>
              </a:ext>
            </a:extLst>
          </p:cNvPr>
          <p:cNvSpPr txBox="1">
            <a:spLocks noChangeArrowheads="1"/>
          </p:cNvSpPr>
          <p:nvPr/>
        </p:nvSpPr>
        <p:spPr bwMode="auto">
          <a:xfrm>
            <a:off x="755650" y="47625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a:t>
            </a:r>
          </a:p>
        </p:txBody>
      </p:sp>
    </p:spTree>
    <p:extLst>
      <p:ext uri="{BB962C8B-B14F-4D97-AF65-F5344CB8AC3E}">
        <p14:creationId xmlns:p14="http://schemas.microsoft.com/office/powerpoint/2010/main" val="4169551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a:extLst>
              <a:ext uri="{FF2B5EF4-FFF2-40B4-BE49-F238E27FC236}">
                <a16:creationId xmlns:a16="http://schemas.microsoft.com/office/drawing/2014/main" id="{1F5B1626-AAF6-46FD-998B-D7B559999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96975"/>
            <a:ext cx="7777163"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Text Box 5">
            <a:extLst>
              <a:ext uri="{FF2B5EF4-FFF2-40B4-BE49-F238E27FC236}">
                <a16:creationId xmlns:a16="http://schemas.microsoft.com/office/drawing/2014/main" id="{37237917-A700-475C-B46D-3668E6A4FB9D}"/>
              </a:ext>
            </a:extLst>
          </p:cNvPr>
          <p:cNvSpPr txBox="1">
            <a:spLocks noChangeArrowheads="1"/>
          </p:cNvSpPr>
          <p:nvPr/>
        </p:nvSpPr>
        <p:spPr bwMode="auto">
          <a:xfrm>
            <a:off x="755650" y="620713"/>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a:t>
            </a:r>
          </a:p>
        </p:txBody>
      </p:sp>
    </p:spTree>
    <p:extLst>
      <p:ext uri="{BB962C8B-B14F-4D97-AF65-F5344CB8AC3E}">
        <p14:creationId xmlns:p14="http://schemas.microsoft.com/office/powerpoint/2010/main" val="4237285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a:extLst>
              <a:ext uri="{FF2B5EF4-FFF2-40B4-BE49-F238E27FC236}">
                <a16:creationId xmlns:a16="http://schemas.microsoft.com/office/drawing/2014/main" id="{F3647D51-3301-43E3-B860-12D45BCB4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96975"/>
            <a:ext cx="8504238"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Text Box 5">
            <a:extLst>
              <a:ext uri="{FF2B5EF4-FFF2-40B4-BE49-F238E27FC236}">
                <a16:creationId xmlns:a16="http://schemas.microsoft.com/office/drawing/2014/main" id="{F2D6D1D3-DE0D-4AB5-970B-854C97360985}"/>
              </a:ext>
            </a:extLst>
          </p:cNvPr>
          <p:cNvSpPr txBox="1">
            <a:spLocks noChangeArrowheads="1"/>
          </p:cNvSpPr>
          <p:nvPr/>
        </p:nvSpPr>
        <p:spPr bwMode="auto">
          <a:xfrm>
            <a:off x="755650" y="620713"/>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 ensino e prática</a:t>
            </a:r>
          </a:p>
        </p:txBody>
      </p:sp>
    </p:spTree>
    <p:extLst>
      <p:ext uri="{BB962C8B-B14F-4D97-AF65-F5344CB8AC3E}">
        <p14:creationId xmlns:p14="http://schemas.microsoft.com/office/powerpoint/2010/main" val="476376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906324"/>
          <a:ext cx="7857461" cy="273258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732583">
                <a:tc>
                  <a:txBody>
                    <a:bodyPr/>
                    <a:lstStyle/>
                    <a:p>
                      <a:pPr algn="just"/>
                      <a:r>
                        <a:rPr lang="pt-BR" sz="2400" dirty="0"/>
                        <a:t>Entre as leis divinas, umas regulam o movimento e as relações da matéria bruta: são as leis físicas; seu estudo pertence ao domínio da Ciência. As outras concernem especialmente ao homem e às suas relações com Deus e com os seus semelhantes. Compreendem as regras da vida do corpo e as da vida da alma: são as leis morais.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26416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AB0BFE55-EAF8-4ABC-B62A-68E4E92C1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08050"/>
            <a:ext cx="82804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Text Box 5">
            <a:extLst>
              <a:ext uri="{FF2B5EF4-FFF2-40B4-BE49-F238E27FC236}">
                <a16:creationId xmlns:a16="http://schemas.microsoft.com/office/drawing/2014/main" id="{E75155B3-03F5-4F24-9294-FBF468557771}"/>
              </a:ext>
            </a:extLst>
          </p:cNvPr>
          <p:cNvSpPr txBox="1">
            <a:spLocks noChangeArrowheads="1"/>
          </p:cNvSpPr>
          <p:nvPr/>
        </p:nvSpPr>
        <p:spPr bwMode="auto">
          <a:xfrm>
            <a:off x="684213" y="404813"/>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a:t>
            </a:r>
          </a:p>
        </p:txBody>
      </p:sp>
    </p:spTree>
    <p:extLst>
      <p:ext uri="{BB962C8B-B14F-4D97-AF65-F5344CB8AC3E}">
        <p14:creationId xmlns:p14="http://schemas.microsoft.com/office/powerpoint/2010/main" val="3517305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a:extLst>
              <a:ext uri="{FF2B5EF4-FFF2-40B4-BE49-F238E27FC236}">
                <a16:creationId xmlns:a16="http://schemas.microsoft.com/office/drawing/2014/main" id="{7DD43CC2-D11C-4B39-9054-07F886387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36613"/>
            <a:ext cx="8072437"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Text Box 5">
            <a:extLst>
              <a:ext uri="{FF2B5EF4-FFF2-40B4-BE49-F238E27FC236}">
                <a16:creationId xmlns:a16="http://schemas.microsoft.com/office/drawing/2014/main" id="{9018054C-BE32-4C57-9FA7-B6A751ACF873}"/>
              </a:ext>
            </a:extLst>
          </p:cNvPr>
          <p:cNvSpPr txBox="1">
            <a:spLocks noChangeArrowheads="1"/>
          </p:cNvSpPr>
          <p:nvPr/>
        </p:nvSpPr>
        <p:spPr bwMode="auto">
          <a:xfrm>
            <a:off x="684213" y="47625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a:t>
            </a:r>
          </a:p>
        </p:txBody>
      </p:sp>
    </p:spTree>
    <p:extLst>
      <p:ext uri="{BB962C8B-B14F-4D97-AF65-F5344CB8AC3E}">
        <p14:creationId xmlns:p14="http://schemas.microsoft.com/office/powerpoint/2010/main" val="28311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a:extLst>
              <a:ext uri="{FF2B5EF4-FFF2-40B4-BE49-F238E27FC236}">
                <a16:creationId xmlns:a16="http://schemas.microsoft.com/office/drawing/2014/main" id="{94FF958C-3BCE-435E-A12D-B3E64A6FA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65175"/>
            <a:ext cx="8054975" cy="547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Text Box 5">
            <a:extLst>
              <a:ext uri="{FF2B5EF4-FFF2-40B4-BE49-F238E27FC236}">
                <a16:creationId xmlns:a16="http://schemas.microsoft.com/office/drawing/2014/main" id="{4B295DFB-9087-498C-A4D9-1D9D38768A84}"/>
              </a:ext>
            </a:extLst>
          </p:cNvPr>
          <p:cNvSpPr txBox="1">
            <a:spLocks noChangeArrowheads="1"/>
          </p:cNvSpPr>
          <p:nvPr/>
        </p:nvSpPr>
        <p:spPr bwMode="auto">
          <a:xfrm>
            <a:off x="611188" y="404813"/>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sng" strike="noStrike" kern="1200" cap="none" spc="0" normalizeH="0" baseline="0" noProof="0">
                <a:ln>
                  <a:noFill/>
                </a:ln>
                <a:solidFill>
                  <a:srgbClr val="000000"/>
                </a:solidFill>
                <a:effectLst/>
                <a:uLnTx/>
                <a:uFillTx/>
                <a:latin typeface="Comic Sans MS" panose="030F0702030302020204" pitchFamily="66" charset="0"/>
                <a:ea typeface="+mn-ea"/>
                <a:cs typeface="+mn-cs"/>
              </a:rPr>
              <a:t>As Leis Morais</a:t>
            </a:r>
          </a:p>
        </p:txBody>
      </p:sp>
    </p:spTree>
    <p:extLst>
      <p:ext uri="{BB962C8B-B14F-4D97-AF65-F5344CB8AC3E}">
        <p14:creationId xmlns:p14="http://schemas.microsoft.com/office/powerpoint/2010/main" val="33008349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1746" name="Text Box 4">
            <a:extLst>
              <a:ext uri="{FF2B5EF4-FFF2-40B4-BE49-F238E27FC236}">
                <a16:creationId xmlns:a16="http://schemas.microsoft.com/office/drawing/2014/main" id="{4F3816C1-409B-4E8F-9ECC-C2EC3228BAB2}"/>
              </a:ext>
            </a:extLst>
          </p:cNvPr>
          <p:cNvSpPr txBox="1">
            <a:spLocks noChangeArrowheads="1"/>
          </p:cNvSpPr>
          <p:nvPr/>
        </p:nvSpPr>
        <p:spPr bwMode="auto">
          <a:xfrm>
            <a:off x="60325" y="692150"/>
            <a:ext cx="7634288"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1" i="0" u="sng" strike="noStrike" kern="1200" cap="none" spc="0" normalizeH="0" baseline="0" noProof="0" dirty="0">
                <a:ln>
                  <a:noFill/>
                </a:ln>
                <a:solidFill>
                  <a:srgbClr val="000000"/>
                </a:solidFill>
                <a:effectLst/>
                <a:uLnTx/>
                <a:uFillTx/>
                <a:latin typeface="Comic Sans MS" pitchFamily="66" charset="0"/>
                <a:ea typeface="+mn-ea"/>
                <a:cs typeface="+mn-cs"/>
              </a:rPr>
              <a:t>As Leis Morais: </a:t>
            </a:r>
            <a:endParaRPr kumimoji="0" lang="pt-BR" altLang="pt-BR" sz="2400" b="0"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pt-BR" sz="2400" b="1"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pt-BR" sz="2400" b="1"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pt-BR" sz="2400" b="1"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pt-BR" sz="2400" b="1"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342900" marR="0" lvl="0" indent="-342900" algn="just" defTabSz="914400" rtl="0" eaLnBrk="1" fontAlgn="base" latinLnBrk="0" hangingPunct="1">
              <a:lnSpc>
                <a:spcPct val="100000"/>
              </a:lnSpc>
              <a:spcBef>
                <a:spcPct val="0"/>
              </a:spcBef>
              <a:spcAft>
                <a:spcPct val="0"/>
              </a:spcAft>
              <a:buClrTx/>
              <a:buSzTx/>
              <a:buFontTx/>
              <a:buChar char="•"/>
              <a:tabLst/>
              <a:defRPr/>
            </a:pPr>
            <a:endParaRPr kumimoji="0" lang="en-US" altLang="pt-BR" sz="1800" b="0" i="0" u="none" strike="noStrike" kern="1200" cap="none" spc="0" normalizeH="0" baseline="0" noProof="0" dirty="0">
              <a:ln>
                <a:noFill/>
              </a:ln>
              <a:solidFill>
                <a:srgbClr val="000099"/>
              </a:solidFill>
              <a:effectLst/>
              <a:uLnTx/>
              <a:uFillTx/>
              <a:latin typeface="Arial" charset="0"/>
              <a:ea typeface="+mn-ea"/>
              <a:cs typeface="+mn-cs"/>
            </a:endParaRPr>
          </a:p>
          <a:p>
            <a:pPr marL="342900" marR="0" lvl="0" indent="-342900" algn="just" defTabSz="914400" rtl="0" eaLnBrk="1" fontAlgn="base" latinLnBrk="0" hangingPunct="1">
              <a:lnSpc>
                <a:spcPct val="140000"/>
              </a:lnSpc>
              <a:spcBef>
                <a:spcPct val="0"/>
              </a:spcBef>
              <a:spcAft>
                <a:spcPct val="0"/>
              </a:spcAft>
              <a:buClrTx/>
              <a:buSzTx/>
              <a:buFontTx/>
              <a:buChar char="•"/>
              <a:tabLst/>
              <a:defRPr/>
            </a:pPr>
            <a:endParaRPr kumimoji="0" lang="pt-BR" altLang="pt-BR" sz="2400" b="1"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just" defTabSz="914400" rtl="0" eaLnBrk="1" fontAlgn="base" latinLnBrk="0" hangingPunct="1">
              <a:lnSpc>
                <a:spcPct val="140000"/>
              </a:lnSpc>
              <a:spcBef>
                <a:spcPct val="0"/>
              </a:spcBef>
              <a:spcAft>
                <a:spcPct val="0"/>
              </a:spcAft>
              <a:buClrTx/>
              <a:buSzTx/>
              <a:buFontTx/>
              <a:buNone/>
              <a:tabLst/>
              <a:defRPr/>
            </a:pPr>
            <a:endParaRPr kumimoji="0" lang="pt-BR" altLang="pt-BR" sz="2400" b="1" i="0" u="none" strike="noStrike" kern="1200" cap="none" spc="0" normalizeH="0" baseline="0" noProof="0" dirty="0">
              <a:ln>
                <a:noFill/>
              </a:ln>
              <a:solidFill>
                <a:srgbClr val="000000"/>
              </a:solidFill>
              <a:effectLst/>
              <a:uLnTx/>
              <a:uFillTx/>
              <a:latin typeface="Comic Sans MS" pitchFamily="66" charset="0"/>
              <a:ea typeface="+mn-ea"/>
              <a:cs typeface="+mn-cs"/>
            </a:endParaRPr>
          </a:p>
          <a:p>
            <a:pPr marL="0" marR="0" lvl="0" indent="0" algn="just" defTabSz="914400" rtl="0" eaLnBrk="1" fontAlgn="base" latinLnBrk="0" hangingPunct="1">
              <a:lnSpc>
                <a:spcPct val="140000"/>
              </a:lnSpc>
              <a:spcBef>
                <a:spcPct val="0"/>
              </a:spcBef>
              <a:spcAft>
                <a:spcPct val="0"/>
              </a:spcAft>
              <a:buClrTx/>
              <a:buSzTx/>
              <a:buFontTx/>
              <a:buNone/>
              <a:tabLst/>
              <a:defRPr/>
            </a:pPr>
            <a:r>
              <a:rPr kumimoji="0" lang="en-US" altLang="pt-BR" sz="1800" b="0" i="0" u="none" strike="noStrike" kern="1200" cap="none" spc="0" normalizeH="0" baseline="0" noProof="0" dirty="0">
                <a:ln>
                  <a:noFill/>
                </a:ln>
                <a:solidFill>
                  <a:srgbClr val="000099"/>
                </a:solidFill>
                <a:effectLst/>
                <a:uLnTx/>
                <a:uFillTx/>
                <a:latin typeface="Arial" charset="0"/>
                <a:ea typeface="+mn-ea"/>
                <a:cs typeface="+mn-cs"/>
              </a:rPr>
              <a:t>  </a:t>
            </a:r>
            <a:endParaRPr kumimoji="0" lang="pt-BR" altLang="pt-BR" sz="1800" b="0" i="0" u="none" strike="noStrike" kern="1200" cap="none" spc="0" normalizeH="0" baseline="0" noProof="0" dirty="0">
              <a:ln>
                <a:noFill/>
              </a:ln>
              <a:solidFill>
                <a:srgbClr val="000099"/>
              </a:solidFill>
              <a:effectLst/>
              <a:uLnTx/>
              <a:uFillTx/>
              <a:latin typeface="Arial" charset="0"/>
              <a:ea typeface="+mn-ea"/>
              <a:cs typeface="+mn-cs"/>
            </a:endParaRPr>
          </a:p>
        </p:txBody>
      </p:sp>
      <p:sp>
        <p:nvSpPr>
          <p:cNvPr id="58371" name="Retângulo 1">
            <a:extLst>
              <a:ext uri="{FF2B5EF4-FFF2-40B4-BE49-F238E27FC236}">
                <a16:creationId xmlns:a16="http://schemas.microsoft.com/office/drawing/2014/main" id="{589EB5E2-B37E-4861-8747-CEABE4DD921E}"/>
              </a:ext>
            </a:extLst>
          </p:cNvPr>
          <p:cNvSpPr>
            <a:spLocks noChangeArrowheads="1"/>
          </p:cNvSpPr>
          <p:nvPr/>
        </p:nvSpPr>
        <p:spPr bwMode="auto">
          <a:xfrm>
            <a:off x="250825" y="1700213"/>
            <a:ext cx="8074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Comic Sans MS" panose="030F0702030302020204" pitchFamily="66" charset="0"/>
              </a:defRPr>
            </a:lvl1pPr>
            <a:lvl2pPr marL="742950" indent="-285750" eaLnBrk="0" hangingPunct="0">
              <a:spcBef>
                <a:spcPct val="20000"/>
              </a:spcBef>
              <a:buChar char="–"/>
              <a:defRPr sz="2800">
                <a:solidFill>
                  <a:schemeClr val="tx1"/>
                </a:solidFill>
                <a:latin typeface="Comic Sans MS" panose="030F0702030302020204" pitchFamily="66" charset="0"/>
              </a:defRPr>
            </a:lvl2pPr>
            <a:lvl3pPr marL="1143000" indent="-228600" eaLnBrk="0" hangingPunct="0">
              <a:spcBef>
                <a:spcPct val="20000"/>
              </a:spcBef>
              <a:buChar char="•"/>
              <a:defRPr sz="2400">
                <a:solidFill>
                  <a:schemeClr val="tx1"/>
                </a:solidFill>
                <a:latin typeface="Comic Sans MS" panose="030F0702030302020204" pitchFamily="66" charset="0"/>
              </a:defRPr>
            </a:lvl3pPr>
            <a:lvl4pPr marL="1600200" indent="-228600" eaLnBrk="0" hangingPunct="0">
              <a:spcBef>
                <a:spcPct val="20000"/>
              </a:spcBef>
              <a:buChar char="–"/>
              <a:defRPr sz="2000">
                <a:solidFill>
                  <a:schemeClr val="tx1"/>
                </a:solidFill>
                <a:latin typeface="Comic Sans MS" panose="030F0702030302020204" pitchFamily="66" charset="0"/>
              </a:defRPr>
            </a:lvl4pPr>
            <a:lvl5pPr marL="2057400" indent="-228600" eaLnBrk="0" hangingPunct="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pt-BR" altLang="pt-BR" sz="1800" b="0" i="0" u="none" strike="noStrike" kern="1200" cap="none" spc="0" normalizeH="0" baseline="0" noProof="0">
                <a:ln>
                  <a:noFill/>
                </a:ln>
                <a:solidFill>
                  <a:srgbClr val="000099"/>
                </a:solidFill>
                <a:effectLst/>
                <a:uLnTx/>
                <a:uFillTx/>
                <a:latin typeface="Arial" panose="020B0604020202020204" pitchFamily="34" charset="0"/>
                <a:ea typeface="+mn-ea"/>
                <a:cs typeface="+mn-cs"/>
              </a:rPr>
              <a:t>O Livro dos Espíritos, Kardec, Allan, Livro Terceiro, Capítulos de 1 a 12 – Editora FEB, tradução de Evandro Noleto Bezerra – 4ª Edição, 2013</a:t>
            </a:r>
          </a:p>
        </p:txBody>
      </p:sp>
      <p:sp>
        <p:nvSpPr>
          <p:cNvPr id="58372" name="Retângulo 1">
            <a:extLst>
              <a:ext uri="{FF2B5EF4-FFF2-40B4-BE49-F238E27FC236}">
                <a16:creationId xmlns:a16="http://schemas.microsoft.com/office/drawing/2014/main" id="{5BA87EB2-A21B-47E0-BC8E-076F5A6B74BA}"/>
              </a:ext>
            </a:extLst>
          </p:cNvPr>
          <p:cNvSpPr>
            <a:spLocks noChangeArrowheads="1"/>
          </p:cNvSpPr>
          <p:nvPr/>
        </p:nvSpPr>
        <p:spPr bwMode="auto">
          <a:xfrm>
            <a:off x="250825" y="2649538"/>
            <a:ext cx="8275638"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pt-BR" altLang="pt-BR" sz="1800" b="0" i="0" u="none" strike="noStrike" kern="1200" cap="none" spc="0" normalizeH="0" baseline="0" noProof="0" dirty="0">
                <a:ln>
                  <a:noFill/>
                </a:ln>
                <a:solidFill>
                  <a:srgbClr val="000099"/>
                </a:solidFill>
                <a:effectLst/>
                <a:uLnTx/>
                <a:uFillTx/>
                <a:latin typeface="Arial" charset="0"/>
                <a:ea typeface="+mn-ea"/>
                <a:cs typeface="+mn-cs"/>
              </a:rPr>
              <a:t>Palestras Dr. Sérgio </a:t>
            </a:r>
            <a:r>
              <a:rPr kumimoji="0" lang="pt-BR" altLang="pt-BR" sz="1800" b="0" i="0" u="none" strike="noStrike" kern="1200" cap="none" spc="0" normalizeH="0" baseline="0" noProof="0" dirty="0" err="1">
                <a:ln>
                  <a:noFill/>
                </a:ln>
                <a:solidFill>
                  <a:srgbClr val="000099"/>
                </a:solidFill>
                <a:effectLst/>
                <a:uLnTx/>
                <a:uFillTx/>
                <a:latin typeface="Arial" charset="0"/>
                <a:ea typeface="+mn-ea"/>
                <a:cs typeface="+mn-cs"/>
              </a:rPr>
              <a:t>Luis</a:t>
            </a:r>
            <a:r>
              <a:rPr kumimoji="0" lang="pt-BR" altLang="pt-BR" sz="1800" b="0" i="0" u="none" strike="noStrike" kern="1200" cap="none" spc="0" normalizeH="0" baseline="0" noProof="0" dirty="0">
                <a:ln>
                  <a:noFill/>
                </a:ln>
                <a:solidFill>
                  <a:srgbClr val="000099"/>
                </a:solidFill>
                <a:effectLst/>
                <a:uLnTx/>
                <a:uFillTx/>
                <a:latin typeface="Arial" charset="0"/>
                <a:ea typeface="+mn-ea"/>
                <a:cs typeface="+mn-cs"/>
              </a:rPr>
              <a:t> da Silva Lopes:</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altLang="pt-BR" sz="1800" b="0" i="0" u="none" strike="noStrike" kern="1200" cap="none" spc="0" normalizeH="0" baseline="0" noProof="0" dirty="0">
              <a:ln>
                <a:noFill/>
              </a:ln>
              <a:solidFill>
                <a:srgbClr val="000099"/>
              </a:solidFill>
              <a:effectLst/>
              <a:uLnTx/>
              <a:uFillTx/>
              <a:latin typeface="Arial" charset="0"/>
              <a:ea typeface="+mn-ea"/>
              <a:cs typeface="+mn-cs"/>
            </a:endParaRPr>
          </a:p>
          <a:p>
            <a:pPr marL="342900" marR="0" lvl="0" indent="-342900" algn="just" defTabSz="914400" rtl="0" eaLnBrk="1" fontAlgn="base" latinLnBrk="0" hangingPunct="1">
              <a:lnSpc>
                <a:spcPct val="140000"/>
              </a:lnSpc>
              <a:spcBef>
                <a:spcPct val="0"/>
              </a:spcBef>
              <a:spcAft>
                <a:spcPct val="0"/>
              </a:spcAft>
              <a:buClrTx/>
              <a:buSzTx/>
              <a:buFont typeface="+mj-lt"/>
              <a:buAutoNum type="arabicPeriod"/>
              <a:tabLst/>
              <a:defRPr/>
            </a:pPr>
            <a:r>
              <a:rPr kumimoji="0" lang="en-US" altLang="pt-BR" sz="1800" b="1" i="0" u="none" strike="noStrike" kern="1200" cap="none" spc="0" normalizeH="0" baseline="0" noProof="0" dirty="0">
                <a:ln>
                  <a:noFill/>
                </a:ln>
                <a:solidFill>
                  <a:srgbClr val="000099"/>
                </a:solidFill>
                <a:effectLst/>
                <a:uLnTx/>
                <a:uFillTx/>
                <a:latin typeface="Arial" charset="0"/>
                <a:ea typeface="+mn-ea"/>
                <a:cs typeface="+mn-cs"/>
              </a:rPr>
              <a:t>150 </a:t>
            </a:r>
            <a:r>
              <a:rPr kumimoji="0" lang="en-US" altLang="pt-BR" sz="1800" b="1" i="0" u="none" strike="noStrike" kern="1200" cap="none" spc="0" normalizeH="0" baseline="0" noProof="0" dirty="0" err="1">
                <a:ln>
                  <a:noFill/>
                </a:ln>
                <a:solidFill>
                  <a:srgbClr val="000099"/>
                </a:solidFill>
                <a:effectLst/>
                <a:uLnTx/>
                <a:uFillTx/>
                <a:latin typeface="Arial" charset="0"/>
                <a:ea typeface="+mn-ea"/>
                <a:cs typeface="+mn-cs"/>
              </a:rPr>
              <a:t>anos</a:t>
            </a:r>
            <a:r>
              <a:rPr kumimoji="0" lang="en-US" altLang="pt-BR" sz="1800" b="1" i="0" u="none" strike="noStrike" kern="1200" cap="none" spc="0" normalizeH="0" baseline="0" noProof="0" dirty="0">
                <a:ln>
                  <a:noFill/>
                </a:ln>
                <a:solidFill>
                  <a:srgbClr val="000099"/>
                </a:solidFill>
                <a:effectLst/>
                <a:uLnTx/>
                <a:uFillTx/>
                <a:latin typeface="Arial" charset="0"/>
                <a:ea typeface="+mn-ea"/>
                <a:cs typeface="+mn-cs"/>
              </a:rPr>
              <a:t> de </a:t>
            </a:r>
            <a:r>
              <a:rPr kumimoji="0" lang="en-US" altLang="pt-BR" sz="1800" b="1" i="0" u="none" strike="noStrike" kern="1200" cap="none" spc="0" normalizeH="0" baseline="0" noProof="0" dirty="0" err="1">
                <a:ln>
                  <a:noFill/>
                </a:ln>
                <a:solidFill>
                  <a:srgbClr val="000099"/>
                </a:solidFill>
                <a:effectLst/>
                <a:uLnTx/>
                <a:uFillTx/>
                <a:latin typeface="Arial" charset="0"/>
                <a:ea typeface="+mn-ea"/>
                <a:cs typeface="+mn-cs"/>
              </a:rPr>
              <a:t>aliança</a:t>
            </a:r>
            <a:r>
              <a:rPr kumimoji="0" lang="en-US" altLang="pt-BR" sz="1800" b="1" i="0" u="none" strike="noStrike" kern="1200" cap="none" spc="0" normalizeH="0" baseline="0" noProof="0" dirty="0">
                <a:ln>
                  <a:noFill/>
                </a:ln>
                <a:solidFill>
                  <a:srgbClr val="000099"/>
                </a:solidFill>
                <a:effectLst/>
                <a:uLnTx/>
                <a:uFillTx/>
                <a:latin typeface="Arial" charset="0"/>
                <a:ea typeface="+mn-ea"/>
                <a:cs typeface="+mn-cs"/>
              </a:rPr>
              <a:t> da </a:t>
            </a:r>
            <a:r>
              <a:rPr kumimoji="0" lang="en-US" altLang="pt-BR" sz="1800" b="1" i="0" u="none" strike="noStrike" kern="1200" cap="none" spc="0" normalizeH="0" baseline="0" noProof="0" dirty="0" err="1">
                <a:ln>
                  <a:noFill/>
                </a:ln>
                <a:solidFill>
                  <a:srgbClr val="000099"/>
                </a:solidFill>
                <a:effectLst/>
                <a:uLnTx/>
                <a:uFillTx/>
                <a:latin typeface="Arial" charset="0"/>
                <a:ea typeface="+mn-ea"/>
                <a:cs typeface="+mn-cs"/>
              </a:rPr>
              <a:t>ciência</a:t>
            </a:r>
            <a:r>
              <a:rPr kumimoji="0" lang="en-US" altLang="pt-BR" sz="1800" b="1" i="0" u="none" strike="noStrike" kern="1200" cap="none" spc="0" normalizeH="0" baseline="0" noProof="0" dirty="0">
                <a:ln>
                  <a:noFill/>
                </a:ln>
                <a:solidFill>
                  <a:srgbClr val="000099"/>
                </a:solidFill>
                <a:effectLst/>
                <a:uLnTx/>
                <a:uFillTx/>
                <a:latin typeface="Arial" charset="0"/>
                <a:ea typeface="+mn-ea"/>
                <a:cs typeface="+mn-cs"/>
              </a:rPr>
              <a:t> e da </a:t>
            </a:r>
            <a:r>
              <a:rPr kumimoji="0" lang="en-US" altLang="pt-BR" sz="1800" b="1" i="0" u="none" strike="noStrike" kern="1200" cap="none" spc="0" normalizeH="0" baseline="0" noProof="0" dirty="0" err="1">
                <a:ln>
                  <a:noFill/>
                </a:ln>
                <a:solidFill>
                  <a:srgbClr val="000099"/>
                </a:solidFill>
                <a:effectLst/>
                <a:uLnTx/>
                <a:uFillTx/>
                <a:latin typeface="Arial" charset="0"/>
                <a:ea typeface="+mn-ea"/>
                <a:cs typeface="+mn-cs"/>
              </a:rPr>
              <a:t>religião</a:t>
            </a:r>
            <a:r>
              <a:rPr kumimoji="0" lang="en-US" altLang="pt-BR" sz="1800" b="1" i="0" u="none" strike="noStrike" kern="1200" cap="none" spc="0" normalizeH="0" baseline="0" noProof="0" dirty="0">
                <a:ln>
                  <a:noFill/>
                </a:ln>
                <a:solidFill>
                  <a:srgbClr val="000099"/>
                </a:solidFill>
                <a:effectLst/>
                <a:uLnTx/>
                <a:uFillTx/>
                <a:latin typeface="Arial" charset="0"/>
                <a:ea typeface="+mn-ea"/>
                <a:cs typeface="+mn-cs"/>
              </a:rPr>
              <a:t> – 7o </a:t>
            </a:r>
            <a:r>
              <a:rPr kumimoji="0" lang="en-US" altLang="pt-BR" sz="1800" b="1" i="0" u="none" strike="noStrike" kern="1200" cap="none" spc="0" normalizeH="0" baseline="0" noProof="0" dirty="0" err="1">
                <a:ln>
                  <a:noFill/>
                </a:ln>
                <a:solidFill>
                  <a:srgbClr val="000099"/>
                </a:solidFill>
                <a:effectLst/>
                <a:uLnTx/>
                <a:uFillTx/>
                <a:latin typeface="Arial" charset="0"/>
                <a:ea typeface="+mn-ea"/>
                <a:cs typeface="+mn-cs"/>
              </a:rPr>
              <a:t>Congresso</a:t>
            </a:r>
            <a:r>
              <a:rPr kumimoji="0" lang="en-US" altLang="pt-BR" sz="1800" b="1" i="0" u="none" strike="noStrike" kern="1200" cap="none" spc="0" normalizeH="0" baseline="0" noProof="0" dirty="0">
                <a:ln>
                  <a:noFill/>
                </a:ln>
                <a:solidFill>
                  <a:srgbClr val="000099"/>
                </a:solidFill>
                <a:effectLst/>
                <a:uLnTx/>
                <a:uFillTx/>
                <a:latin typeface="Arial" charset="0"/>
                <a:ea typeface="+mn-ea"/>
                <a:cs typeface="+mn-cs"/>
              </a:rPr>
              <a:t> </a:t>
            </a:r>
            <a:r>
              <a:rPr kumimoji="0" lang="en-US" altLang="pt-BR" sz="1800" b="1" i="0" u="none" strike="noStrike" kern="1200" cap="none" spc="0" normalizeH="0" baseline="0" noProof="0" dirty="0" err="1">
                <a:ln>
                  <a:noFill/>
                </a:ln>
                <a:solidFill>
                  <a:srgbClr val="000099"/>
                </a:solidFill>
                <a:effectLst/>
                <a:uLnTx/>
                <a:uFillTx/>
                <a:latin typeface="Arial" charset="0"/>
                <a:ea typeface="+mn-ea"/>
                <a:cs typeface="+mn-cs"/>
              </a:rPr>
              <a:t>Espírita</a:t>
            </a:r>
            <a:r>
              <a:rPr kumimoji="0" lang="en-US" altLang="pt-BR" sz="1800" b="1" i="0" u="none" strike="noStrike" kern="1200" cap="none" spc="0" normalizeH="0" baseline="0" noProof="0" dirty="0">
                <a:ln>
                  <a:noFill/>
                </a:ln>
                <a:solidFill>
                  <a:srgbClr val="000099"/>
                </a:solidFill>
                <a:effectLst/>
                <a:uLnTx/>
                <a:uFillTx/>
                <a:latin typeface="Arial" charset="0"/>
                <a:ea typeface="+mn-ea"/>
                <a:cs typeface="+mn-cs"/>
              </a:rPr>
              <a:t> do Rio Grande do </a:t>
            </a:r>
            <a:r>
              <a:rPr kumimoji="0" lang="en-US" altLang="pt-BR" sz="1800" b="1" i="0" u="none" strike="noStrike" kern="1200" cap="none" spc="0" normalizeH="0" baseline="0" noProof="0">
                <a:ln>
                  <a:noFill/>
                </a:ln>
                <a:solidFill>
                  <a:srgbClr val="000099"/>
                </a:solidFill>
                <a:effectLst/>
                <a:uLnTx/>
                <a:uFillTx/>
                <a:latin typeface="Arial" charset="0"/>
                <a:ea typeface="+mn-ea"/>
                <a:cs typeface="+mn-cs"/>
              </a:rPr>
              <a:t>Sul </a:t>
            </a:r>
            <a:r>
              <a:rPr kumimoji="0" lang="en-US" altLang="pt-BR" sz="1800" b="1" i="0" u="none" strike="noStrike" kern="1200" cap="none" spc="0" normalizeH="0" baseline="0" noProof="0" dirty="0">
                <a:ln>
                  <a:noFill/>
                </a:ln>
                <a:solidFill>
                  <a:srgbClr val="000099"/>
                </a:solidFill>
                <a:effectLst/>
                <a:uLnTx/>
                <a:uFillTx/>
                <a:latin typeface="Arial" charset="0"/>
                <a:ea typeface="+mn-ea"/>
                <a:cs typeface="+mn-cs"/>
              </a:rPr>
              <a:t>– 04 a 06/10/2013 </a:t>
            </a:r>
          </a:p>
          <a:p>
            <a:pPr marL="285750" marR="0" lvl="0" indent="-285750" algn="just" defTabSz="914400" rtl="0" eaLnBrk="1" fontAlgn="base" latinLnBrk="0" hangingPunct="1">
              <a:lnSpc>
                <a:spcPct val="140000"/>
              </a:lnSpc>
              <a:spcBef>
                <a:spcPct val="0"/>
              </a:spcBef>
              <a:spcAft>
                <a:spcPct val="0"/>
              </a:spcAft>
              <a:buClrTx/>
              <a:buSzTx/>
              <a:buFontTx/>
              <a:buNone/>
              <a:tabLst/>
              <a:defRPr/>
            </a:pPr>
            <a:r>
              <a:rPr kumimoji="0" lang="en-US" altLang="pt-BR" sz="1800" b="0" i="0" u="none" strike="noStrike" kern="1200" cap="none" spc="0" normalizeH="0" baseline="0" noProof="0" dirty="0">
                <a:ln>
                  <a:noFill/>
                </a:ln>
                <a:solidFill>
                  <a:srgbClr val="000099"/>
                </a:solidFill>
                <a:effectLst/>
                <a:uLnTx/>
                <a:uFillTx/>
                <a:latin typeface="Arial" charset="0"/>
                <a:ea typeface="+mn-ea"/>
                <a:cs typeface="+mn-cs"/>
              </a:rPr>
              <a:t>     </a:t>
            </a:r>
            <a:r>
              <a:rPr kumimoji="0" lang="pt-BR" altLang="pt-BR" sz="1800" b="0" i="0" u="none" strike="noStrike" kern="1200" cap="none" spc="0" normalizeH="0" baseline="0" noProof="0" dirty="0">
                <a:ln>
                  <a:noFill/>
                </a:ln>
                <a:solidFill>
                  <a:srgbClr val="000099"/>
                </a:solidFill>
                <a:effectLst/>
                <a:uLnTx/>
                <a:uFillTx/>
                <a:latin typeface="Arial" charset="0"/>
                <a:ea typeface="+mn-ea"/>
                <a:cs typeface="+mn-cs"/>
              </a:rPr>
              <a:t>https://youtu.be/JGaiM0xxeLU</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pt-BR" altLang="pt-BR" sz="1800" b="0" i="0" u="none" strike="noStrike" kern="1200" cap="none" spc="0" normalizeH="0" baseline="0" noProof="0" dirty="0">
              <a:ln>
                <a:noFill/>
              </a:ln>
              <a:solidFill>
                <a:srgbClr val="000099"/>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pt-BR" altLang="pt-BR" sz="18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dirty="0">
                <a:ln>
                  <a:noFill/>
                </a:ln>
                <a:solidFill>
                  <a:srgbClr val="000099"/>
                </a:solidFill>
                <a:effectLst/>
                <a:uLnTx/>
                <a:uFillTx/>
                <a:latin typeface="Arial" charset="0"/>
                <a:ea typeface="+mn-ea"/>
                <a:cs typeface="+mn-cs"/>
              </a:rPr>
              <a:t>2.  </a:t>
            </a:r>
            <a:r>
              <a:rPr kumimoji="0" lang="pt-BR" altLang="pt-BR" sz="1800" b="1" i="0" u="none" strike="noStrike" kern="1200" cap="none" spc="0" normalizeH="0" baseline="0" noProof="0" dirty="0">
                <a:ln>
                  <a:noFill/>
                </a:ln>
                <a:solidFill>
                  <a:srgbClr val="000099"/>
                </a:solidFill>
                <a:effectLst/>
                <a:uLnTx/>
                <a:uFillTx/>
                <a:latin typeface="Arial" charset="0"/>
                <a:ea typeface="+mn-ea"/>
                <a:cs typeface="+mn-cs"/>
              </a:rPr>
              <a:t>Leis Morais e Saúde Mental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dirty="0">
                <a:ln>
                  <a:noFill/>
                </a:ln>
                <a:solidFill>
                  <a:srgbClr val="000099"/>
                </a:solidFill>
                <a:effectLst/>
                <a:uLnTx/>
                <a:uFillTx/>
                <a:latin typeface="Arial" charset="0"/>
                <a:ea typeface="+mn-ea"/>
                <a:cs typeface="+mn-cs"/>
              </a:rPr>
              <a:t>    https://https://www.youtube.com/watch?v=QL6nPgBCJjU&amp;feature=youtu.be</a:t>
            </a:r>
          </a:p>
        </p:txBody>
      </p:sp>
    </p:spTree>
    <p:extLst>
      <p:ext uri="{BB962C8B-B14F-4D97-AF65-F5344CB8AC3E}">
        <p14:creationId xmlns:p14="http://schemas.microsoft.com/office/powerpoint/2010/main" val="3523163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740E784B-C385-4E36-A666-447A39EBB503}"/>
              </a:ext>
            </a:extLst>
          </p:cNvPr>
          <p:cNvSpPr>
            <a:spLocks noGrp="1" noChangeArrowheads="1"/>
          </p:cNvSpPr>
          <p:nvPr>
            <p:ph type="ctrTitle"/>
          </p:nvPr>
        </p:nvSpPr>
        <p:spPr/>
        <p:txBody>
          <a:bodyPr/>
          <a:lstStyle/>
          <a:p>
            <a:pPr eaLnBrk="1" hangingPunct="1"/>
            <a:endParaRPr lang="pt-BR" altLang="pt-BR"/>
          </a:p>
        </p:txBody>
      </p:sp>
      <p:sp>
        <p:nvSpPr>
          <p:cNvPr id="59395" name="Rectangle 3">
            <a:extLst>
              <a:ext uri="{FF2B5EF4-FFF2-40B4-BE49-F238E27FC236}">
                <a16:creationId xmlns:a16="http://schemas.microsoft.com/office/drawing/2014/main" id="{6C4540C4-EF30-41E0-A98E-7724EA07D692}"/>
              </a:ext>
            </a:extLst>
          </p:cNvPr>
          <p:cNvSpPr>
            <a:spLocks noGrp="1" noChangeArrowheads="1"/>
          </p:cNvSpPr>
          <p:nvPr>
            <p:ph type="subTitle" idx="1"/>
          </p:nvPr>
        </p:nvSpPr>
        <p:spPr/>
        <p:txBody>
          <a:bodyPr/>
          <a:lstStyle/>
          <a:p>
            <a:pPr eaLnBrk="1" hangingPunct="1"/>
            <a:endParaRPr lang="pt-BR" altLang="pt-BR"/>
          </a:p>
        </p:txBody>
      </p:sp>
      <p:pic>
        <p:nvPicPr>
          <p:cNvPr id="59396" name="Picture 4" descr="JESUS NO ESPAÇO 1">
            <a:extLst>
              <a:ext uri="{FF2B5EF4-FFF2-40B4-BE49-F238E27FC236}">
                <a16:creationId xmlns:a16="http://schemas.microsoft.com/office/drawing/2014/main" id="{80D1304D-AB40-47F8-8D70-D79DCEA02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0"/>
            <a:ext cx="9756775" cy="743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a:extLst>
              <a:ext uri="{FF2B5EF4-FFF2-40B4-BE49-F238E27FC236}">
                <a16:creationId xmlns:a16="http://schemas.microsoft.com/office/drawing/2014/main" id="{EF67E1C8-5C5F-42A2-874C-9E0F00B1BC53}"/>
              </a:ext>
            </a:extLst>
          </p:cNvPr>
          <p:cNvSpPr txBox="1">
            <a:spLocks noChangeArrowheads="1"/>
          </p:cNvSpPr>
          <p:nvPr/>
        </p:nvSpPr>
        <p:spPr bwMode="auto">
          <a:xfrm>
            <a:off x="755650" y="3241675"/>
            <a:ext cx="2236788"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pt-BR" altLang="pt-BR"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LEIS</a:t>
            </a:r>
            <a:r>
              <a:rPr kumimoji="0" lang="pt-BR" altLang="pt-BR" sz="4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4000" b="1" i="0" u="none" strike="noStrike" kern="1200" cap="none" spc="0" normalizeH="0" baseline="0" noProof="0">
                <a:ln>
                  <a:noFill/>
                </a:ln>
                <a:solidFill>
                  <a:srgbClr val="FFFF00"/>
                </a:solidFill>
                <a:effectLst/>
                <a:uLnTx/>
                <a:uFillTx/>
                <a:latin typeface="Arial" panose="020B0604020202020204" pitchFamily="34" charset="0"/>
                <a:ea typeface="+mn-ea"/>
                <a:cs typeface="+mn-cs"/>
              </a:rPr>
              <a:t>MORAIS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pt-BR" sz="48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rPr>
              <a:t>Obrigado!</a:t>
            </a:r>
            <a:endParaRPr kumimoji="0" lang="pt-BR" altLang="pt-BR" sz="32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0735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4506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Imagem 6" descr="C:\Users\Bruno Cechinel\Documents\simbolos da paz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77" y="1248792"/>
            <a:ext cx="1439392" cy="129440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4340" name="CaixaDeTexto 1"/>
          <p:cNvSpPr txBox="1">
            <a:spLocks noChangeArrowheads="1"/>
          </p:cNvSpPr>
          <p:nvPr/>
        </p:nvSpPr>
        <p:spPr bwMode="auto">
          <a:xfrm>
            <a:off x="1090642" y="3455988"/>
            <a:ext cx="66976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CENTRO DE TRABALHOS ESPÍRITA ANA LUZ</a:t>
            </a:r>
          </a:p>
        </p:txBody>
      </p:sp>
      <p:sp>
        <p:nvSpPr>
          <p:cNvPr id="14341" name="CaixaDeTexto 12"/>
          <p:cNvSpPr txBox="1">
            <a:spLocks noChangeArrowheads="1"/>
          </p:cNvSpPr>
          <p:nvPr/>
        </p:nvSpPr>
        <p:spPr bwMode="auto">
          <a:xfrm>
            <a:off x="179387" y="5280050"/>
            <a:ext cx="87852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pt-BR" altLang="pt-BR" sz="39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LEI DIVINA OU NATURAL</a:t>
            </a:r>
          </a:p>
        </p:txBody>
      </p:sp>
    </p:spTree>
    <p:extLst>
      <p:ext uri="{BB962C8B-B14F-4D97-AF65-F5344CB8AC3E}">
        <p14:creationId xmlns:p14="http://schemas.microsoft.com/office/powerpoint/2010/main" val="1171564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8F8F00"/>
            </a:gs>
            <a:gs pos="92000">
              <a:srgbClr val="8F8F00"/>
            </a:gs>
            <a:gs pos="96001">
              <a:srgbClr val="FFFFFF"/>
            </a:gs>
            <a:gs pos="100000">
              <a:srgbClr val="8F8F00"/>
            </a:gs>
          </a:gsLst>
          <a:path path="shape">
            <a:fillToRect l="50000" t="50000" r="50000" b="50000"/>
          </a:path>
        </a:gradFill>
        <a:effectLst/>
      </p:bgPr>
    </p:bg>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1"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1"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sp>
        <p:nvSpPr>
          <p:cNvPr id="15363" name="Espaço Reservado para Número de Slide 3"/>
          <p:cNvSpPr txBox="1">
            <a:spLocks noGrp="1"/>
          </p:cNvSpPr>
          <p:nvPr/>
        </p:nvSpPr>
        <p:spPr bwMode="auto">
          <a:xfrm>
            <a:off x="7086600" y="6661150"/>
            <a:ext cx="198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4C4D47-E0EE-49EE-B0C1-F5E786121FB9}"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15364" name="Rectangle 3"/>
          <p:cNvSpPr>
            <a:spLocks noChangeArrowheads="1"/>
          </p:cNvSpPr>
          <p:nvPr/>
        </p:nvSpPr>
        <p:spPr bwMode="auto">
          <a:xfrm>
            <a:off x="323850" y="260350"/>
            <a:ext cx="8496300" cy="4318000"/>
          </a:xfrm>
          <a:prstGeom prst="rect">
            <a:avLst/>
          </a:prstGeom>
          <a:gradFill rotWithShape="1">
            <a:gsLst>
              <a:gs pos="0">
                <a:srgbClr val="FFFF66"/>
              </a:gs>
              <a:gs pos="100000">
                <a:srgbClr val="000000"/>
              </a:gs>
            </a:gsLst>
            <a:lin ang="5400000" scaled="1"/>
          </a:gra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365" name="Rectangle 5"/>
          <p:cNvSpPr>
            <a:spLocks noChangeArrowheads="1"/>
          </p:cNvSpPr>
          <p:nvPr/>
        </p:nvSpPr>
        <p:spPr bwMode="auto">
          <a:xfrm>
            <a:off x="363538" y="4578350"/>
            <a:ext cx="8456612" cy="722313"/>
          </a:xfrm>
          <a:prstGeom prst="rect">
            <a:avLst/>
          </a:prstGeom>
          <a:solidFill>
            <a:srgbClr val="800000"/>
          </a:soli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5366" name="Picture 6" descr="AllanKardec_As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99006">
            <a:off x="4479925" y="1757363"/>
            <a:ext cx="357505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7"/>
          <p:cNvSpPr>
            <a:spLocks noChangeArrowheads="1"/>
          </p:cNvSpPr>
          <p:nvPr/>
        </p:nvSpPr>
        <p:spPr bwMode="auto">
          <a:xfrm>
            <a:off x="6300788" y="2913063"/>
            <a:ext cx="2006600" cy="984250"/>
          </a:xfrm>
          <a:prstGeom prst="ellipse">
            <a:avLst/>
          </a:prstGeom>
          <a:solidFill>
            <a:schemeClr val="accent4">
              <a:lumMod val="10000"/>
            </a:schemeClr>
          </a:solidFill>
          <a:ln w="57150">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FFFFFF"/>
                </a:solidFill>
                <a:effectLst/>
                <a:uLnTx/>
                <a:uFillTx/>
                <a:latin typeface="Arial" charset="0"/>
                <a:ea typeface="+mn-ea"/>
                <a:cs typeface="Arial" charset="0"/>
              </a:rPr>
              <a:t>1804-1869</a:t>
            </a:r>
          </a:p>
        </p:txBody>
      </p:sp>
      <p:sp>
        <p:nvSpPr>
          <p:cNvPr id="15369" name="Rectangle 12"/>
          <p:cNvSpPr>
            <a:spLocks noChangeArrowheads="1"/>
          </p:cNvSpPr>
          <p:nvPr/>
        </p:nvSpPr>
        <p:spPr bwMode="auto">
          <a:xfrm>
            <a:off x="323850" y="5322888"/>
            <a:ext cx="8496300" cy="1298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WordArt 13"/>
          <p:cNvSpPr>
            <a:spLocks noChangeArrowheads="1" noChangeShapeType="1" noTextEdit="1"/>
          </p:cNvSpPr>
          <p:nvPr/>
        </p:nvSpPr>
        <p:spPr bwMode="auto">
          <a:xfrm>
            <a:off x="655998" y="5580062"/>
            <a:ext cx="8027987" cy="7175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9525">
                  <a:solidFill>
                    <a:srgbClr val="FFFFFF"/>
                  </a:solidFill>
                  <a:round/>
                  <a:headEnd/>
                  <a:tailEnd/>
                </a:ln>
                <a:solidFill>
                  <a:srgbClr val="000000"/>
                </a:solidFill>
                <a:effectLst>
                  <a:outerShdw dist="35921" dir="2700000" algn="ctr" rotWithShape="0">
                    <a:srgbClr val="C0C0C0">
                      <a:alpha val="79999"/>
                    </a:srgbClr>
                  </a:outerShdw>
                </a:effectLst>
                <a:uLnTx/>
                <a:uFillTx/>
                <a:latin typeface="Impact" panose="020B0806030902050204" pitchFamily="34" charset="0"/>
                <a:ea typeface="+mn-ea"/>
                <a:cs typeface="Arial" panose="020B0604020202020204" pitchFamily="34" charset="0"/>
              </a:rPr>
              <a:t>LEI DIVINA OU NATURAL</a:t>
            </a:r>
          </a:p>
        </p:txBody>
      </p:sp>
      <p:pic>
        <p:nvPicPr>
          <p:cNvPr id="13" name="Imagem 12"/>
          <p:cNvPicPr>
            <a:picLocks noChangeAspect="1"/>
          </p:cNvPicPr>
          <p:nvPr/>
        </p:nvPicPr>
        <p:blipFill>
          <a:blip r:embed="rId3"/>
          <a:stretch>
            <a:fillRect/>
          </a:stretch>
        </p:blipFill>
        <p:spPr>
          <a:xfrm>
            <a:off x="686488" y="1196529"/>
            <a:ext cx="3093424" cy="3240583"/>
          </a:xfrm>
          <a:prstGeom prst="ellipse">
            <a:avLst/>
          </a:prstGeom>
          <a:ln>
            <a:noFill/>
          </a:ln>
          <a:effectLst>
            <a:softEdge rad="112500"/>
          </a:effectLst>
        </p:spPr>
      </p:pic>
    </p:spTree>
    <p:extLst>
      <p:ext uri="{BB962C8B-B14F-4D97-AF65-F5344CB8AC3E}">
        <p14:creationId xmlns:p14="http://schemas.microsoft.com/office/powerpoint/2010/main" val="12002748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0F2B"/>
            </a:gs>
            <a:gs pos="92000">
              <a:srgbClr val="000F2B"/>
            </a:gs>
            <a:gs pos="96001">
              <a:srgbClr val="FFFFFF"/>
            </a:gs>
            <a:gs pos="100000">
              <a:srgbClr val="000F2B"/>
            </a:gs>
          </a:gsLst>
          <a:path path="shape">
            <a:fillToRect l="50000" t="50000" r="50000" b="50000"/>
          </a:path>
        </a:gradFill>
        <a:effectLst/>
      </p:bgPr>
    </p:bg>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1"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1"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pic>
        <p:nvPicPr>
          <p:cNvPr id="16387" name="Picture 2" descr="http://espiritismopimentel.files.wordpress.com/2014/01/de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849630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9"/>
          <p:cNvSpPr>
            <a:spLocks noChangeArrowheads="1" noChangeShapeType="1" noTextEdit="1"/>
          </p:cNvSpPr>
          <p:nvPr/>
        </p:nvSpPr>
        <p:spPr bwMode="auto">
          <a:xfrm>
            <a:off x="539750" y="3141663"/>
            <a:ext cx="7993063" cy="32400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ADD6FF"/>
                </a:solidFill>
                <a:effectLst/>
                <a:uLnTx/>
                <a:uFillTx/>
                <a:latin typeface="Impact" panose="020B0806030902050204" pitchFamily="34" charset="0"/>
                <a:ea typeface="+mn-ea"/>
                <a:cs typeface="Arial" panose="020B0604020202020204" pitchFamily="34" charset="0"/>
              </a:rPr>
              <a:t>Propiciar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ADD6FF"/>
                </a:solidFill>
                <a:effectLst/>
                <a:uLnTx/>
                <a:uFillTx/>
                <a:latin typeface="Impact" panose="020B0806030902050204" pitchFamily="34" charset="0"/>
                <a:ea typeface="+mn-ea"/>
                <a:cs typeface="Arial" panose="020B0604020202020204" pitchFamily="34" charset="0"/>
              </a:rPr>
              <a:t>Entendimento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ADD6FF"/>
                </a:solidFill>
                <a:effectLst/>
                <a:uLnTx/>
                <a:uFillTx/>
                <a:latin typeface="Impact" panose="020B0806030902050204" pitchFamily="34" charset="0"/>
                <a:ea typeface="+mn-ea"/>
                <a:cs typeface="Arial" panose="020B0604020202020204" pitchFamily="34" charset="0"/>
              </a:rPr>
              <a:t> da Lei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ADD6FF"/>
                </a:solidFill>
                <a:effectLst/>
                <a:uLnTx/>
                <a:uFillTx/>
                <a:latin typeface="Impact" panose="020B0806030902050204" pitchFamily="34" charset="0"/>
                <a:ea typeface="+mn-ea"/>
                <a:cs typeface="Arial" panose="020B0604020202020204" pitchFamily="34" charset="0"/>
              </a:rPr>
              <a:t> Divina ou Natural</a:t>
            </a:r>
          </a:p>
        </p:txBody>
      </p:sp>
      <p:sp>
        <p:nvSpPr>
          <p:cNvPr id="6" name="WordArt 4"/>
          <p:cNvSpPr>
            <a:spLocks noChangeArrowheads="1" noChangeShapeType="1" noTextEdit="1"/>
          </p:cNvSpPr>
          <p:nvPr/>
        </p:nvSpPr>
        <p:spPr bwMode="auto">
          <a:xfrm>
            <a:off x="611188" y="1916113"/>
            <a:ext cx="7993062" cy="7191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D6EBFF"/>
                </a:solidFill>
                <a:effectLst/>
                <a:uLnTx/>
                <a:uFillTx/>
                <a:latin typeface="Arial Black" panose="020B0A04020102020204" pitchFamily="34" charset="0"/>
                <a:ea typeface="+mn-ea"/>
                <a:cs typeface="Arial" panose="020B0604020202020204" pitchFamily="34" charset="0"/>
              </a:rPr>
              <a:t>Objetivo Geral</a:t>
            </a:r>
          </a:p>
        </p:txBody>
      </p:sp>
      <p:sp>
        <p:nvSpPr>
          <p:cNvPr id="7" name="WordArt 7"/>
          <p:cNvSpPr>
            <a:spLocks noChangeArrowheads="1" noChangeShapeType="1" noTextEdit="1"/>
          </p:cNvSpPr>
          <p:nvPr/>
        </p:nvSpPr>
        <p:spPr bwMode="auto">
          <a:xfrm>
            <a:off x="539750" y="619125"/>
            <a:ext cx="8137525" cy="7937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00B0F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LEI DIVINA OU NATURAL</a:t>
            </a:r>
          </a:p>
        </p:txBody>
      </p:sp>
    </p:spTree>
    <p:extLst>
      <p:ext uri="{BB962C8B-B14F-4D97-AF65-F5344CB8AC3E}">
        <p14:creationId xmlns:p14="http://schemas.microsoft.com/office/powerpoint/2010/main" val="31361431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0"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pic>
        <p:nvPicPr>
          <p:cNvPr id="17411" name="Picture 2" descr="http://4.bp.blogspot.com/-JI05WvRwT_c/TdO3JsrgWbI/AAAAAAAAASo/yDIvk9gLiRA/s400/commandments-t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WordArt 7"/>
          <p:cNvSpPr>
            <a:spLocks noChangeArrowheads="1" noChangeShapeType="1" noTextEdit="1"/>
          </p:cNvSpPr>
          <p:nvPr/>
        </p:nvSpPr>
        <p:spPr bwMode="auto">
          <a:xfrm>
            <a:off x="539750" y="547688"/>
            <a:ext cx="8137525" cy="7937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CC9900"/>
                </a:solidFill>
                <a:effectLst/>
                <a:uLnTx/>
                <a:uFillTx/>
                <a:latin typeface="Arial Black" panose="020B0A04020102020204" pitchFamily="34" charset="0"/>
                <a:ea typeface="+mn-ea"/>
                <a:cs typeface="Arial" panose="020B0604020202020204" pitchFamily="34" charset="0"/>
              </a:rPr>
              <a:t>ROTEIROS</a:t>
            </a:r>
          </a:p>
        </p:txBody>
      </p:sp>
      <p:sp>
        <p:nvSpPr>
          <p:cNvPr id="17413" name="WordArt 7"/>
          <p:cNvSpPr>
            <a:spLocks noChangeArrowheads="1" noChangeShapeType="1" noTextEdit="1"/>
          </p:cNvSpPr>
          <p:nvPr/>
        </p:nvSpPr>
        <p:spPr bwMode="auto">
          <a:xfrm>
            <a:off x="539750" y="2133600"/>
            <a:ext cx="8137525" cy="1708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9900"/>
                </a:solidFill>
                <a:effectLst/>
                <a:uLnTx/>
                <a:uFillTx/>
                <a:latin typeface="Arial Black" panose="020B0A04020102020204" pitchFamily="34" charset="0"/>
                <a:ea typeface="+mn-ea"/>
                <a:cs typeface="Arial" panose="020B0604020202020204" pitchFamily="34" charset="0"/>
              </a:rPr>
              <a:t>1 - LEI DIVINA OU NATURAL: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9900"/>
                </a:solidFill>
                <a:effectLst/>
                <a:uLnTx/>
                <a:uFillTx/>
                <a:latin typeface="Arial Black" panose="020B0A04020102020204" pitchFamily="34" charset="0"/>
                <a:ea typeface="+mn-ea"/>
                <a:cs typeface="Arial" panose="020B0604020202020204" pitchFamily="34" charset="0"/>
              </a:rPr>
              <a:t>Definição e Caracteres</a:t>
            </a:r>
          </a:p>
        </p:txBody>
      </p:sp>
      <p:sp>
        <p:nvSpPr>
          <p:cNvPr id="17414" name="WordArt 7"/>
          <p:cNvSpPr>
            <a:spLocks noChangeArrowheads="1" noChangeShapeType="1" noTextEdit="1"/>
          </p:cNvSpPr>
          <p:nvPr/>
        </p:nvSpPr>
        <p:spPr bwMode="auto">
          <a:xfrm>
            <a:off x="539750" y="4724400"/>
            <a:ext cx="6119813" cy="57626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9900"/>
                </a:solidFill>
                <a:effectLst/>
                <a:uLnTx/>
                <a:uFillTx/>
                <a:latin typeface="Arial Black" panose="020B0A04020102020204" pitchFamily="34" charset="0"/>
                <a:ea typeface="+mn-ea"/>
                <a:cs typeface="Arial" panose="020B0604020202020204" pitchFamily="34" charset="0"/>
              </a:rPr>
              <a:t>2 - O BEM E O MAL</a:t>
            </a:r>
          </a:p>
        </p:txBody>
      </p:sp>
    </p:spTree>
    <p:extLst>
      <p:ext uri="{BB962C8B-B14F-4D97-AF65-F5344CB8AC3E}">
        <p14:creationId xmlns:p14="http://schemas.microsoft.com/office/powerpoint/2010/main" val="22258866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p:cTn id="7" dur="500" fill="hold"/>
                                        <p:tgtEl>
                                          <p:spTgt spid="17412"/>
                                        </p:tgtEl>
                                        <p:attrNameLst>
                                          <p:attrName>ppt_w</p:attrName>
                                        </p:attrNameLst>
                                      </p:cBhvr>
                                      <p:tavLst>
                                        <p:tav tm="0">
                                          <p:val>
                                            <p:fltVal val="0"/>
                                          </p:val>
                                        </p:tav>
                                        <p:tav tm="100000">
                                          <p:val>
                                            <p:strVal val="#ppt_w"/>
                                          </p:val>
                                        </p:tav>
                                      </p:tavLst>
                                    </p:anim>
                                    <p:anim calcmode="lin" valueType="num">
                                      <p:cBhvr>
                                        <p:cTn id="8" dur="500" fill="hold"/>
                                        <p:tgtEl>
                                          <p:spTgt spid="17412"/>
                                        </p:tgtEl>
                                        <p:attrNameLst>
                                          <p:attrName>ppt_h</p:attrName>
                                        </p:attrNameLst>
                                      </p:cBhvr>
                                      <p:tavLst>
                                        <p:tav tm="0">
                                          <p:val>
                                            <p:fltVal val="0"/>
                                          </p:val>
                                        </p:tav>
                                        <p:tav tm="100000">
                                          <p:val>
                                            <p:strVal val="#ppt_h"/>
                                          </p:val>
                                        </p:tav>
                                      </p:tavLst>
                                    </p:anim>
                                    <p:animEffect transition="in" filter="fade">
                                      <p:cBhvr>
                                        <p:cTn id="9" dur="500"/>
                                        <p:tgtEl>
                                          <p:spTgt spid="174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7413"/>
                                        </p:tgtEl>
                                        <p:attrNameLst>
                                          <p:attrName>style.visibility</p:attrName>
                                        </p:attrNameLst>
                                      </p:cBhvr>
                                      <p:to>
                                        <p:strVal val="visible"/>
                                      </p:to>
                                    </p:set>
                                    <p:anim calcmode="lin" valueType="num">
                                      <p:cBhvr>
                                        <p:cTn id="14" dur="500" fill="hold"/>
                                        <p:tgtEl>
                                          <p:spTgt spid="17413"/>
                                        </p:tgtEl>
                                        <p:attrNameLst>
                                          <p:attrName>ppt_w</p:attrName>
                                        </p:attrNameLst>
                                      </p:cBhvr>
                                      <p:tavLst>
                                        <p:tav tm="0">
                                          <p:val>
                                            <p:fltVal val="0"/>
                                          </p:val>
                                        </p:tav>
                                        <p:tav tm="100000">
                                          <p:val>
                                            <p:strVal val="#ppt_w"/>
                                          </p:val>
                                        </p:tav>
                                      </p:tavLst>
                                    </p:anim>
                                    <p:anim calcmode="lin" valueType="num">
                                      <p:cBhvr>
                                        <p:cTn id="15" dur="500" fill="hold"/>
                                        <p:tgtEl>
                                          <p:spTgt spid="17413"/>
                                        </p:tgtEl>
                                        <p:attrNameLst>
                                          <p:attrName>ppt_h</p:attrName>
                                        </p:attrNameLst>
                                      </p:cBhvr>
                                      <p:tavLst>
                                        <p:tav tm="0">
                                          <p:val>
                                            <p:fltVal val="0"/>
                                          </p:val>
                                        </p:tav>
                                        <p:tav tm="100000">
                                          <p:val>
                                            <p:strVal val="#ppt_h"/>
                                          </p:val>
                                        </p:tav>
                                      </p:tavLst>
                                    </p:anim>
                                    <p:animEffect transition="in" filter="fade">
                                      <p:cBhvr>
                                        <p:cTn id="16" dur="500"/>
                                        <p:tgtEl>
                                          <p:spTgt spid="174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7414"/>
                                        </p:tgtEl>
                                        <p:attrNameLst>
                                          <p:attrName>style.visibility</p:attrName>
                                        </p:attrNameLst>
                                      </p:cBhvr>
                                      <p:to>
                                        <p:strVal val="visible"/>
                                      </p:to>
                                    </p:set>
                                    <p:anim calcmode="lin" valueType="num">
                                      <p:cBhvr>
                                        <p:cTn id="21" dur="500" fill="hold"/>
                                        <p:tgtEl>
                                          <p:spTgt spid="17414"/>
                                        </p:tgtEl>
                                        <p:attrNameLst>
                                          <p:attrName>ppt_w</p:attrName>
                                        </p:attrNameLst>
                                      </p:cBhvr>
                                      <p:tavLst>
                                        <p:tav tm="0">
                                          <p:val>
                                            <p:fltVal val="0"/>
                                          </p:val>
                                        </p:tav>
                                        <p:tav tm="100000">
                                          <p:val>
                                            <p:strVal val="#ppt_w"/>
                                          </p:val>
                                        </p:tav>
                                      </p:tavLst>
                                    </p:anim>
                                    <p:anim calcmode="lin" valueType="num">
                                      <p:cBhvr>
                                        <p:cTn id="22" dur="500" fill="hold"/>
                                        <p:tgtEl>
                                          <p:spTgt spid="17414"/>
                                        </p:tgtEl>
                                        <p:attrNameLst>
                                          <p:attrName>ppt_h</p:attrName>
                                        </p:attrNameLst>
                                      </p:cBhvr>
                                      <p:tavLst>
                                        <p:tav tm="0">
                                          <p:val>
                                            <p:fltVal val="0"/>
                                          </p:val>
                                        </p:tav>
                                        <p:tav tm="100000">
                                          <p:val>
                                            <p:strVal val="#ppt_h"/>
                                          </p:val>
                                        </p:tav>
                                      </p:tavLst>
                                    </p:anim>
                                    <p:animEffect transition="in" filter="fade">
                                      <p:cBhvr>
                                        <p:cTn id="23"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1"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1"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pic>
        <p:nvPicPr>
          <p:cNvPr id="18435" name="Picture 2" descr="https://encrypted-tbn2.gstatic.com/images?q=tbn:ANd9GcT1VPj82tkohIXxirgxnFeQMXMT2qWbGbsKTJM5VwKHsgoJFD0F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7"/>
          <p:cNvSpPr>
            <a:spLocks noChangeArrowheads="1" noChangeShapeType="1" noTextEdit="1"/>
          </p:cNvSpPr>
          <p:nvPr/>
        </p:nvSpPr>
        <p:spPr bwMode="auto">
          <a:xfrm>
            <a:off x="323850" y="404813"/>
            <a:ext cx="8424863"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9933"/>
                </a:solidFill>
                <a:effectLst/>
                <a:uLnTx/>
                <a:uFillTx/>
                <a:latin typeface="Impact" panose="020B0806030902050204" pitchFamily="34" charset="0"/>
                <a:ea typeface="+mn-ea"/>
                <a:cs typeface="Arial" panose="020B0604020202020204" pitchFamily="34" charset="0"/>
              </a:rPr>
              <a:t>Roteiro 1 - LEI NATURAL: Definição e Caracteres  </a:t>
            </a:r>
          </a:p>
        </p:txBody>
      </p:sp>
      <p:sp>
        <p:nvSpPr>
          <p:cNvPr id="11" name="WordArt 6"/>
          <p:cNvSpPr>
            <a:spLocks noChangeArrowheads="1" noChangeShapeType="1" noTextEdit="1"/>
          </p:cNvSpPr>
          <p:nvPr/>
        </p:nvSpPr>
        <p:spPr bwMode="auto">
          <a:xfrm>
            <a:off x="323850" y="1484313"/>
            <a:ext cx="8213725" cy="100806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720" normalizeH="0" baseline="0" noProof="0" dirty="0">
                <a:ln w="9525">
                  <a:solidFill>
                    <a:srgbClr val="000000"/>
                  </a:solidFill>
                  <a:round/>
                  <a:headEnd/>
                  <a:tailEnd/>
                </a:ln>
                <a:solidFill>
                  <a:srgbClr val="FFC000"/>
                </a:solidFill>
                <a:effectLst/>
                <a:uLnTx/>
                <a:uFillTx/>
                <a:latin typeface="Impact" panose="020B0806030902050204" pitchFamily="34" charset="0"/>
                <a:ea typeface="+mn-ea"/>
                <a:cs typeface="Arial" panose="020B0604020202020204" pitchFamily="34" charset="0"/>
              </a:rPr>
              <a:t>Objetivos Específicos:</a:t>
            </a:r>
          </a:p>
        </p:txBody>
      </p:sp>
      <p:sp>
        <p:nvSpPr>
          <p:cNvPr id="13" name="WordArt 7"/>
          <p:cNvSpPr>
            <a:spLocks noChangeArrowheads="1" noChangeShapeType="1" noTextEdit="1"/>
          </p:cNvSpPr>
          <p:nvPr/>
        </p:nvSpPr>
        <p:spPr bwMode="auto">
          <a:xfrm>
            <a:off x="323850" y="2924175"/>
            <a:ext cx="4843463" cy="5048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CCCC00"/>
                </a:solidFill>
                <a:effectLst/>
                <a:uLnTx/>
                <a:uFillTx/>
                <a:latin typeface="Impact" panose="020B0806030902050204" pitchFamily="34" charset="0"/>
                <a:ea typeface="+mn-ea"/>
                <a:cs typeface="Arial" panose="020B0604020202020204" pitchFamily="34" charset="0"/>
              </a:rPr>
              <a:t>1º - Definir Lei Natural</a:t>
            </a:r>
          </a:p>
        </p:txBody>
      </p:sp>
      <p:sp>
        <p:nvSpPr>
          <p:cNvPr id="16" name="WordArt 7"/>
          <p:cNvSpPr>
            <a:spLocks noChangeArrowheads="1" noChangeShapeType="1" noTextEdit="1"/>
          </p:cNvSpPr>
          <p:nvPr/>
        </p:nvSpPr>
        <p:spPr bwMode="auto">
          <a:xfrm>
            <a:off x="323850" y="5084763"/>
            <a:ext cx="8213725" cy="1295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CCCC00"/>
                </a:solidFill>
                <a:effectLst/>
                <a:uLnTx/>
                <a:uFillTx/>
                <a:latin typeface="Impact" panose="020B0806030902050204" pitchFamily="34" charset="0"/>
                <a:ea typeface="+mn-ea"/>
                <a:cs typeface="Arial" panose="020B0604020202020204" pitchFamily="34" charset="0"/>
              </a:rPr>
              <a:t>3º - Citar a Classificação da lei natural,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CCCC00"/>
                </a:solidFill>
                <a:effectLst/>
                <a:uLnTx/>
                <a:uFillTx/>
                <a:latin typeface="Impact" panose="020B0806030902050204" pitchFamily="34" charset="0"/>
                <a:ea typeface="+mn-ea"/>
                <a:cs typeface="Arial" panose="020B0604020202020204" pitchFamily="34" charset="0"/>
              </a:rPr>
              <a:t>segundo a Codificação Espírita.</a:t>
            </a:r>
          </a:p>
        </p:txBody>
      </p:sp>
      <p:sp>
        <p:nvSpPr>
          <p:cNvPr id="17" name="WordArt 7"/>
          <p:cNvSpPr>
            <a:spLocks noChangeArrowheads="1" noChangeShapeType="1" noTextEdit="1"/>
          </p:cNvSpPr>
          <p:nvPr/>
        </p:nvSpPr>
        <p:spPr bwMode="auto">
          <a:xfrm>
            <a:off x="323850" y="3860800"/>
            <a:ext cx="8213725" cy="100806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9933"/>
                </a:solidFill>
                <a:effectLst/>
                <a:uLnTx/>
                <a:uFillTx/>
                <a:latin typeface="Impact" panose="020B0806030902050204" pitchFamily="34" charset="0"/>
                <a:ea typeface="+mn-ea"/>
                <a:cs typeface="Arial" panose="020B0604020202020204" pitchFamily="34" charset="0"/>
              </a:rPr>
              <a:t>2º - Identificar as características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9933"/>
                </a:solidFill>
                <a:effectLst/>
                <a:uLnTx/>
                <a:uFillTx/>
                <a:latin typeface="Impact" panose="020B0806030902050204" pitchFamily="34" charset="0"/>
                <a:ea typeface="+mn-ea"/>
                <a:cs typeface="Arial" panose="020B0604020202020204" pitchFamily="34" charset="0"/>
              </a:rPr>
              <a:t>fundamentais da lei natural</a:t>
            </a:r>
          </a:p>
        </p:txBody>
      </p:sp>
    </p:spTree>
    <p:extLst>
      <p:ext uri="{BB962C8B-B14F-4D97-AF65-F5344CB8AC3E}">
        <p14:creationId xmlns:p14="http://schemas.microsoft.com/office/powerpoint/2010/main" val="17729257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26784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267841">
                <a:tc>
                  <a:txBody>
                    <a:bodyPr/>
                    <a:lstStyle/>
                    <a:p>
                      <a:pPr algn="just"/>
                      <a:r>
                        <a:rPr lang="pt-BR" sz="2800" dirty="0"/>
                        <a:t>618.	As leis divinas são as mesmas para todos os mundos?</a:t>
                      </a:r>
                    </a:p>
                    <a:p>
                      <a:pPr algn="just"/>
                      <a:endParaRPr lang="pt-BR" sz="2800" dirty="0"/>
                    </a:p>
                    <a:p>
                      <a:pPr algn="just"/>
                      <a:r>
                        <a:rPr lang="pt-BR" sz="2800" dirty="0">
                          <a:solidFill>
                            <a:srgbClr val="FFFF00"/>
                          </a:solidFill>
                        </a:rPr>
                        <a:t>R. A razão nos diz que elas devem ser apropriadas à natureza de cada mundo e proporcionais ao grau de adiantamento dos seres que os habitam.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808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1"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1"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pic>
        <p:nvPicPr>
          <p:cNvPr id="20483" name="Picture 2" descr="https://encrypted-tbn2.gstatic.com/images?q=tbn:ANd9GcT1VPj82tkohIXxirgxnFeQMXMT2qWbGbsKTJM5VwKHsgoJFD0F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7"/>
          <p:cNvSpPr>
            <a:spLocks noChangeArrowheads="1" noChangeShapeType="1" noTextEdit="1"/>
          </p:cNvSpPr>
          <p:nvPr/>
        </p:nvSpPr>
        <p:spPr bwMode="auto">
          <a:xfrm>
            <a:off x="323850" y="404813"/>
            <a:ext cx="8639175" cy="28082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9933"/>
                </a:solidFill>
                <a:effectLst/>
                <a:uLnTx/>
                <a:uFillTx/>
                <a:latin typeface="Impact" panose="020B0806030902050204" pitchFamily="34" charset="0"/>
                <a:ea typeface="+mn-ea"/>
                <a:cs typeface="Arial" panose="020B0604020202020204" pitchFamily="34" charset="0"/>
              </a:rPr>
              <a:t>LEI NATURAL: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9933"/>
                </a:solidFill>
                <a:effectLst/>
                <a:uLnTx/>
                <a:uFillTx/>
                <a:latin typeface="Impact" panose="020B0806030902050204" pitchFamily="34" charset="0"/>
                <a:ea typeface="+mn-ea"/>
                <a:cs typeface="Arial" panose="020B0604020202020204" pitchFamily="34" charset="0"/>
              </a:rPr>
              <a:t>Definição e Caracteres  </a:t>
            </a:r>
          </a:p>
        </p:txBody>
      </p:sp>
    </p:spTree>
    <p:extLst>
      <p:ext uri="{BB962C8B-B14F-4D97-AF65-F5344CB8AC3E}">
        <p14:creationId xmlns:p14="http://schemas.microsoft.com/office/powerpoint/2010/main" val="6172448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506"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439237-46D2-4CE8-B3EB-0A2135FB2159}"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1507" name="Rectangle 22"/>
          <p:cNvSpPr>
            <a:spLocks noChangeArrowheads="1"/>
          </p:cNvSpPr>
          <p:nvPr/>
        </p:nvSpPr>
        <p:spPr bwMode="auto">
          <a:xfrm>
            <a:off x="395288" y="368300"/>
            <a:ext cx="83534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7351" name="Text Box 23"/>
          <p:cNvSpPr txBox="1">
            <a:spLocks noChangeArrowheads="1"/>
          </p:cNvSpPr>
          <p:nvPr/>
        </p:nvSpPr>
        <p:spPr bwMode="auto">
          <a:xfrm>
            <a:off x="142875" y="288925"/>
            <a:ext cx="885825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614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O que se deve entender por lei natural?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lei natural é a lei de Deus.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É a única necessária à felicidade do homem.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Ela lhe Indica o que ele deve ou não fazer, e ele só se torna infeliz porque dela se afasta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615 – </a:t>
            </a: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A lei de Deus é eterna?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É  eterna e imutável, como o próprio Deus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pt-BR" altLang="pt-BR" sz="3000" b="0" i="0" u="none" strike="noStrike" kern="1200" cap="none" spc="0" normalizeH="0" baseline="0" noProof="0" dirty="0">
                <a:ln>
                  <a:noFill/>
                </a:ln>
                <a:solidFill>
                  <a:srgbClr val="3399FF">
                    <a:lumMod val="60000"/>
                    <a:lumOff val="40000"/>
                  </a:srgbClr>
                </a:solidFill>
                <a:effectLst/>
                <a:uLnTx/>
                <a:uFillTx/>
                <a:latin typeface="Arial" panose="020B0604020202020204" pitchFamily="34" charset="0"/>
                <a:ea typeface="+mn-ea"/>
                <a:cs typeface="Arial" panose="020B0604020202020204" pitchFamily="34" charset="0"/>
              </a:rPr>
              <a:t>A lei de Deus instrui o homem como proceder, levando-o ao caminho da Plenitude Angelical, pois, mostra a verdadeira justiça com o estabelecimento da verdade. </a:t>
            </a:r>
          </a:p>
        </p:txBody>
      </p:sp>
    </p:spTree>
    <p:extLst>
      <p:ext uri="{BB962C8B-B14F-4D97-AF65-F5344CB8AC3E}">
        <p14:creationId xmlns:p14="http://schemas.microsoft.com/office/powerpoint/2010/main" val="173990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27351">
                                            <p:txEl>
                                              <p:pRg st="0" end="0"/>
                                            </p:txEl>
                                          </p:spTgt>
                                        </p:tgtEl>
                                        <p:attrNameLst>
                                          <p:attrName>style.visibility</p:attrName>
                                        </p:attrNameLst>
                                      </p:cBhvr>
                                      <p:to>
                                        <p:strVal val="visible"/>
                                      </p:to>
                                    </p:set>
                                    <p:anim calcmode="lin" valueType="num">
                                      <p:cBhvr>
                                        <p:cTn id="7" dur="500" fill="hold"/>
                                        <p:tgtEl>
                                          <p:spTgt spid="2273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73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27351">
                                            <p:txEl>
                                              <p:pRg st="1" end="1"/>
                                            </p:txEl>
                                          </p:spTgt>
                                        </p:tgtEl>
                                        <p:attrNameLst>
                                          <p:attrName>style.visibility</p:attrName>
                                        </p:attrNameLst>
                                      </p:cBhvr>
                                      <p:to>
                                        <p:strVal val="visible"/>
                                      </p:to>
                                    </p:set>
                                    <p:anim calcmode="lin" valueType="num">
                                      <p:cBhvr>
                                        <p:cTn id="14" dur="500" fill="hold"/>
                                        <p:tgtEl>
                                          <p:spTgt spid="22735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735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73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27351">
                                            <p:txEl>
                                              <p:pRg st="2" end="2"/>
                                            </p:txEl>
                                          </p:spTgt>
                                        </p:tgtEl>
                                        <p:attrNameLst>
                                          <p:attrName>style.visibility</p:attrName>
                                        </p:attrNameLst>
                                      </p:cBhvr>
                                      <p:to>
                                        <p:strVal val="visible"/>
                                      </p:to>
                                    </p:set>
                                    <p:anim calcmode="lin" valueType="num">
                                      <p:cBhvr>
                                        <p:cTn id="21" dur="500" fill="hold"/>
                                        <p:tgtEl>
                                          <p:spTgt spid="22735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2735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2735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27351">
                                            <p:txEl>
                                              <p:pRg st="3" end="3"/>
                                            </p:txEl>
                                          </p:spTgt>
                                        </p:tgtEl>
                                        <p:attrNameLst>
                                          <p:attrName>style.visibility</p:attrName>
                                        </p:attrNameLst>
                                      </p:cBhvr>
                                      <p:to>
                                        <p:strVal val="visible"/>
                                      </p:to>
                                    </p:set>
                                    <p:anim calcmode="lin" valueType="num">
                                      <p:cBhvr>
                                        <p:cTn id="28" dur="500" fill="hold"/>
                                        <p:tgtEl>
                                          <p:spTgt spid="22735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2735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2735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27351">
                                            <p:txEl>
                                              <p:pRg st="5" end="5"/>
                                            </p:txEl>
                                          </p:spTgt>
                                        </p:tgtEl>
                                        <p:attrNameLst>
                                          <p:attrName>style.visibility</p:attrName>
                                        </p:attrNameLst>
                                      </p:cBhvr>
                                      <p:to>
                                        <p:strVal val="visible"/>
                                      </p:to>
                                    </p:set>
                                    <p:anim calcmode="lin" valueType="num">
                                      <p:cBhvr>
                                        <p:cTn id="35" dur="500" fill="hold"/>
                                        <p:tgtEl>
                                          <p:spTgt spid="227351">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227351">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227351">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27351">
                                            <p:txEl>
                                              <p:pRg st="6" end="6"/>
                                            </p:txEl>
                                          </p:spTgt>
                                        </p:tgtEl>
                                        <p:attrNameLst>
                                          <p:attrName>style.visibility</p:attrName>
                                        </p:attrNameLst>
                                      </p:cBhvr>
                                      <p:to>
                                        <p:strVal val="visible"/>
                                      </p:to>
                                    </p:set>
                                    <p:anim calcmode="lin" valueType="num">
                                      <p:cBhvr>
                                        <p:cTn id="42" dur="500" fill="hold"/>
                                        <p:tgtEl>
                                          <p:spTgt spid="227351">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227351">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227351">
                                            <p:txEl>
                                              <p:pRg st="6" end="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227351">
                                            <p:txEl>
                                              <p:pRg st="7" end="7"/>
                                            </p:txEl>
                                          </p:spTgt>
                                        </p:tgtEl>
                                        <p:attrNameLst>
                                          <p:attrName>style.visibility</p:attrName>
                                        </p:attrNameLst>
                                      </p:cBhvr>
                                      <p:to>
                                        <p:strVal val="visible"/>
                                      </p:to>
                                    </p:set>
                                    <p:anim calcmode="lin" valueType="num">
                                      <p:cBhvr>
                                        <p:cTn id="49" dur="500" fill="hold"/>
                                        <p:tgtEl>
                                          <p:spTgt spid="227351">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227351">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227351">
                                            <p:txEl>
                                              <p:pRg st="7" end="7"/>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227351">
                                            <p:txEl>
                                              <p:pRg st="8" end="8"/>
                                            </p:txEl>
                                          </p:spTgt>
                                        </p:tgtEl>
                                        <p:attrNameLst>
                                          <p:attrName>style.visibility</p:attrName>
                                        </p:attrNameLst>
                                      </p:cBhvr>
                                      <p:to>
                                        <p:strVal val="visible"/>
                                      </p:to>
                                    </p:set>
                                    <p:anim calcmode="lin" valueType="num">
                                      <p:cBhvr>
                                        <p:cTn id="56" dur="500" fill="hold"/>
                                        <p:tgtEl>
                                          <p:spTgt spid="227351">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227351">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2273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554"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BAE79A-22E1-45E3-9FE7-2E002A67D563}"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3555" name="Rectangle 22"/>
          <p:cNvSpPr>
            <a:spLocks noChangeArrowheads="1"/>
          </p:cNvSpPr>
          <p:nvPr/>
        </p:nvSpPr>
        <p:spPr bwMode="auto">
          <a:xfrm>
            <a:off x="395288" y="368300"/>
            <a:ext cx="83534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7351" name="Text Box 23"/>
          <p:cNvSpPr txBox="1">
            <a:spLocks noChangeArrowheads="1"/>
          </p:cNvSpPr>
          <p:nvPr/>
        </p:nvSpPr>
        <p:spPr bwMode="auto">
          <a:xfrm>
            <a:off x="107950" y="104775"/>
            <a:ext cx="892810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a:t>
            </a: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Por este princípio: “a lei natural é a</a:t>
            </a:r>
            <a:r>
              <a:rPr kumimoji="0" lang="pt-BR" altLang="pt-BR" sz="2800" b="0" i="1"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 </a:t>
            </a: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lei de Deus, eterna e imutável como Ele mesmo”, certos teólogos e protestantes acusam o Espiritismo de doutrina panteísta </a:t>
            </a:r>
            <a:r>
              <a:rPr kumimoji="0" lang="pt-BR" altLang="pt-BR" sz="2800" b="0" i="0" u="none" strike="noStrike" kern="1200" cap="none" spc="0" normalizeH="0" baseline="0" noProof="0" dirty="0">
                <a:ln>
                  <a:noFill/>
                </a:ln>
                <a:solidFill>
                  <a:srgbClr val="3399FF">
                    <a:lumMod val="60000"/>
                    <a:lumOff val="40000"/>
                  </a:srgbClr>
                </a:solidFill>
                <a:effectLst/>
                <a:uLnTx/>
                <a:uFillTx/>
                <a:latin typeface="Franklin Gothic Book" panose="020B0503020102020204" pitchFamily="34" charset="0"/>
                <a:ea typeface="+mn-ea"/>
                <a:cs typeface="Arial" panose="020B0604020202020204" pitchFamily="34" charset="0"/>
              </a:rPr>
              <a:t>(Crença de que Deus e todo o universo são uma única e mesma coisas e que Deus não existe como um espírito separado – </a:t>
            </a:r>
            <a:r>
              <a:rPr kumimoji="0" lang="pt-BR" altLang="pt-BR" sz="2400" b="0" i="0" u="none" strike="noStrike" kern="1200" cap="none" spc="0" normalizeH="0" baseline="0" noProof="0" dirty="0">
                <a:ln>
                  <a:noFill/>
                </a:ln>
                <a:solidFill>
                  <a:srgbClr val="FFFF00"/>
                </a:solidFill>
                <a:effectLst/>
                <a:uLnTx/>
                <a:uFillTx/>
                <a:latin typeface="Franklin Gothic Book" panose="020B0503020102020204" pitchFamily="34" charset="0"/>
                <a:ea typeface="+mn-ea"/>
                <a:cs typeface="Arial" panose="020B0604020202020204" pitchFamily="34" charset="0"/>
              </a:rPr>
              <a:t>Dicionário Informal</a:t>
            </a:r>
            <a:r>
              <a:rPr kumimoji="0" lang="pt-BR" altLang="pt-BR" sz="3000" b="0" i="0" u="none" strike="noStrike" kern="1200" cap="none" spc="0" normalizeH="0" baseline="0" noProof="0" dirty="0">
                <a:ln>
                  <a:noFill/>
                </a:ln>
                <a:solidFill>
                  <a:srgbClr val="3399FF">
                    <a:lumMod val="60000"/>
                    <a:lumOff val="40000"/>
                  </a:srgbClr>
                </a:solidFill>
                <a:effectLst/>
                <a:uLnTx/>
                <a:uFillTx/>
                <a:latin typeface="Franklin Gothic Book" panose="020B0503020102020204" pitchFamily="34" charset="0"/>
                <a:ea typeface="+mn-ea"/>
                <a:cs typeface="Arial" panose="020B0604020202020204"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O mesmo fizeram com Espinosa, para quem Deus, a substância única é a própria Natureza, mas não no seu aspecto material, e sim nas suas leis.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Espinosa respondeu: “Afirmo-o com Paulo, e talvez com todos os filósofos em Deus; ouso mesmo acrescentar que esse foi o pensamento de todos os antigos hebreus”.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(Carta LXXIII, explicando a proposição XV da “Ética”.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“Tudo o que existe em Deus, e nada pode existir nem ser concebido sem Deus”).</a:t>
            </a:r>
          </a:p>
        </p:txBody>
      </p:sp>
    </p:spTree>
    <p:extLst>
      <p:ext uri="{BB962C8B-B14F-4D97-AF65-F5344CB8AC3E}">
        <p14:creationId xmlns:p14="http://schemas.microsoft.com/office/powerpoint/2010/main" val="3788897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27351">
                                            <p:txEl>
                                              <p:pRg st="0" end="0"/>
                                            </p:txEl>
                                          </p:spTgt>
                                        </p:tgtEl>
                                        <p:attrNameLst>
                                          <p:attrName>style.visibility</p:attrName>
                                        </p:attrNameLst>
                                      </p:cBhvr>
                                      <p:to>
                                        <p:strVal val="visible"/>
                                      </p:to>
                                    </p:set>
                                    <p:anim calcmode="lin" valueType="num">
                                      <p:cBhvr>
                                        <p:cTn id="7" dur="500" fill="hold"/>
                                        <p:tgtEl>
                                          <p:spTgt spid="2273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73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27351">
                                            <p:txEl>
                                              <p:pRg st="1" end="1"/>
                                            </p:txEl>
                                          </p:spTgt>
                                        </p:tgtEl>
                                        <p:attrNameLst>
                                          <p:attrName>style.visibility</p:attrName>
                                        </p:attrNameLst>
                                      </p:cBhvr>
                                      <p:to>
                                        <p:strVal val="visible"/>
                                      </p:to>
                                    </p:set>
                                    <p:anim calcmode="lin" valueType="num">
                                      <p:cBhvr>
                                        <p:cTn id="14" dur="500" fill="hold"/>
                                        <p:tgtEl>
                                          <p:spTgt spid="22735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735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73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27351">
                                            <p:txEl>
                                              <p:pRg st="2" end="2"/>
                                            </p:txEl>
                                          </p:spTgt>
                                        </p:tgtEl>
                                        <p:attrNameLst>
                                          <p:attrName>style.visibility</p:attrName>
                                        </p:attrNameLst>
                                      </p:cBhvr>
                                      <p:to>
                                        <p:strVal val="visible"/>
                                      </p:to>
                                    </p:set>
                                    <p:anim calcmode="lin" valueType="num">
                                      <p:cBhvr>
                                        <p:cTn id="21" dur="500" fill="hold"/>
                                        <p:tgtEl>
                                          <p:spTgt spid="22735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2735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2735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27351">
                                            <p:txEl>
                                              <p:pRg st="3" end="3"/>
                                            </p:txEl>
                                          </p:spTgt>
                                        </p:tgtEl>
                                        <p:attrNameLst>
                                          <p:attrName>style.visibility</p:attrName>
                                        </p:attrNameLst>
                                      </p:cBhvr>
                                      <p:to>
                                        <p:strVal val="visible"/>
                                      </p:to>
                                    </p:set>
                                    <p:anim calcmode="lin" valueType="num">
                                      <p:cBhvr>
                                        <p:cTn id="28" dur="500" fill="hold"/>
                                        <p:tgtEl>
                                          <p:spTgt spid="22735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2735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2735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27351">
                                            <p:txEl>
                                              <p:pRg st="4" end="4"/>
                                            </p:txEl>
                                          </p:spTgt>
                                        </p:tgtEl>
                                        <p:attrNameLst>
                                          <p:attrName>style.visibility</p:attrName>
                                        </p:attrNameLst>
                                      </p:cBhvr>
                                      <p:to>
                                        <p:strVal val="visible"/>
                                      </p:to>
                                    </p:set>
                                    <p:anim calcmode="lin" valueType="num">
                                      <p:cBhvr>
                                        <p:cTn id="35" dur="500" fill="hold"/>
                                        <p:tgtEl>
                                          <p:spTgt spid="22735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27351">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273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602"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34EA6-51D2-46B7-905A-F6C2096DFC06}"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5603" name="Rectangle 22"/>
          <p:cNvSpPr>
            <a:spLocks noChangeArrowheads="1"/>
          </p:cNvSpPr>
          <p:nvPr/>
        </p:nvSpPr>
        <p:spPr bwMode="auto">
          <a:xfrm>
            <a:off x="395288" y="368300"/>
            <a:ext cx="83534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7351" name="Text Box 23"/>
          <p:cNvSpPr txBox="1">
            <a:spLocks noChangeArrowheads="1"/>
          </p:cNvSpPr>
          <p:nvPr/>
        </p:nvSpPr>
        <p:spPr bwMode="auto">
          <a:xfrm>
            <a:off x="179387" y="582067"/>
            <a:ext cx="878522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Embora exista funda divergência entre a concepção espinosiana e a espírita de Deus, ambas concordam ao negar o </a:t>
            </a:r>
            <a:r>
              <a:rPr kumimoji="0" lang="pt-BR" altLang="pt-BR" sz="2800" b="0" i="0" u="sng"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antropomorfismo</a:t>
            </a: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 católico e protestante, ao reafirmar o princípio paulino acima citado e ao estabelecer identidade de origem e natureza divina para todas as lei do Universo.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Por outro lado, assim como Espinosa não confundia a natureza material (natura naturata) com Deus, mas apenas a natureza inteligente (natura naturans), assim também o Espiritismo não faz semelhante confusão, estabelecendo ainda que as lei de Deus são uma coisa e Deus mesmo é outra.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3399FF">
                    <a:lumMod val="40000"/>
                    <a:lumOff val="60000"/>
                  </a:srgbClr>
                </a:solidFill>
                <a:effectLst/>
                <a:uLnTx/>
                <a:uFillTx/>
                <a:latin typeface="Franklin Gothic Book" panose="020B0503020102020204" pitchFamily="34" charset="0"/>
                <a:ea typeface="+mn-ea"/>
                <a:cs typeface="Arial" panose="020B0604020202020204" pitchFamily="34" charset="0"/>
              </a:rPr>
              <a:t>Veja-se o capítulo primeiro do Livro Primeiro, sobre Deus.</a:t>
            </a:r>
            <a:endParaRPr kumimoji="0" lang="pt-BR" altLang="pt-BR" sz="2800" b="0" i="0" u="none" strike="noStrike" kern="1200" cap="none" spc="0" normalizeH="0" baseline="0" noProof="0" dirty="0">
              <a:ln>
                <a:noFill/>
              </a:ln>
              <a:solidFill>
                <a:srgbClr val="3399FF">
                  <a:lumMod val="40000"/>
                  <a:lumOff val="6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58738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27351">
                                            <p:txEl>
                                              <p:pRg st="0" end="0"/>
                                            </p:txEl>
                                          </p:spTgt>
                                        </p:tgtEl>
                                        <p:attrNameLst>
                                          <p:attrName>style.visibility</p:attrName>
                                        </p:attrNameLst>
                                      </p:cBhvr>
                                      <p:to>
                                        <p:strVal val="visible"/>
                                      </p:to>
                                    </p:set>
                                    <p:anim calcmode="lin" valueType="num">
                                      <p:cBhvr>
                                        <p:cTn id="7" dur="500" fill="hold"/>
                                        <p:tgtEl>
                                          <p:spTgt spid="2273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73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27351">
                                            <p:txEl>
                                              <p:pRg st="1" end="1"/>
                                            </p:txEl>
                                          </p:spTgt>
                                        </p:tgtEl>
                                        <p:attrNameLst>
                                          <p:attrName>style.visibility</p:attrName>
                                        </p:attrNameLst>
                                      </p:cBhvr>
                                      <p:to>
                                        <p:strVal val="visible"/>
                                      </p:to>
                                    </p:set>
                                    <p:anim calcmode="lin" valueType="num">
                                      <p:cBhvr>
                                        <p:cTn id="14" dur="500" fill="hold"/>
                                        <p:tgtEl>
                                          <p:spTgt spid="22735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735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73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27351">
                                            <p:txEl>
                                              <p:pRg st="2" end="2"/>
                                            </p:txEl>
                                          </p:spTgt>
                                        </p:tgtEl>
                                        <p:attrNameLst>
                                          <p:attrName>style.visibility</p:attrName>
                                        </p:attrNameLst>
                                      </p:cBhvr>
                                      <p:to>
                                        <p:strVal val="visible"/>
                                      </p:to>
                                    </p:set>
                                    <p:anim calcmode="lin" valueType="num">
                                      <p:cBhvr>
                                        <p:cTn id="21" dur="500" fill="hold"/>
                                        <p:tgtEl>
                                          <p:spTgt spid="22735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2735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273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650"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31309F-1B2F-473F-8886-32925B4D15E9}"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7651" name="Rectangle 22"/>
          <p:cNvSpPr>
            <a:spLocks noChangeArrowheads="1"/>
          </p:cNvSpPr>
          <p:nvPr/>
        </p:nvSpPr>
        <p:spPr bwMode="auto">
          <a:xfrm>
            <a:off x="395288" y="368300"/>
            <a:ext cx="83534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7351" name="Text Box 23"/>
          <p:cNvSpPr txBox="1">
            <a:spLocks noChangeArrowheads="1"/>
          </p:cNvSpPr>
          <p:nvPr/>
        </p:nvSpPr>
        <p:spPr bwMode="auto">
          <a:xfrm>
            <a:off x="179387" y="582067"/>
            <a:ext cx="878522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Não há possibilidade de confusão entre Espiritismo e Panteísmo, a menos que se admita como panteísta a doutrina da imanência </a:t>
            </a:r>
            <a:r>
              <a:rPr kumimoji="0" lang="pt-BR" altLang="pt-BR" sz="2800" b="0" i="0" u="none" strike="noStrike" kern="1200" cap="none" spc="0" normalizeH="0" baseline="0" noProof="0" dirty="0">
                <a:ln>
                  <a:noFill/>
                </a:ln>
                <a:solidFill>
                  <a:srgbClr val="3399FF">
                    <a:lumMod val="60000"/>
                    <a:lumOff val="40000"/>
                  </a:srgbClr>
                </a:solidFill>
                <a:effectLst/>
                <a:uLnTx/>
                <a:uFillTx/>
                <a:latin typeface="Arial" panose="020B0604020202020204" pitchFamily="34" charset="0"/>
                <a:ea typeface="+mn-ea"/>
                <a:cs typeface="Arial" panose="020B0604020202020204" pitchFamily="34" charset="0"/>
              </a:rPr>
              <a:t>(Qualidade do que está em si mesmo, não transita a outrem, Atributos da imanência de Deus: Onipresença, onisciência e onipotência, e por intermédio de seus atributos morais) </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 Deus, por força mesmo de sua transcendência;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 nesse caso, católicos e protestantes também seriam panteístas.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revoluções atuais no campo da Teologia, particularmente o movimento da Teologia Radical, mostram mais uma vez o acerto da concepção espírita de Deus. </a:t>
            </a:r>
            <a:r>
              <a:rPr kumimoji="0" lang="pt-BR" altLang="pt-BR"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(Nota do Tradutor: J. Herculano Pires).</a:t>
            </a:r>
          </a:p>
        </p:txBody>
      </p:sp>
    </p:spTree>
    <p:extLst>
      <p:ext uri="{BB962C8B-B14F-4D97-AF65-F5344CB8AC3E}">
        <p14:creationId xmlns:p14="http://schemas.microsoft.com/office/powerpoint/2010/main" val="299157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27351">
                                            <p:txEl>
                                              <p:pRg st="0" end="0"/>
                                            </p:txEl>
                                          </p:spTgt>
                                        </p:tgtEl>
                                        <p:attrNameLst>
                                          <p:attrName>style.visibility</p:attrName>
                                        </p:attrNameLst>
                                      </p:cBhvr>
                                      <p:to>
                                        <p:strVal val="visible"/>
                                      </p:to>
                                    </p:set>
                                    <p:anim calcmode="lin" valueType="num">
                                      <p:cBhvr>
                                        <p:cTn id="7" dur="500" fill="hold"/>
                                        <p:tgtEl>
                                          <p:spTgt spid="2273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73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27351">
                                            <p:txEl>
                                              <p:pRg st="1" end="1"/>
                                            </p:txEl>
                                          </p:spTgt>
                                        </p:tgtEl>
                                        <p:attrNameLst>
                                          <p:attrName>style.visibility</p:attrName>
                                        </p:attrNameLst>
                                      </p:cBhvr>
                                      <p:to>
                                        <p:strVal val="visible"/>
                                      </p:to>
                                    </p:set>
                                    <p:anim calcmode="lin" valueType="num">
                                      <p:cBhvr>
                                        <p:cTn id="14" dur="500" fill="hold"/>
                                        <p:tgtEl>
                                          <p:spTgt spid="22735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735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73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27351">
                                            <p:txEl>
                                              <p:pRg st="2" end="2"/>
                                            </p:txEl>
                                          </p:spTgt>
                                        </p:tgtEl>
                                        <p:attrNameLst>
                                          <p:attrName>style.visibility</p:attrName>
                                        </p:attrNameLst>
                                      </p:cBhvr>
                                      <p:to>
                                        <p:strVal val="visible"/>
                                      </p:to>
                                    </p:set>
                                    <p:anim calcmode="lin" valueType="num">
                                      <p:cBhvr>
                                        <p:cTn id="21" dur="500" fill="hold"/>
                                        <p:tgtEl>
                                          <p:spTgt spid="22735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2735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273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2C9603-3DA9-42F1-911F-858E296F856B}"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27351" name="Text Box 23"/>
          <p:cNvSpPr txBox="1">
            <a:spLocks noChangeArrowheads="1"/>
          </p:cNvSpPr>
          <p:nvPr/>
        </p:nvSpPr>
        <p:spPr bwMode="auto">
          <a:xfrm>
            <a:off x="107950" y="130175"/>
            <a:ext cx="8928100"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500" b="0" i="0" u="none" strike="noStrike" kern="1200" cap="none" spc="0" normalizeH="0" baseline="0" noProof="0" dirty="0">
                <a:ln>
                  <a:noFill/>
                </a:ln>
                <a:solidFill>
                  <a:srgbClr val="FFFF00"/>
                </a:solidFill>
                <a:effectLst/>
                <a:uLnTx/>
                <a:uFillTx/>
                <a:latin typeface="Andalus" pitchFamily="18" charset="0"/>
                <a:ea typeface="+mn-ea"/>
                <a:cs typeface="Andalus" pitchFamily="18" charset="0"/>
              </a:rPr>
              <a:t>“A eternidade e imutabilidade, são características fundamentais da lei de Deus; por serem atributos do próprio Deus, que as criou”.</a:t>
            </a:r>
            <a:r>
              <a:rPr kumimoji="0" lang="pt-BR" altLang="pt-BR" sz="3500" b="0" i="1" u="none" strike="noStrike" kern="1200" cap="none" spc="0" normalizeH="0" baseline="0" noProof="0" dirty="0">
                <a:ln>
                  <a:noFill/>
                </a:ln>
                <a:solidFill>
                  <a:srgbClr val="FFFF00"/>
                </a:solidFill>
                <a:effectLst/>
                <a:uLnTx/>
                <a:uFillTx/>
                <a:latin typeface="Andalus" pitchFamily="18" charset="0"/>
                <a:ea typeface="+mn-ea"/>
                <a:cs typeface="Andalus" pitchFamily="18" charset="0"/>
              </a:rPr>
              <a:t> </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36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617 –</a:t>
            </a:r>
            <a:r>
              <a:rPr kumimoji="0" lang="pt-BR" altLang="pt-BR" sz="37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O que as leis divinas abrangem? Referem-se a algo mais do que à conduta moral?</a:t>
            </a: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Todas as leis da Natureza são leis divinas, pois Deus é o autor de todas as coisas. </a:t>
            </a: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 sábio estuda as leis da Matéria, o homem de bem as da alma, e as segue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a:t>
            </a:r>
          </a:p>
          <a:p>
            <a:pPr marL="0" marR="0" lvl="0" indent="0" algn="just" defTabSz="914400" rtl="0" eaLnBrk="1" fontAlgn="base" latinLnBrk="0" hangingPunct="1">
              <a:lnSpc>
                <a:spcPct val="95000"/>
              </a:lnSpc>
              <a:spcBef>
                <a:spcPct val="0"/>
              </a:spcBef>
              <a:spcAft>
                <a:spcPct val="0"/>
              </a:spcAft>
              <a:buClrTx/>
              <a:buSzTx/>
              <a:buFontTx/>
              <a:buNone/>
              <a:tabLst/>
              <a:defRPr/>
            </a:pPr>
            <a:endPar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5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	</a:t>
            </a: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617-a - </a:t>
            </a: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É dado ao homem aprofundar umas e outras?</a:t>
            </a:r>
          </a:p>
          <a:p>
            <a:pPr marL="0" marR="0" lvl="0" indent="0" algn="just" defTabSz="914400" rtl="0" eaLnBrk="1" fontAlgn="base" latinLnBrk="0" hangingPunct="1">
              <a:lnSpc>
                <a:spcPct val="95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Sim, mas uma só existência não lhe é suficiente para isso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a:t>
            </a:r>
          </a:p>
        </p:txBody>
      </p:sp>
    </p:spTree>
    <p:extLst>
      <p:ext uri="{BB962C8B-B14F-4D97-AF65-F5344CB8AC3E}">
        <p14:creationId xmlns:p14="http://schemas.microsoft.com/office/powerpoint/2010/main" val="1916400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227351">
                                            <p:txEl>
                                              <p:pRg st="0" end="0"/>
                                            </p:txEl>
                                          </p:spTgt>
                                        </p:tgtEl>
                                        <p:attrNameLst>
                                          <p:attrName>style.visibility</p:attrName>
                                        </p:attrNameLst>
                                      </p:cBhvr>
                                      <p:to>
                                        <p:strVal val="visible"/>
                                      </p:to>
                                    </p:set>
                                    <p:anim calcmode="discrete" valueType="clr">
                                      <p:cBhvr override="childStyle">
                                        <p:cTn id="7" dur="80"/>
                                        <p:tgtEl>
                                          <p:spTgt spid="22735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735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2735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27351">
                                            <p:txEl>
                                              <p:pRg st="1" end="1"/>
                                            </p:txEl>
                                          </p:spTgt>
                                        </p:tgtEl>
                                        <p:attrNameLst>
                                          <p:attrName>style.visibility</p:attrName>
                                        </p:attrNameLst>
                                      </p:cBhvr>
                                      <p:to>
                                        <p:strVal val="visible"/>
                                      </p:to>
                                    </p:set>
                                    <p:anim calcmode="lin" valueType="num">
                                      <p:cBhvr>
                                        <p:cTn id="14" dur="500" fill="hold"/>
                                        <p:tgtEl>
                                          <p:spTgt spid="22735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735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73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27351">
                                            <p:txEl>
                                              <p:pRg st="2" end="2"/>
                                            </p:txEl>
                                          </p:spTgt>
                                        </p:tgtEl>
                                        <p:attrNameLst>
                                          <p:attrName>style.visibility</p:attrName>
                                        </p:attrNameLst>
                                      </p:cBhvr>
                                      <p:to>
                                        <p:strVal val="visible"/>
                                      </p:to>
                                    </p:set>
                                    <p:anim calcmode="lin" valueType="num">
                                      <p:cBhvr>
                                        <p:cTn id="21" dur="500" fill="hold"/>
                                        <p:tgtEl>
                                          <p:spTgt spid="22735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2735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2735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27351">
                                            <p:txEl>
                                              <p:pRg st="3" end="3"/>
                                            </p:txEl>
                                          </p:spTgt>
                                        </p:tgtEl>
                                        <p:attrNameLst>
                                          <p:attrName>style.visibility</p:attrName>
                                        </p:attrNameLst>
                                      </p:cBhvr>
                                      <p:to>
                                        <p:strVal val="visible"/>
                                      </p:to>
                                    </p:set>
                                    <p:anim calcmode="lin" valueType="num">
                                      <p:cBhvr>
                                        <p:cTn id="28" dur="500" fill="hold"/>
                                        <p:tgtEl>
                                          <p:spTgt spid="22735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2735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2735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27351">
                                            <p:txEl>
                                              <p:pRg st="5" end="5"/>
                                            </p:txEl>
                                          </p:spTgt>
                                        </p:tgtEl>
                                        <p:attrNameLst>
                                          <p:attrName>style.visibility</p:attrName>
                                        </p:attrNameLst>
                                      </p:cBhvr>
                                      <p:to>
                                        <p:strVal val="visible"/>
                                      </p:to>
                                    </p:set>
                                    <p:anim calcmode="lin" valueType="num">
                                      <p:cBhvr>
                                        <p:cTn id="35" dur="500" fill="hold"/>
                                        <p:tgtEl>
                                          <p:spTgt spid="227351">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227351">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227351">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27351">
                                            <p:txEl>
                                              <p:pRg st="6" end="6"/>
                                            </p:txEl>
                                          </p:spTgt>
                                        </p:tgtEl>
                                        <p:attrNameLst>
                                          <p:attrName>style.visibility</p:attrName>
                                        </p:attrNameLst>
                                      </p:cBhvr>
                                      <p:to>
                                        <p:strVal val="visible"/>
                                      </p:to>
                                    </p:set>
                                    <p:anim calcmode="lin" valueType="num">
                                      <p:cBhvr>
                                        <p:cTn id="42" dur="500" fill="hold"/>
                                        <p:tgtEl>
                                          <p:spTgt spid="227351">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227351">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2273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746"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E1150E-EF2A-4625-8E23-62C9878DE08B}"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27351" name="Text Box 23"/>
          <p:cNvSpPr txBox="1">
            <a:spLocks noChangeArrowheads="1"/>
          </p:cNvSpPr>
          <p:nvPr/>
        </p:nvSpPr>
        <p:spPr bwMode="auto">
          <a:xfrm>
            <a:off x="107950" y="125413"/>
            <a:ext cx="8928100"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2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Comentário: </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Entre as leis divinas, umas regulam o  movimento e as relações da matéria bruta: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são as leis físicas; </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seus estudos pertence ao domínio da Ciência.</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outras concernem especialmente aos homem e às suas relações com Deus e com seus semelhantes.  </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Compreendem as regras da vida do corpo e da vida da alma: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são as leis morais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a:t>
            </a:r>
          </a:p>
          <a:p>
            <a:pPr marL="0" marR="0" lvl="0" indent="0" algn="just" defTabSz="914400" rtl="0" eaLnBrk="1" fontAlgn="base" latinLnBrk="0" hangingPunct="1">
              <a:lnSpc>
                <a:spcPct val="90000"/>
              </a:lnSpc>
              <a:spcBef>
                <a:spcPct val="0"/>
              </a:spcBef>
              <a:spcAft>
                <a:spcPct val="0"/>
              </a:spcAft>
              <a:buClrTx/>
              <a:buSzTx/>
              <a:buFontTx/>
              <a:buNone/>
              <a:tabLst/>
              <a:defRPr/>
            </a:pPr>
            <a:endParaRPr kumimoji="0" lang="pt-BR" altLang="pt-BR"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621 -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Onde está escrita a lei de Deus? </a:t>
            </a: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Na consciência*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(8).</a:t>
            </a:r>
          </a:p>
          <a:p>
            <a:pPr marL="0" marR="0" lvl="0" indent="0" algn="just" defTabSz="914400" rtl="0" eaLnBrk="1" fontAlgn="base" latinLnBrk="0" hangingPunct="1">
              <a:lnSpc>
                <a:spcPct val="95000"/>
              </a:lnSpc>
              <a:spcBef>
                <a:spcPct val="0"/>
              </a:spcBef>
              <a:spcAft>
                <a:spcPct val="0"/>
              </a:spcAft>
              <a:buClrTx/>
              <a:buSzTx/>
              <a:buFontTx/>
              <a:buNone/>
              <a:tabLst/>
              <a:defRPr/>
            </a:pPr>
            <a:endParaRPr kumimoji="0" lang="pt-BR" altLang="pt-BR"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base" latinLnBrk="0" hangingPunct="1">
              <a:lnSpc>
                <a:spcPct val="95000"/>
              </a:lnSpc>
              <a:spcBef>
                <a:spcPct val="0"/>
              </a:spcBef>
              <a:spcAft>
                <a:spcPct val="0"/>
              </a:spcAft>
              <a:buClrTx/>
              <a:buSzTx/>
              <a:buFont typeface="Wingdings" panose="05000000000000000000" pitchFamily="2" charset="2"/>
              <a:buChar char="v"/>
              <a:tabLst/>
              <a:defRPr/>
            </a:pPr>
            <a:r>
              <a:rPr kumimoji="0" lang="pt-BR" altLang="pt-BR" sz="3000" b="0" i="1" u="none" strike="noStrike" kern="1200" cap="none" spc="0" normalizeH="0" baseline="0" noProof="0" dirty="0">
                <a:ln>
                  <a:noFill/>
                </a:ln>
                <a:solidFill>
                  <a:srgbClr val="FFCC99"/>
                </a:solidFill>
                <a:effectLst/>
                <a:uLnTx/>
                <a:uFillTx/>
                <a:latin typeface="Arial" panose="020B0604020202020204" pitchFamily="34" charset="0"/>
                <a:ea typeface="+mn-ea"/>
                <a:cs typeface="Arial" panose="020B0604020202020204" pitchFamily="34" charset="0"/>
              </a:rPr>
              <a:t>	</a:t>
            </a:r>
            <a:r>
              <a:rPr kumimoji="0" lang="pt-BR" altLang="pt-BR" sz="3400" b="0" i="1" u="none" strike="noStrike" kern="1200" cap="none" spc="0" normalizeH="0" baseline="0" noProof="0" dirty="0">
                <a:ln>
                  <a:noFill/>
                </a:ln>
                <a:solidFill>
                  <a:srgbClr val="FFCC99"/>
                </a:solidFill>
                <a:effectLst/>
                <a:uLnTx/>
                <a:uFillTx/>
                <a:latin typeface="Arial" panose="020B0604020202020204" pitchFamily="34" charset="0"/>
                <a:ea typeface="+mn-ea"/>
                <a:cs typeface="Arial" panose="020B0604020202020204" pitchFamily="34" charset="0"/>
              </a:rPr>
              <a:t>*</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Descartes, na terceira de suas Meditações Metafísicas declara que a ideia de Deus está impressa no homem “como a marca do obreiro impressa em sua obra”.</a:t>
            </a:r>
          </a:p>
        </p:txBody>
      </p:sp>
    </p:spTree>
    <p:extLst>
      <p:ext uri="{BB962C8B-B14F-4D97-AF65-F5344CB8AC3E}">
        <p14:creationId xmlns:p14="http://schemas.microsoft.com/office/powerpoint/2010/main" val="2039037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27351">
                                            <p:txEl>
                                              <p:pRg st="0" end="0"/>
                                            </p:txEl>
                                          </p:spTgt>
                                        </p:tgtEl>
                                        <p:attrNameLst>
                                          <p:attrName>style.visibility</p:attrName>
                                        </p:attrNameLst>
                                      </p:cBhvr>
                                      <p:to>
                                        <p:strVal val="visible"/>
                                      </p:to>
                                    </p:set>
                                    <p:anim calcmode="lin" valueType="num">
                                      <p:cBhvr>
                                        <p:cTn id="7" dur="500" fill="hold"/>
                                        <p:tgtEl>
                                          <p:spTgt spid="2273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73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27351">
                                            <p:txEl>
                                              <p:pRg st="1" end="1"/>
                                            </p:txEl>
                                          </p:spTgt>
                                        </p:tgtEl>
                                        <p:attrNameLst>
                                          <p:attrName>style.visibility</p:attrName>
                                        </p:attrNameLst>
                                      </p:cBhvr>
                                      <p:to>
                                        <p:strVal val="visible"/>
                                      </p:to>
                                    </p:set>
                                    <p:anim calcmode="lin" valueType="num">
                                      <p:cBhvr>
                                        <p:cTn id="14" dur="500" fill="hold"/>
                                        <p:tgtEl>
                                          <p:spTgt spid="22735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735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73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27351">
                                            <p:txEl>
                                              <p:pRg st="2" end="2"/>
                                            </p:txEl>
                                          </p:spTgt>
                                        </p:tgtEl>
                                        <p:attrNameLst>
                                          <p:attrName>style.visibility</p:attrName>
                                        </p:attrNameLst>
                                      </p:cBhvr>
                                      <p:to>
                                        <p:strVal val="visible"/>
                                      </p:to>
                                    </p:set>
                                    <p:anim calcmode="lin" valueType="num">
                                      <p:cBhvr>
                                        <p:cTn id="21" dur="500" fill="hold"/>
                                        <p:tgtEl>
                                          <p:spTgt spid="22735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2735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2735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27351">
                                            <p:txEl>
                                              <p:pRg st="4" end="4"/>
                                            </p:txEl>
                                          </p:spTgt>
                                        </p:tgtEl>
                                        <p:attrNameLst>
                                          <p:attrName>style.visibility</p:attrName>
                                        </p:attrNameLst>
                                      </p:cBhvr>
                                      <p:to>
                                        <p:strVal val="visible"/>
                                      </p:to>
                                    </p:set>
                                    <p:anim calcmode="lin" valueType="num">
                                      <p:cBhvr>
                                        <p:cTn id="28" dur="500" fill="hold"/>
                                        <p:tgtEl>
                                          <p:spTgt spid="227351">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27351">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27351">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27351">
                                            <p:txEl>
                                              <p:pRg st="5" end="5"/>
                                            </p:txEl>
                                          </p:spTgt>
                                        </p:tgtEl>
                                        <p:attrNameLst>
                                          <p:attrName>style.visibility</p:attrName>
                                        </p:attrNameLst>
                                      </p:cBhvr>
                                      <p:to>
                                        <p:strVal val="visible"/>
                                      </p:to>
                                    </p:set>
                                    <p:anim calcmode="lin" valueType="num">
                                      <p:cBhvr>
                                        <p:cTn id="35" dur="500" fill="hold"/>
                                        <p:tgtEl>
                                          <p:spTgt spid="227351">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227351">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227351">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27351">
                                            <p:txEl>
                                              <p:pRg st="7" end="7"/>
                                            </p:txEl>
                                          </p:spTgt>
                                        </p:tgtEl>
                                        <p:attrNameLst>
                                          <p:attrName>style.visibility</p:attrName>
                                        </p:attrNameLst>
                                      </p:cBhvr>
                                      <p:to>
                                        <p:strVal val="visible"/>
                                      </p:to>
                                    </p:set>
                                    <p:anim calcmode="lin" valueType="num">
                                      <p:cBhvr>
                                        <p:cTn id="42" dur="500" fill="hold"/>
                                        <p:tgtEl>
                                          <p:spTgt spid="227351">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227351">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2273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794"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6ECCB2-914E-44E2-8CCB-EB852EE50B48}"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27351" name="Text Box 23"/>
          <p:cNvSpPr txBox="1">
            <a:spLocks noChangeArrowheads="1"/>
          </p:cNvSpPr>
          <p:nvPr/>
        </p:nvSpPr>
        <p:spPr bwMode="auto">
          <a:xfrm>
            <a:off x="121610" y="577540"/>
            <a:ext cx="8858250" cy="602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Essa ideia de Deus é inata no homem e o impele à perfeição.</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Embora as escolas modernas de psicologia neguem a existência das ideias inatas, o Espiritismo sustenta essa existência, através do princípio da rematerialização.</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Por outro lado, as ideias de Deus, da sobrevivência, do bem e do mal existiram sempre entre todos os povos.</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A lei de Deus está escrita na consciência do homem como a assinatura do artista na sua obra. </a:t>
            </a:r>
            <a:r>
              <a:rPr kumimoji="0" lang="pt-BR" altLang="pt-BR" sz="2400" b="0" i="0" u="none" strike="noStrike" kern="1200" cap="none" spc="0" normalizeH="0" baseline="0" noProof="0" dirty="0">
                <a:ln>
                  <a:noFill/>
                </a:ln>
                <a:solidFill>
                  <a:srgbClr val="FFFF00"/>
                </a:solidFill>
                <a:effectLst/>
                <a:uLnTx/>
                <a:uFillTx/>
                <a:latin typeface="Franklin Gothic Book" panose="020B0503020102020204" pitchFamily="34" charset="0"/>
                <a:ea typeface="+mn-ea"/>
                <a:cs typeface="Arial" panose="020B0604020202020204" pitchFamily="34" charset="0"/>
              </a:rPr>
              <a:t>(Nota do Tradutor: J. Herculano Pires).</a:t>
            </a:r>
            <a:r>
              <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 </a:t>
            </a:r>
          </a:p>
          <a:p>
            <a:pPr marL="0" marR="0" lvl="0" indent="0" algn="just" defTabSz="914400" rtl="0" eaLnBrk="1" fontAlgn="base" latinLnBrk="0" hangingPunct="1">
              <a:lnSpc>
                <a:spcPct val="90000"/>
              </a:lnSpc>
              <a:spcBef>
                <a:spcPct val="0"/>
              </a:spcBef>
              <a:spcAft>
                <a:spcPct val="0"/>
              </a:spcAft>
              <a:buClrTx/>
              <a:buSzTx/>
              <a:buFontTx/>
              <a:buNone/>
              <a:tabLst/>
              <a:defRPr/>
            </a:pPr>
            <a:endParaRPr kumimoji="0" lang="pt-BR" altLang="pt-BR" sz="2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endParaRP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Deus proporcionou a todos os homens os meios de conhecerem a sua lei?</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Todos podem conhecê-la, mas nem todos a compreendem; </a:t>
            </a:r>
          </a:p>
        </p:txBody>
      </p:sp>
    </p:spTree>
    <p:extLst>
      <p:ext uri="{BB962C8B-B14F-4D97-AF65-F5344CB8AC3E}">
        <p14:creationId xmlns:p14="http://schemas.microsoft.com/office/powerpoint/2010/main" val="3209882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27351">
                                            <p:txEl>
                                              <p:pRg st="0" end="0"/>
                                            </p:txEl>
                                          </p:spTgt>
                                        </p:tgtEl>
                                        <p:attrNameLst>
                                          <p:attrName>style.visibility</p:attrName>
                                        </p:attrNameLst>
                                      </p:cBhvr>
                                      <p:to>
                                        <p:strVal val="visible"/>
                                      </p:to>
                                    </p:set>
                                    <p:anim calcmode="lin" valueType="num">
                                      <p:cBhvr>
                                        <p:cTn id="7" dur="500" fill="hold"/>
                                        <p:tgtEl>
                                          <p:spTgt spid="2273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73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27351">
                                            <p:txEl>
                                              <p:pRg st="1" end="1"/>
                                            </p:txEl>
                                          </p:spTgt>
                                        </p:tgtEl>
                                        <p:attrNameLst>
                                          <p:attrName>style.visibility</p:attrName>
                                        </p:attrNameLst>
                                      </p:cBhvr>
                                      <p:to>
                                        <p:strVal val="visible"/>
                                      </p:to>
                                    </p:set>
                                    <p:anim calcmode="lin" valueType="num">
                                      <p:cBhvr>
                                        <p:cTn id="14" dur="500" fill="hold"/>
                                        <p:tgtEl>
                                          <p:spTgt spid="22735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735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73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27351">
                                            <p:txEl>
                                              <p:pRg st="2" end="2"/>
                                            </p:txEl>
                                          </p:spTgt>
                                        </p:tgtEl>
                                        <p:attrNameLst>
                                          <p:attrName>style.visibility</p:attrName>
                                        </p:attrNameLst>
                                      </p:cBhvr>
                                      <p:to>
                                        <p:strVal val="visible"/>
                                      </p:to>
                                    </p:set>
                                    <p:anim calcmode="lin" valueType="num">
                                      <p:cBhvr>
                                        <p:cTn id="21" dur="500" fill="hold"/>
                                        <p:tgtEl>
                                          <p:spTgt spid="22735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2735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2735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27351">
                                            <p:txEl>
                                              <p:pRg st="3" end="3"/>
                                            </p:txEl>
                                          </p:spTgt>
                                        </p:tgtEl>
                                        <p:attrNameLst>
                                          <p:attrName>style.visibility</p:attrName>
                                        </p:attrNameLst>
                                      </p:cBhvr>
                                      <p:to>
                                        <p:strVal val="visible"/>
                                      </p:to>
                                    </p:set>
                                    <p:anim calcmode="lin" valueType="num">
                                      <p:cBhvr>
                                        <p:cTn id="28" dur="500" fill="hold"/>
                                        <p:tgtEl>
                                          <p:spTgt spid="22735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2735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2735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27351">
                                            <p:txEl>
                                              <p:pRg st="5" end="5"/>
                                            </p:txEl>
                                          </p:spTgt>
                                        </p:tgtEl>
                                        <p:attrNameLst>
                                          <p:attrName>style.visibility</p:attrName>
                                        </p:attrNameLst>
                                      </p:cBhvr>
                                      <p:to>
                                        <p:strVal val="visible"/>
                                      </p:to>
                                    </p:set>
                                    <p:anim calcmode="lin" valueType="num">
                                      <p:cBhvr>
                                        <p:cTn id="35" dur="500" fill="hold"/>
                                        <p:tgtEl>
                                          <p:spTgt spid="227351">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227351">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227351">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27351">
                                            <p:txEl>
                                              <p:pRg st="6" end="6"/>
                                            </p:txEl>
                                          </p:spTgt>
                                        </p:tgtEl>
                                        <p:attrNameLst>
                                          <p:attrName>style.visibility</p:attrName>
                                        </p:attrNameLst>
                                      </p:cBhvr>
                                      <p:to>
                                        <p:strVal val="visible"/>
                                      </p:to>
                                    </p:set>
                                    <p:anim calcmode="lin" valueType="num">
                                      <p:cBhvr>
                                        <p:cTn id="42" dur="500" fill="hold"/>
                                        <p:tgtEl>
                                          <p:spTgt spid="227351">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227351">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2273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5842"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A4E805-2BC6-4F55-B8F1-038F681F541E}"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27351" name="Text Box 23"/>
          <p:cNvSpPr txBox="1">
            <a:spLocks noChangeArrowheads="1"/>
          </p:cNvSpPr>
          <p:nvPr/>
        </p:nvSpPr>
        <p:spPr bwMode="auto">
          <a:xfrm>
            <a:off x="164140" y="322374"/>
            <a:ext cx="8858250" cy="61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que melhor a compreendem são os homens de bem e os que desejam pesquisá-la.</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Todos entretanto, um dia a compreenderão, porque é necessário que o progresso se realize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a:t>
            </a:r>
          </a:p>
          <a:p>
            <a:pPr marL="0" marR="0" lvl="0" indent="0" algn="just" defTabSz="914400" rtl="0" eaLnBrk="1" fontAlgn="base" latinLnBrk="0" hangingPunct="1">
              <a:lnSpc>
                <a:spcPct val="90000"/>
              </a:lnSpc>
              <a:spcBef>
                <a:spcPct val="0"/>
              </a:spcBef>
              <a:spcAft>
                <a:spcPct val="0"/>
              </a:spcAft>
              <a:buClrTx/>
              <a:buSzTx/>
              <a:buFontTx/>
              <a:buNone/>
              <a:tabLst/>
              <a:defRPr/>
            </a:pPr>
            <a:endParaRPr lang="pt-BR" altLang="pt-BR" sz="2400" b="1" dirty="0">
              <a:solidFill>
                <a:srgbClr val="FFFF00"/>
              </a:solidFill>
            </a:endParaRP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621-a - </a:t>
            </a: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Desde que o homem traz na consciência a lei de Deus, que necessidade tem de que lha revelem??</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Ele a tinha esquecido e desprezado: </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Deus quis que ela ( a lei) lhe fosse lembrada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(9).</a:t>
            </a:r>
            <a:endPar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0000"/>
              </a:lnSpc>
              <a:spcBef>
                <a:spcPct val="0"/>
              </a:spcBef>
              <a:spcAft>
                <a:spcPct val="0"/>
              </a:spcAft>
              <a:buClrTx/>
              <a:buSzTx/>
              <a:buFontTx/>
              <a:buNone/>
              <a:tabLst/>
              <a:defRPr/>
            </a:pPr>
            <a:endPar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lei de Deus é constantemente revelada aos homens, apesar de estar ela escrita na consciência, porque é passível de ser esquecida e desprezada pelo ser humano.</a:t>
            </a:r>
            <a:endPar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28767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27351">
                                            <p:txEl>
                                              <p:pRg st="0" end="0"/>
                                            </p:txEl>
                                          </p:spTgt>
                                        </p:tgtEl>
                                        <p:attrNameLst>
                                          <p:attrName>style.visibility</p:attrName>
                                        </p:attrNameLst>
                                      </p:cBhvr>
                                      <p:to>
                                        <p:strVal val="visible"/>
                                      </p:to>
                                    </p:set>
                                    <p:anim calcmode="lin" valueType="num">
                                      <p:cBhvr>
                                        <p:cTn id="7" dur="500" fill="hold"/>
                                        <p:tgtEl>
                                          <p:spTgt spid="2273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73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27351">
                                            <p:txEl>
                                              <p:pRg st="1" end="1"/>
                                            </p:txEl>
                                          </p:spTgt>
                                        </p:tgtEl>
                                        <p:attrNameLst>
                                          <p:attrName>style.visibility</p:attrName>
                                        </p:attrNameLst>
                                      </p:cBhvr>
                                      <p:to>
                                        <p:strVal val="visible"/>
                                      </p:to>
                                    </p:set>
                                    <p:anim calcmode="lin" valueType="num">
                                      <p:cBhvr>
                                        <p:cTn id="14" dur="500" fill="hold"/>
                                        <p:tgtEl>
                                          <p:spTgt spid="22735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735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73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27351">
                                            <p:txEl>
                                              <p:pRg st="3" end="3"/>
                                            </p:txEl>
                                          </p:spTgt>
                                        </p:tgtEl>
                                        <p:attrNameLst>
                                          <p:attrName>style.visibility</p:attrName>
                                        </p:attrNameLst>
                                      </p:cBhvr>
                                      <p:to>
                                        <p:strVal val="visible"/>
                                      </p:to>
                                    </p:set>
                                    <p:anim calcmode="lin" valueType="num">
                                      <p:cBhvr>
                                        <p:cTn id="21" dur="500" fill="hold"/>
                                        <p:tgtEl>
                                          <p:spTgt spid="227351">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27351">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27351">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27351">
                                            <p:txEl>
                                              <p:pRg st="4" end="4"/>
                                            </p:txEl>
                                          </p:spTgt>
                                        </p:tgtEl>
                                        <p:attrNameLst>
                                          <p:attrName>style.visibility</p:attrName>
                                        </p:attrNameLst>
                                      </p:cBhvr>
                                      <p:to>
                                        <p:strVal val="visible"/>
                                      </p:to>
                                    </p:set>
                                    <p:anim calcmode="lin" valueType="num">
                                      <p:cBhvr>
                                        <p:cTn id="28" dur="500" fill="hold"/>
                                        <p:tgtEl>
                                          <p:spTgt spid="227351">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27351">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27351">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27351">
                                            <p:txEl>
                                              <p:pRg st="5" end="5"/>
                                            </p:txEl>
                                          </p:spTgt>
                                        </p:tgtEl>
                                        <p:attrNameLst>
                                          <p:attrName>style.visibility</p:attrName>
                                        </p:attrNameLst>
                                      </p:cBhvr>
                                      <p:to>
                                        <p:strVal val="visible"/>
                                      </p:to>
                                    </p:set>
                                    <p:anim calcmode="lin" valueType="num">
                                      <p:cBhvr>
                                        <p:cTn id="35" dur="500" fill="hold"/>
                                        <p:tgtEl>
                                          <p:spTgt spid="227351">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227351">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227351">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27351">
                                            <p:txEl>
                                              <p:pRg st="7" end="7"/>
                                            </p:txEl>
                                          </p:spTgt>
                                        </p:tgtEl>
                                        <p:attrNameLst>
                                          <p:attrName>style.visibility</p:attrName>
                                        </p:attrNameLst>
                                      </p:cBhvr>
                                      <p:to>
                                        <p:strVal val="visible"/>
                                      </p:to>
                                    </p:set>
                                    <p:anim calcmode="lin" valueType="num">
                                      <p:cBhvr>
                                        <p:cTn id="42" dur="500" fill="hold"/>
                                        <p:tgtEl>
                                          <p:spTgt spid="227351">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227351">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2273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7890"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6AB8DA-EE40-4C92-B8B4-E9D3A365A0CB}"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94919" name="Text Box 7"/>
          <p:cNvSpPr txBox="1">
            <a:spLocks noChangeArrowheads="1"/>
          </p:cNvSpPr>
          <p:nvPr/>
        </p:nvSpPr>
        <p:spPr bwMode="auto">
          <a:xfrm>
            <a:off x="250825" y="307975"/>
            <a:ext cx="8642350"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622 - </a:t>
            </a: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Deus outorgou (concedeu) a alguns homens a missão de revelar a sua lei?</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Sim, certamente; em todos os tempos houve homens que receberam essa missão.</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São Espíritos Superiores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(são os chamados Teguéias),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materializados com o fim de fazer progredir a Humanidade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(10).</a:t>
            </a:r>
          </a:p>
          <a:p>
            <a:pPr marL="0" marR="0" lvl="0" indent="0" algn="just" defTabSz="914400" rtl="0" eaLnBrk="1" fontAlgn="base" latinLnBrk="0" hangingPunct="1">
              <a:lnSpc>
                <a:spcPct val="90000"/>
              </a:lnSpc>
              <a:spcBef>
                <a:spcPct val="0"/>
              </a:spcBef>
              <a:spcAft>
                <a:spcPct val="0"/>
              </a:spcAft>
              <a:buClrTx/>
              <a:buSzTx/>
              <a:buFontTx/>
              <a:buNone/>
              <a:tabLst/>
              <a:defRPr/>
            </a:pPr>
            <a:endPar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623 - </a:t>
            </a: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Esses que pretenderam instruir os homens na lei de Deus não se enganaram algumas vezes e não os fizeram transviar-se muitas vezes através de falsos princípios?</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Certamente, com os que não eram inspirados por Deus e que atribuíram a si mesmos, por ambição, uma missão, que não tinham.</a:t>
            </a:r>
          </a:p>
        </p:txBody>
      </p:sp>
    </p:spTree>
    <p:extLst>
      <p:ext uri="{BB962C8B-B14F-4D97-AF65-F5344CB8AC3E}">
        <p14:creationId xmlns:p14="http://schemas.microsoft.com/office/powerpoint/2010/main" val="3038506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94919">
                                            <p:txEl>
                                              <p:pRg st="0" end="0"/>
                                            </p:txEl>
                                          </p:spTgt>
                                        </p:tgtEl>
                                        <p:attrNameLst>
                                          <p:attrName>style.visibility</p:attrName>
                                        </p:attrNameLst>
                                      </p:cBhvr>
                                      <p:to>
                                        <p:strVal val="visible"/>
                                      </p:to>
                                    </p:set>
                                    <p:anim calcmode="lin" valueType="num">
                                      <p:cBhvr>
                                        <p:cTn id="7" dur="500" fill="hold"/>
                                        <p:tgtEl>
                                          <p:spTgt spid="2949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49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491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94919">
                                            <p:txEl>
                                              <p:pRg st="1" end="1"/>
                                            </p:txEl>
                                          </p:spTgt>
                                        </p:tgtEl>
                                        <p:attrNameLst>
                                          <p:attrName>style.visibility</p:attrName>
                                        </p:attrNameLst>
                                      </p:cBhvr>
                                      <p:to>
                                        <p:strVal val="visible"/>
                                      </p:to>
                                    </p:set>
                                    <p:anim calcmode="lin" valueType="num">
                                      <p:cBhvr>
                                        <p:cTn id="14" dur="500" fill="hold"/>
                                        <p:tgtEl>
                                          <p:spTgt spid="29491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9491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9491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94919">
                                            <p:txEl>
                                              <p:pRg st="2" end="2"/>
                                            </p:txEl>
                                          </p:spTgt>
                                        </p:tgtEl>
                                        <p:attrNameLst>
                                          <p:attrName>style.visibility</p:attrName>
                                        </p:attrNameLst>
                                      </p:cBhvr>
                                      <p:to>
                                        <p:strVal val="visible"/>
                                      </p:to>
                                    </p:set>
                                    <p:anim calcmode="lin" valueType="num">
                                      <p:cBhvr>
                                        <p:cTn id="21" dur="500" fill="hold"/>
                                        <p:tgtEl>
                                          <p:spTgt spid="29491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9491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9491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94919">
                                            <p:txEl>
                                              <p:pRg st="4" end="4"/>
                                            </p:txEl>
                                          </p:spTgt>
                                        </p:tgtEl>
                                        <p:attrNameLst>
                                          <p:attrName>style.visibility</p:attrName>
                                        </p:attrNameLst>
                                      </p:cBhvr>
                                      <p:to>
                                        <p:strVal val="visible"/>
                                      </p:to>
                                    </p:set>
                                    <p:anim calcmode="lin" valueType="num">
                                      <p:cBhvr>
                                        <p:cTn id="28" dur="500" fill="hold"/>
                                        <p:tgtEl>
                                          <p:spTgt spid="294919">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94919">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94919">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94919">
                                            <p:txEl>
                                              <p:pRg st="5" end="5"/>
                                            </p:txEl>
                                          </p:spTgt>
                                        </p:tgtEl>
                                        <p:attrNameLst>
                                          <p:attrName>style.visibility</p:attrName>
                                        </p:attrNameLst>
                                      </p:cBhvr>
                                      <p:to>
                                        <p:strVal val="visible"/>
                                      </p:to>
                                    </p:set>
                                    <p:anim calcmode="lin" valueType="num">
                                      <p:cBhvr>
                                        <p:cTn id="35" dur="500" fill="hold"/>
                                        <p:tgtEl>
                                          <p:spTgt spid="294919">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294919">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2949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22460" y="1758809"/>
          <a:ext cx="7857461" cy="324861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248619">
                <a:tc>
                  <a:txBody>
                    <a:bodyPr/>
                    <a:lstStyle/>
                    <a:p>
                      <a:pPr algn="ctr"/>
                      <a:r>
                        <a:rPr lang="pt-BR" sz="2000" dirty="0">
                          <a:solidFill>
                            <a:srgbClr val="FFFF00"/>
                          </a:solidFill>
                        </a:rPr>
                        <a:t>II - CONHECIMENTO DA LEI NATURAL</a:t>
                      </a:r>
                    </a:p>
                    <a:p>
                      <a:pPr algn="just"/>
                      <a:endParaRPr lang="pt-BR" sz="2000" dirty="0"/>
                    </a:p>
                    <a:p>
                      <a:pPr algn="just"/>
                      <a:r>
                        <a:rPr lang="pt-BR" sz="2000" dirty="0"/>
                        <a:t>619.	Deus proporcionou a todos os homens os meios de conhecerem a sua lei?</a:t>
                      </a:r>
                    </a:p>
                    <a:p>
                      <a:pPr algn="just"/>
                      <a:endParaRPr lang="pt-BR" sz="2000" dirty="0"/>
                    </a:p>
                    <a:p>
                      <a:pPr algn="just"/>
                      <a:r>
                        <a:rPr lang="pt-BR" sz="2000" dirty="0">
                          <a:solidFill>
                            <a:srgbClr val="FFFF00"/>
                          </a:solidFill>
                        </a:rPr>
                        <a:t>R. Todos podem conhecê-la; mas nem todos a compreendem; os que melhor a compreendem são os homens de bem e os que desejam pesquisá-la. Não obstante, todos um dia a compreenderão, porque é necessário que o progresso se realize.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50240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9938"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8D3E85-2EA4-4F43-849E-B320A19F2AB6}"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94919" name="Text Box 7"/>
          <p:cNvSpPr txBox="1">
            <a:spLocks noChangeArrowheads="1"/>
          </p:cNvSpPr>
          <p:nvPr/>
        </p:nvSpPr>
        <p:spPr bwMode="auto">
          <a:xfrm>
            <a:off x="179388" y="146050"/>
            <a:ext cx="8785225" cy="658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Todavia, como eram homens de gênio, em meio aos seus próprios erros, acabavam ensinando às vezes grandes verdades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(11). </a:t>
            </a:r>
          </a:p>
          <a:p>
            <a:pPr marL="0" marR="0" lvl="0" indent="0" algn="just" defTabSz="914400" rtl="0" eaLnBrk="1" fontAlgn="base" latinLnBrk="0" hangingPunct="1">
              <a:lnSpc>
                <a:spcPct val="95000"/>
              </a:lnSpc>
              <a:spcBef>
                <a:spcPct val="0"/>
              </a:spcBef>
              <a:spcAft>
                <a:spcPct val="0"/>
              </a:spcAft>
              <a:buClrTx/>
              <a:buSzTx/>
              <a:buFontTx/>
              <a:buNone/>
              <a:tabLst/>
              <a:defRPr/>
            </a:pPr>
            <a:endParaRPr lang="pt-BR" altLang="pt-BR" sz="2400" b="1" dirty="0">
              <a:solidFill>
                <a:srgbClr val="FFFF00"/>
              </a:solidFill>
            </a:endParaRP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647 - </a:t>
            </a: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Toda a lei e Deus está encerrada </a:t>
            </a:r>
            <a:r>
              <a:rPr kumimoji="0" lang="pt-BR" altLang="pt-BR" sz="3000" b="0" i="0" u="none" strike="noStrike" kern="1200" cap="none" spc="0" normalizeH="0" baseline="0" noProof="0" dirty="0">
                <a:ln>
                  <a:noFill/>
                </a:ln>
                <a:solidFill>
                  <a:srgbClr val="CCFF33"/>
                </a:solidFill>
                <a:effectLst/>
                <a:uLnTx/>
                <a:uFillTx/>
                <a:latin typeface="Arial" panose="020B0604020202020204" pitchFamily="34" charset="0"/>
                <a:ea typeface="+mn-ea"/>
                <a:cs typeface="Arial" panose="020B0604020202020204" pitchFamily="34" charset="0"/>
              </a:rPr>
              <a:t>(traz em si – está contida)</a:t>
            </a: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 na máxima do amor ao próximo ensinada por Jesus?</a:t>
            </a: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Certamente essa máxima encerra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(contém)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todos os deveres dos homens entre si; </a:t>
            </a:r>
            <a:r>
              <a:rPr kumimoji="0" lang="pt-BR" altLang="pt-BR" sz="3000" b="0" i="1" u="none" strike="noStrike" kern="1200" cap="none" spc="0" normalizeH="0" baseline="0" noProof="0" dirty="0">
                <a:ln>
                  <a:noFill/>
                </a:ln>
                <a:solidFill>
                  <a:srgbClr val="CCFF33"/>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Mas é necessário mostrar-lhes a aplicação, pois do contrário podem deixar de cumpri-la, como já o fazem hoje.	</a:t>
            </a:r>
            <a:endPar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Aliás, a lei natural compreende todas as circunstâncias da vida e essa máxima se refere apenas a um dos seus aspectos. </a:t>
            </a:r>
          </a:p>
        </p:txBody>
      </p:sp>
    </p:spTree>
    <p:extLst>
      <p:ext uri="{BB962C8B-B14F-4D97-AF65-F5344CB8AC3E}">
        <p14:creationId xmlns:p14="http://schemas.microsoft.com/office/powerpoint/2010/main" val="2039504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94919">
                                            <p:txEl>
                                              <p:pRg st="0" end="0"/>
                                            </p:txEl>
                                          </p:spTgt>
                                        </p:tgtEl>
                                        <p:attrNameLst>
                                          <p:attrName>style.visibility</p:attrName>
                                        </p:attrNameLst>
                                      </p:cBhvr>
                                      <p:to>
                                        <p:strVal val="visible"/>
                                      </p:to>
                                    </p:set>
                                    <p:anim calcmode="lin" valueType="num">
                                      <p:cBhvr>
                                        <p:cTn id="7" dur="500" fill="hold"/>
                                        <p:tgtEl>
                                          <p:spTgt spid="2949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49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491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94919">
                                            <p:txEl>
                                              <p:pRg st="2" end="2"/>
                                            </p:txEl>
                                          </p:spTgt>
                                        </p:tgtEl>
                                        <p:attrNameLst>
                                          <p:attrName>style.visibility</p:attrName>
                                        </p:attrNameLst>
                                      </p:cBhvr>
                                      <p:to>
                                        <p:strVal val="visible"/>
                                      </p:to>
                                    </p:set>
                                    <p:anim calcmode="lin" valueType="num">
                                      <p:cBhvr>
                                        <p:cTn id="14" dur="500" fill="hold"/>
                                        <p:tgtEl>
                                          <p:spTgt spid="294919">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94919">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9491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4919">
                                            <p:txEl>
                                              <p:pRg st="3" end="3"/>
                                            </p:txEl>
                                          </p:spTgt>
                                        </p:tgtEl>
                                        <p:attrNameLst>
                                          <p:attrName>style.visibility</p:attrName>
                                        </p:attrNameLst>
                                      </p:cBhvr>
                                      <p:to>
                                        <p:strVal val="visible"/>
                                      </p:to>
                                    </p:set>
                                    <p:anim calcmode="lin" valueType="num">
                                      <p:cBhvr>
                                        <p:cTn id="21" dur="500" fill="hold"/>
                                        <p:tgtEl>
                                          <p:spTgt spid="294919">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94919">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94919">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94919">
                                            <p:txEl>
                                              <p:pRg st="4" end="4"/>
                                            </p:txEl>
                                          </p:spTgt>
                                        </p:tgtEl>
                                        <p:attrNameLst>
                                          <p:attrName>style.visibility</p:attrName>
                                        </p:attrNameLst>
                                      </p:cBhvr>
                                      <p:to>
                                        <p:strVal val="visible"/>
                                      </p:to>
                                    </p:set>
                                    <p:anim calcmode="lin" valueType="num">
                                      <p:cBhvr>
                                        <p:cTn id="28" dur="500" fill="hold"/>
                                        <p:tgtEl>
                                          <p:spTgt spid="294919">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94919">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94919">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94919">
                                            <p:txEl>
                                              <p:pRg st="5" end="5"/>
                                            </p:txEl>
                                          </p:spTgt>
                                        </p:tgtEl>
                                        <p:attrNameLst>
                                          <p:attrName>style.visibility</p:attrName>
                                        </p:attrNameLst>
                                      </p:cBhvr>
                                      <p:to>
                                        <p:strVal val="visible"/>
                                      </p:to>
                                    </p:set>
                                    <p:anim calcmode="lin" valueType="num">
                                      <p:cBhvr>
                                        <p:cTn id="35" dur="500" fill="hold"/>
                                        <p:tgtEl>
                                          <p:spTgt spid="294919">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294919">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2949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986"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723B62-F46A-4837-B484-6F187DA0EB9C}"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94919" name="Text Box 7"/>
          <p:cNvSpPr txBox="1">
            <a:spLocks noChangeArrowheads="1"/>
          </p:cNvSpPr>
          <p:nvPr/>
        </p:nvSpPr>
        <p:spPr bwMode="auto">
          <a:xfrm>
            <a:off x="179388" y="323850"/>
            <a:ext cx="8785225"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homens necessitam de regras precisas.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preceitos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(obrigação relacionada com a conduta)</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gerais e muito vagos deixam muitas portas abertas à interpretação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(12).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24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648 – </a:t>
            </a:r>
            <a:r>
              <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Que pensais da divisão da lei natura em dez partes, compreendendo as leis sobre </a:t>
            </a:r>
            <a:r>
              <a:rPr kumimoji="0" lang="pt-BR" altLang="pt-BR" sz="3000" b="0" i="0" u="none" strike="noStrike" kern="1200" cap="none" spc="0" normalizeH="0" baseline="0" noProof="0" dirty="0">
                <a:ln>
                  <a:noFill/>
                </a:ln>
                <a:solidFill>
                  <a:srgbClr val="3399FF">
                    <a:lumMod val="40000"/>
                    <a:lumOff val="60000"/>
                  </a:srgbClr>
                </a:solidFill>
                <a:effectLst/>
                <a:uLnTx/>
                <a:uFillTx/>
                <a:latin typeface="Arial" panose="020B0604020202020204" pitchFamily="34" charset="0"/>
                <a:ea typeface="+mn-ea"/>
                <a:cs typeface="Arial" panose="020B0604020202020204" pitchFamily="34" charset="0"/>
              </a:rPr>
              <a:t>a adoração, o trabalho, a reprodução, a conservação, a destruição, a sociedade, o progresso, a igualdade, a liberdade</a:t>
            </a:r>
            <a:r>
              <a:rPr kumimoji="0" lang="pt-BR" altLang="pt-BR" sz="30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e, por fim,</a:t>
            </a:r>
            <a:r>
              <a:rPr kumimoji="0" lang="pt-BR" altLang="pt-BR" sz="30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3399FF">
                    <a:lumMod val="40000"/>
                    <a:lumOff val="60000"/>
                  </a:srgbClr>
                </a:solidFill>
                <a:effectLst/>
                <a:uLnTx/>
                <a:uFillTx/>
                <a:latin typeface="Arial" panose="020B0604020202020204" pitchFamily="34" charset="0"/>
                <a:ea typeface="+mn-ea"/>
                <a:cs typeface="Arial" panose="020B0604020202020204" pitchFamily="34" charset="0"/>
              </a:rPr>
              <a:t>a da justiça, amor e caridade?</a:t>
            </a:r>
            <a:r>
              <a:rPr kumimoji="0" lang="pt-BR" altLang="pt-BR" sz="3000" b="0" i="1" u="none" strike="noStrike" kern="1200" cap="none" spc="0" normalizeH="0" baseline="0" noProof="0" dirty="0">
                <a:ln>
                  <a:noFill/>
                </a:ln>
                <a:solidFill>
                  <a:srgbClr val="3399FF">
                    <a:lumMod val="40000"/>
                    <a:lumOff val="60000"/>
                  </a:srgbClr>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base" latinLnBrk="0" hangingPunct="1">
              <a:lnSpc>
                <a:spcPct val="95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Essa divisão em dez partes é a de Moisés e pode abranger todas as circunstâncias da vida, o que é essencial.</a:t>
            </a:r>
            <a:endPar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1132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94919">
                                            <p:txEl>
                                              <p:pRg st="0" end="0"/>
                                            </p:txEl>
                                          </p:spTgt>
                                        </p:tgtEl>
                                        <p:attrNameLst>
                                          <p:attrName>style.visibility</p:attrName>
                                        </p:attrNameLst>
                                      </p:cBhvr>
                                      <p:to>
                                        <p:strVal val="visible"/>
                                      </p:to>
                                    </p:set>
                                    <p:anim calcmode="lin" valueType="num">
                                      <p:cBhvr>
                                        <p:cTn id="7" dur="500" fill="hold"/>
                                        <p:tgtEl>
                                          <p:spTgt spid="2949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49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491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94919">
                                            <p:txEl>
                                              <p:pRg st="1" end="1"/>
                                            </p:txEl>
                                          </p:spTgt>
                                        </p:tgtEl>
                                        <p:attrNameLst>
                                          <p:attrName>style.visibility</p:attrName>
                                        </p:attrNameLst>
                                      </p:cBhvr>
                                      <p:to>
                                        <p:strVal val="visible"/>
                                      </p:to>
                                    </p:set>
                                    <p:anim calcmode="lin" valueType="num">
                                      <p:cBhvr>
                                        <p:cTn id="14" dur="500" fill="hold"/>
                                        <p:tgtEl>
                                          <p:spTgt spid="29491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9491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9491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94919">
                                            <p:txEl>
                                              <p:pRg st="3" end="3"/>
                                            </p:txEl>
                                          </p:spTgt>
                                        </p:tgtEl>
                                        <p:attrNameLst>
                                          <p:attrName>style.visibility</p:attrName>
                                        </p:attrNameLst>
                                      </p:cBhvr>
                                      <p:to>
                                        <p:strVal val="visible"/>
                                      </p:to>
                                    </p:set>
                                    <p:anim calcmode="lin" valueType="num">
                                      <p:cBhvr>
                                        <p:cTn id="21" dur="500" fill="hold"/>
                                        <p:tgtEl>
                                          <p:spTgt spid="294919">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94919">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94919">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94919">
                                            <p:txEl>
                                              <p:pRg st="4" end="4"/>
                                            </p:txEl>
                                          </p:spTgt>
                                        </p:tgtEl>
                                        <p:attrNameLst>
                                          <p:attrName>style.visibility</p:attrName>
                                        </p:attrNameLst>
                                      </p:cBhvr>
                                      <p:to>
                                        <p:strVal val="visible"/>
                                      </p:to>
                                    </p:set>
                                    <p:anim calcmode="lin" valueType="num">
                                      <p:cBhvr>
                                        <p:cTn id="28" dur="500" fill="hold"/>
                                        <p:tgtEl>
                                          <p:spTgt spid="294919">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94919">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949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4034"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03A91-EC6E-44C6-872D-1F6B09EB03DD}"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44035" name="Rectangle 3"/>
          <p:cNvSpPr>
            <a:spLocks noChangeArrowheads="1"/>
          </p:cNvSpPr>
          <p:nvPr/>
        </p:nvSpPr>
        <p:spPr bwMode="auto">
          <a:xfrm>
            <a:off x="0" y="9525"/>
            <a:ext cx="9144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7207" name="Text Box 7"/>
          <p:cNvSpPr txBox="1">
            <a:spLocks noChangeArrowheads="1"/>
          </p:cNvSpPr>
          <p:nvPr/>
        </p:nvSpPr>
        <p:spPr bwMode="auto">
          <a:xfrm>
            <a:off x="142875" y="338388"/>
            <a:ext cx="8858250" cy="614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Podes segui-la, sem que ela tenha entretanto nada de absoluto, como não o têm os demais sistemas de classificação, que sempre dependem do ponto de vista sob o qual se considera um assunto.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última lei é a mais importante;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por ele que o homem pode avançar mais na vida espiritual, porque ela  resume todas as outras</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4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rPr>
              <a:t>(13).</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4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4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vivência da lei de Deus conduz o homem ao bem.</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 o [...] </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verdadeiro homem de bem é aquele que pratica a lei de </a:t>
            </a:r>
            <a:r>
              <a:rPr kumimoji="0" lang="pt-BR" altLang="pt-BR" sz="2900" b="0" i="0" u="none" strike="noStrike" kern="1200" cap="none" spc="0" normalizeH="0" baseline="0" noProof="0" dirty="0">
                <a:ln>
                  <a:noFill/>
                </a:ln>
                <a:solidFill>
                  <a:srgbClr val="3399FF">
                    <a:lumMod val="60000"/>
                    <a:lumOff val="40000"/>
                  </a:srgbClr>
                </a:solidFill>
                <a:effectLst/>
                <a:uLnTx/>
                <a:uFillTx/>
                <a:latin typeface="Arial" panose="020B0604020202020204" pitchFamily="34" charset="0"/>
                <a:ea typeface="+mn-ea"/>
                <a:cs typeface="Arial" panose="020B0604020202020204" pitchFamily="34" charset="0"/>
              </a:rPr>
              <a:t>justiça, amor e caridade</a:t>
            </a:r>
            <a:r>
              <a:rPr kumimoji="0" lang="pt-BR" altLang="pt-BR" sz="2900" b="0" i="1" u="none" strike="noStrike" kern="1200" cap="none" spc="0" normalizeH="0" baseline="0" noProof="0" dirty="0">
                <a:ln>
                  <a:noFill/>
                </a:ln>
                <a:solidFill>
                  <a:srgbClr val="FFCC99"/>
                </a:solidFill>
                <a:effectLst/>
                <a:uLnTx/>
                <a:uFillTx/>
                <a:latin typeface="Arial" panose="020B0604020202020204" pitchFamily="34" charset="0"/>
                <a:ea typeface="+mn-ea"/>
                <a:cs typeface="Arial" panose="020B0604020202020204" pitchFamily="34" charset="0"/>
              </a:rPr>
              <a:t>, </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 sua maior pureza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a:t>
            </a:r>
          </a:p>
        </p:txBody>
      </p:sp>
      <p:sp>
        <p:nvSpPr>
          <p:cNvPr id="307208" name="WordArt 8"/>
          <p:cNvSpPr>
            <a:spLocks noChangeArrowheads="1" noChangeShapeType="1" noTextEdit="1"/>
          </p:cNvSpPr>
          <p:nvPr/>
        </p:nvSpPr>
        <p:spPr bwMode="auto">
          <a:xfrm>
            <a:off x="250825" y="3789363"/>
            <a:ext cx="4629150" cy="4270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0" cap="none" spc="0" normalizeH="0" baseline="0" noProof="0" dirty="0">
                <a:ln w="19050">
                  <a:solidFill>
                    <a:srgbClr val="000000"/>
                  </a:solidFill>
                  <a:round/>
                  <a:headEnd/>
                  <a:tailEnd/>
                </a:ln>
                <a:solidFill>
                  <a:srgbClr val="FFFF00"/>
                </a:solidFill>
                <a:effectLst/>
                <a:uLnTx/>
                <a:uFillTx/>
                <a:latin typeface="Impact" panose="020B0806030902050204" pitchFamily="34" charset="0"/>
                <a:ea typeface="+mn-ea"/>
                <a:cs typeface="Arial" panose="020B0604020202020204" pitchFamily="34" charset="0"/>
              </a:rPr>
              <a:t>É a lei de Justiça, amor e caridade.</a:t>
            </a:r>
          </a:p>
        </p:txBody>
      </p:sp>
    </p:spTree>
    <p:extLst>
      <p:ext uri="{BB962C8B-B14F-4D97-AF65-F5344CB8AC3E}">
        <p14:creationId xmlns:p14="http://schemas.microsoft.com/office/powerpoint/2010/main" val="712424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07207">
                                            <p:txEl>
                                              <p:pRg st="0" end="0"/>
                                            </p:txEl>
                                          </p:spTgt>
                                        </p:tgtEl>
                                        <p:attrNameLst>
                                          <p:attrName>style.visibility</p:attrName>
                                        </p:attrNameLst>
                                      </p:cBhvr>
                                      <p:to>
                                        <p:strVal val="visible"/>
                                      </p:to>
                                    </p:set>
                                    <p:anim calcmode="lin" valueType="num">
                                      <p:cBhvr>
                                        <p:cTn id="7" dur="500" fill="hold"/>
                                        <p:tgtEl>
                                          <p:spTgt spid="3072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720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07207">
                                            <p:txEl>
                                              <p:pRg st="1" end="1"/>
                                            </p:txEl>
                                          </p:spTgt>
                                        </p:tgtEl>
                                        <p:attrNameLst>
                                          <p:attrName>style.visibility</p:attrName>
                                        </p:attrNameLst>
                                      </p:cBhvr>
                                      <p:to>
                                        <p:strVal val="visible"/>
                                      </p:to>
                                    </p:set>
                                    <p:anim calcmode="lin" valueType="num">
                                      <p:cBhvr>
                                        <p:cTn id="14" dur="500" fill="hold"/>
                                        <p:tgtEl>
                                          <p:spTgt spid="30720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0720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0720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07207">
                                            <p:txEl>
                                              <p:pRg st="2" end="2"/>
                                            </p:txEl>
                                          </p:spTgt>
                                        </p:tgtEl>
                                        <p:attrNameLst>
                                          <p:attrName>style.visibility</p:attrName>
                                        </p:attrNameLst>
                                      </p:cBhvr>
                                      <p:to>
                                        <p:strVal val="visible"/>
                                      </p:to>
                                    </p:set>
                                    <p:anim calcmode="lin" valueType="num">
                                      <p:cBhvr>
                                        <p:cTn id="21" dur="500" fill="hold"/>
                                        <p:tgtEl>
                                          <p:spTgt spid="30720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0720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0720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07208"/>
                                        </p:tgtEl>
                                        <p:attrNameLst>
                                          <p:attrName>style.visibility</p:attrName>
                                        </p:attrNameLst>
                                      </p:cBhvr>
                                      <p:to>
                                        <p:strVal val="visible"/>
                                      </p:to>
                                    </p:set>
                                    <p:animEffect transition="in" filter="barn(inVertical)">
                                      <p:cBhvr>
                                        <p:cTn id="28" dur="500"/>
                                        <p:tgtEl>
                                          <p:spTgt spid="30720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307207">
                                            <p:txEl>
                                              <p:pRg st="5" end="5"/>
                                            </p:txEl>
                                          </p:spTgt>
                                        </p:tgtEl>
                                        <p:attrNameLst>
                                          <p:attrName>style.visibility</p:attrName>
                                        </p:attrNameLst>
                                      </p:cBhvr>
                                      <p:to>
                                        <p:strVal val="visible"/>
                                      </p:to>
                                    </p:set>
                                    <p:anim calcmode="lin" valueType="num">
                                      <p:cBhvr>
                                        <p:cTn id="33" dur="500" fill="hold"/>
                                        <p:tgtEl>
                                          <p:spTgt spid="307207">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307207">
                                            <p:txEl>
                                              <p:pRg st="5" end="5"/>
                                            </p:txEl>
                                          </p:spTgt>
                                        </p:tgtEl>
                                        <p:attrNameLst>
                                          <p:attrName>ppt_h</p:attrName>
                                        </p:attrNameLst>
                                      </p:cBhvr>
                                      <p:tavLst>
                                        <p:tav tm="0">
                                          <p:val>
                                            <p:fltVal val="0"/>
                                          </p:val>
                                        </p:tav>
                                        <p:tav tm="100000">
                                          <p:val>
                                            <p:strVal val="#ppt_h"/>
                                          </p:val>
                                        </p:tav>
                                      </p:tavLst>
                                    </p:anim>
                                    <p:animEffect transition="in" filter="fade">
                                      <p:cBhvr>
                                        <p:cTn id="35" dur="500"/>
                                        <p:tgtEl>
                                          <p:spTgt spid="30720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207">
                                            <p:txEl>
                                              <p:pRg st="6" end="6"/>
                                            </p:txEl>
                                          </p:spTgt>
                                        </p:tgtEl>
                                        <p:attrNameLst>
                                          <p:attrName>style.visibility</p:attrName>
                                        </p:attrNameLst>
                                      </p:cBhvr>
                                      <p:to>
                                        <p:strVal val="visible"/>
                                      </p:to>
                                    </p:set>
                                    <p:anim calcmode="lin" valueType="num">
                                      <p:cBhvr>
                                        <p:cTn id="40" dur="500" fill="hold"/>
                                        <p:tgtEl>
                                          <p:spTgt spid="307207">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307207">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307207">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307207">
                                            <p:txEl>
                                              <p:pRg st="7" end="7"/>
                                            </p:txEl>
                                          </p:spTgt>
                                        </p:tgtEl>
                                        <p:attrNameLst>
                                          <p:attrName>style.visibility</p:attrName>
                                        </p:attrNameLst>
                                      </p:cBhvr>
                                      <p:to>
                                        <p:strVal val="visible"/>
                                      </p:to>
                                    </p:set>
                                    <p:anim calcmode="lin" valueType="num">
                                      <p:cBhvr>
                                        <p:cTn id="47" dur="500" fill="hold"/>
                                        <p:tgtEl>
                                          <p:spTgt spid="307207">
                                            <p:txEl>
                                              <p:pRg st="7" end="7"/>
                                            </p:txEl>
                                          </p:spTgt>
                                        </p:tgtEl>
                                        <p:attrNameLst>
                                          <p:attrName>ppt_w</p:attrName>
                                        </p:attrNameLst>
                                      </p:cBhvr>
                                      <p:tavLst>
                                        <p:tav tm="0">
                                          <p:val>
                                            <p:fltVal val="0"/>
                                          </p:val>
                                        </p:tav>
                                        <p:tav tm="100000">
                                          <p:val>
                                            <p:strVal val="#ppt_w"/>
                                          </p:val>
                                        </p:tav>
                                      </p:tavLst>
                                    </p:anim>
                                    <p:anim calcmode="lin" valueType="num">
                                      <p:cBhvr>
                                        <p:cTn id="48" dur="500" fill="hold"/>
                                        <p:tgtEl>
                                          <p:spTgt spid="307207">
                                            <p:txEl>
                                              <p:pRg st="7" end="7"/>
                                            </p:txEl>
                                          </p:spTgt>
                                        </p:tgtEl>
                                        <p:attrNameLst>
                                          <p:attrName>ppt_h</p:attrName>
                                        </p:attrNameLst>
                                      </p:cBhvr>
                                      <p:tavLst>
                                        <p:tav tm="0">
                                          <p:val>
                                            <p:fltVal val="0"/>
                                          </p:val>
                                        </p:tav>
                                        <p:tav tm="100000">
                                          <p:val>
                                            <p:strVal val="#ppt_h"/>
                                          </p:val>
                                        </p:tav>
                                      </p:tavLst>
                                    </p:anim>
                                    <p:animEffect transition="in" filter="fade">
                                      <p:cBhvr>
                                        <p:cTn id="49" dur="500"/>
                                        <p:tgtEl>
                                          <p:spTgt spid="3072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6082"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591C5-32DF-4E6B-A085-54FA6D2E4D79}"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270351" name="WordArt 15"/>
          <p:cNvSpPr>
            <a:spLocks noChangeArrowheads="1" noChangeShapeType="1" noTextEdit="1"/>
          </p:cNvSpPr>
          <p:nvPr/>
        </p:nvSpPr>
        <p:spPr bwMode="auto">
          <a:xfrm>
            <a:off x="3781425" y="4581525"/>
            <a:ext cx="4967288" cy="1800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600" b="0" i="0" u="none" strike="noStrike" kern="10" cap="none" spc="0" normalizeH="0" baseline="0" noProof="0" dirty="0">
                <a:ln w="9525">
                  <a:solidFill>
                    <a:srgbClr val="000000"/>
                  </a:solidFill>
                  <a:round/>
                  <a:headEnd/>
                  <a:tailEnd/>
                </a:ln>
                <a:gradFill rotWithShape="1">
                  <a:gsLst>
                    <a:gs pos="0">
                      <a:srgbClr val="FFCC66">
                        <a:gamma/>
                        <a:shade val="46275"/>
                        <a:invGamma/>
                      </a:srgbClr>
                    </a:gs>
                    <a:gs pos="50000">
                      <a:srgbClr val="FFCC66"/>
                    </a:gs>
                    <a:gs pos="100000">
                      <a:srgbClr val="FFCC66">
                        <a:gamma/>
                        <a:shade val="46275"/>
                        <a:invGamma/>
                      </a:srgbClr>
                    </a:gs>
                  </a:gsLst>
                  <a:lin ang="5400000" scaled="1"/>
                </a:gradFill>
                <a:effectLst>
                  <a:outerShdw dist="35921" dir="2700000" algn="ctr" rotWithShape="0">
                    <a:srgbClr val="C0C0C0">
                      <a:alpha val="80000"/>
                    </a:srgbClr>
                  </a:outerShdw>
                </a:effectLst>
                <a:uLnTx/>
                <a:uFillTx/>
                <a:latin typeface="Impact"/>
                <a:ea typeface="+mn-ea"/>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600" b="0" i="0" u="none" strike="noStrike" kern="10" cap="none" spc="0" normalizeH="0" baseline="0" noProof="0" dirty="0">
                <a:ln w="9525">
                  <a:solidFill>
                    <a:srgbClr val="000000"/>
                  </a:solidFill>
                  <a:round/>
                  <a:headEnd/>
                  <a:tailEnd/>
                </a:ln>
                <a:gradFill rotWithShape="1">
                  <a:gsLst>
                    <a:gs pos="0">
                      <a:srgbClr val="FFCC66">
                        <a:gamma/>
                        <a:shade val="46275"/>
                        <a:invGamma/>
                      </a:srgbClr>
                    </a:gs>
                    <a:gs pos="50000">
                      <a:srgbClr val="FFCC66"/>
                    </a:gs>
                    <a:gs pos="100000">
                      <a:srgbClr val="FFCC66">
                        <a:gamma/>
                        <a:shade val="46275"/>
                        <a:invGamma/>
                      </a:srgbClr>
                    </a:gs>
                  </a:gsLst>
                  <a:lin ang="5400000" scaled="1"/>
                </a:gradFill>
                <a:effectLst>
                  <a:outerShdw dist="35921" dir="2700000" algn="ctr" rotWithShape="0">
                    <a:srgbClr val="C0C0C0">
                      <a:alpha val="80000"/>
                    </a:srgbClr>
                  </a:outerShdw>
                </a:effectLst>
                <a:uLnTx/>
                <a:uFillTx/>
                <a:latin typeface="Impact"/>
                <a:ea typeface="+mn-ea"/>
                <a:cs typeface="Arial" charset="0"/>
              </a:rPr>
              <a:t>                 </a:t>
            </a:r>
          </a:p>
        </p:txBody>
      </p:sp>
      <p:sp>
        <p:nvSpPr>
          <p:cNvPr id="270356" name="Text Box 20"/>
          <p:cNvSpPr txBox="1">
            <a:spLocks noChangeArrowheads="1"/>
          </p:cNvSpPr>
          <p:nvPr/>
        </p:nvSpPr>
        <p:spPr bwMode="auto">
          <a:xfrm>
            <a:off x="250825" y="431800"/>
            <a:ext cx="86423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Por extensão, reconhece-se [...]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verdadeiro espírita pela sua transformação moral e pelos esforços que emprega para domar suas inclinações más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 </a:t>
            </a:r>
          </a:p>
          <a:p>
            <a:pPr marL="0" marR="0" lvl="0" indent="0" algn="just" defTabSz="914400" rtl="0" eaLnBrk="1" fontAlgn="base" latinLnBrk="0" hangingPunct="1">
              <a:lnSpc>
                <a:spcPct val="95000"/>
              </a:lnSpc>
              <a:spcBef>
                <a:spcPct val="0"/>
              </a:spcBef>
              <a:spcAft>
                <a:spcPct val="0"/>
              </a:spcAft>
              <a:buClrTx/>
              <a:buSzTx/>
              <a:buFontTx/>
              <a:buNone/>
              <a:tabLst/>
              <a:defRPr/>
            </a:pPr>
            <a:endPar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Dessa forma, tanto [...]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quanto podemos perceber o Pensamento Divino, imanente </a:t>
            </a:r>
            <a:r>
              <a:rPr kumimoji="0" lang="pt-BR" altLang="pt-BR" sz="3000" b="0" i="1" u="none" strike="noStrike" kern="1200" cap="none" spc="0" normalizeH="0" baseline="0" noProof="0" dirty="0">
                <a:ln>
                  <a:noFill/>
                </a:ln>
                <a:solidFill>
                  <a:srgbClr val="CCFF33"/>
                </a:solidFill>
                <a:effectLst/>
                <a:uLnTx/>
                <a:uFillTx/>
                <a:latin typeface="Arial" panose="020B0604020202020204" pitchFamily="34" charset="0"/>
                <a:ea typeface="+mn-ea"/>
                <a:cs typeface="Arial" panose="020B0604020202020204" pitchFamily="34" charset="0"/>
              </a:rPr>
              <a:t>(Que está contido de maneira inseparável)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 todos os seres e em todas as coisas, o Criador se manifesta a nós outros – criaturas conscientes, mas imperfeitas – através de leis que Lhe expressam os objetivos no rumo do Bem Supremo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(14).</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221651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270351"/>
                                        </p:tgtEl>
                                        <p:attrNameLst>
                                          <p:attrName>style.visibility</p:attrName>
                                        </p:attrNameLst>
                                      </p:cBhvr>
                                      <p:to>
                                        <p:strVal val="visible"/>
                                      </p:to>
                                    </p:set>
                                    <p:anim calcmode="lin" valueType="num">
                                      <p:cBhvr>
                                        <p:cTn id="7" dur="1000" fill="hold"/>
                                        <p:tgtEl>
                                          <p:spTgt spid="270351"/>
                                        </p:tgtEl>
                                        <p:attrNameLst>
                                          <p:attrName>ppt_x</p:attrName>
                                        </p:attrNameLst>
                                      </p:cBhvr>
                                      <p:tavLst>
                                        <p:tav tm="0">
                                          <p:val>
                                            <p:strVal val="#ppt_x-.2"/>
                                          </p:val>
                                        </p:tav>
                                        <p:tav tm="100000">
                                          <p:val>
                                            <p:strVal val="#ppt_x"/>
                                          </p:val>
                                        </p:tav>
                                      </p:tavLst>
                                    </p:anim>
                                    <p:anim calcmode="lin" valueType="num">
                                      <p:cBhvr>
                                        <p:cTn id="8" dur="1000" fill="hold"/>
                                        <p:tgtEl>
                                          <p:spTgt spid="27035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0351"/>
                                        </p:tgtEl>
                                      </p:cBhvr>
                                    </p:animEffect>
                                  </p:childTnLst>
                                </p:cTn>
                              </p:par>
                            </p:childTnLst>
                          </p:cTn>
                        </p:par>
                        <p:par>
                          <p:cTn id="10" fill="hold" nodeType="afterGroup">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70356">
                                            <p:txEl>
                                              <p:pRg st="0" end="0"/>
                                            </p:txEl>
                                          </p:spTgt>
                                        </p:tgtEl>
                                        <p:attrNameLst>
                                          <p:attrName>style.visibility</p:attrName>
                                        </p:attrNameLst>
                                      </p:cBhvr>
                                      <p:to>
                                        <p:strVal val="visible"/>
                                      </p:to>
                                    </p:set>
                                    <p:anim calcmode="lin" valueType="num">
                                      <p:cBhvr>
                                        <p:cTn id="13" dur="500" fill="hold"/>
                                        <p:tgtEl>
                                          <p:spTgt spid="27035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7035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7035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270356">
                                            <p:txEl>
                                              <p:pRg st="2" end="2"/>
                                            </p:txEl>
                                          </p:spTgt>
                                        </p:tgtEl>
                                        <p:attrNameLst>
                                          <p:attrName>style.visibility</p:attrName>
                                        </p:attrNameLst>
                                      </p:cBhvr>
                                      <p:to>
                                        <p:strVal val="visible"/>
                                      </p:to>
                                    </p:set>
                                    <p:anim calcmode="lin" valueType="num">
                                      <p:cBhvr>
                                        <p:cTn id="20" dur="500" fill="hold"/>
                                        <p:tgtEl>
                                          <p:spTgt spid="270356">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270356">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2703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8130"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5D2724-CE91-47AF-A7C8-8E0607B4612B}"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318473" name="Rectangle 9"/>
          <p:cNvSpPr>
            <a:spLocks noChangeArrowheads="1"/>
          </p:cNvSpPr>
          <p:nvPr/>
        </p:nvSpPr>
        <p:spPr bwMode="auto">
          <a:xfrm>
            <a:off x="179388" y="93663"/>
            <a:ext cx="8785225"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Lembremo-nos, pois, de que no concerto admirável da Criação, somente será possível regenerar e burilar a nós mesmos para que a vida imperecível em nós se retrate vitoriosa, mas não nos esqueçamos de que, apesar da grandeza cósmica, nosso desequilíbrio no mal pode comprometer todo o sistema em que as Leis Divinas se expressam, através do trono sublime da natureza [...]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(15).</a:t>
            </a:r>
          </a:p>
          <a:p>
            <a:pPr marL="0" marR="0" lvl="0" indent="0" algn="just" defTabSz="914400" rtl="0" eaLnBrk="1" fontAlgn="base" latinLnBrk="0" hangingPunct="1">
              <a:lnSpc>
                <a:spcPct val="95000"/>
              </a:lnSpc>
              <a:spcBef>
                <a:spcPct val="0"/>
              </a:spcBef>
              <a:spcAft>
                <a:spcPct val="0"/>
              </a:spcAft>
              <a:buClrTx/>
              <a:buSzTx/>
              <a:buFontTx/>
              <a:buNone/>
              <a:tabLst/>
              <a:defRPr/>
            </a:pPr>
            <a:endParaRPr kumimoji="0" lang="pt-BR" altLang="pt-BR"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endParaRP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Obs: As Leis de: </a:t>
            </a:r>
            <a:r>
              <a:rPr kumimoji="0" lang="pt-BR" altLang="pt-BR" sz="3000" b="0" i="0" u="none" strike="noStrike" kern="1200" cap="none" spc="0" normalizeH="0" baseline="0" noProof="0" dirty="0">
                <a:ln>
                  <a:noFill/>
                </a:ln>
                <a:solidFill>
                  <a:srgbClr val="3399FF">
                    <a:lumMod val="40000"/>
                    <a:lumOff val="60000"/>
                  </a:srgbClr>
                </a:solidFill>
                <a:effectLst/>
                <a:uLnTx/>
                <a:uFillTx/>
                <a:latin typeface="Arial" panose="020B0604020202020204" pitchFamily="34" charset="0"/>
                <a:ea typeface="+mn-ea"/>
                <a:cs typeface="Arial" panose="020B0604020202020204" pitchFamily="34" charset="0"/>
              </a:rPr>
              <a:t>Adoração, Trabalho, Reprodução, Conservação, Destruição, Sociedade, Progresso, Igualdade, Liberdade e a de Justiça, Amor e Caridade,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serão estudadas nos módulos subsequentes.</a:t>
            </a:r>
          </a:p>
        </p:txBody>
      </p:sp>
    </p:spTree>
    <p:extLst>
      <p:ext uri="{BB962C8B-B14F-4D97-AF65-F5344CB8AC3E}">
        <p14:creationId xmlns:p14="http://schemas.microsoft.com/office/powerpoint/2010/main" val="32769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18473">
                                            <p:txEl>
                                              <p:pRg st="0" end="0"/>
                                            </p:txEl>
                                          </p:spTgt>
                                        </p:tgtEl>
                                        <p:attrNameLst>
                                          <p:attrName>style.visibility</p:attrName>
                                        </p:attrNameLst>
                                      </p:cBhvr>
                                      <p:to>
                                        <p:strVal val="visible"/>
                                      </p:to>
                                    </p:set>
                                    <p:anim calcmode="lin" valueType="num">
                                      <p:cBhvr>
                                        <p:cTn id="7" dur="500" fill="hold"/>
                                        <p:tgtEl>
                                          <p:spTgt spid="31847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847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847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18473">
                                            <p:txEl>
                                              <p:pRg st="2" end="2"/>
                                            </p:txEl>
                                          </p:spTgt>
                                        </p:tgtEl>
                                        <p:attrNameLst>
                                          <p:attrName>style.visibility</p:attrName>
                                        </p:attrNameLst>
                                      </p:cBhvr>
                                      <p:to>
                                        <p:strVal val="visible"/>
                                      </p:to>
                                    </p:set>
                                    <p:anim calcmode="lin" valueType="num">
                                      <p:cBhvr>
                                        <p:cTn id="14" dur="500" fill="hold"/>
                                        <p:tgtEl>
                                          <p:spTgt spid="31847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1847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184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 Box 23"/>
          <p:cNvSpPr txBox="1">
            <a:spLocks noChangeArrowheads="1"/>
          </p:cNvSpPr>
          <p:nvPr/>
        </p:nvSpPr>
        <p:spPr bwMode="auto">
          <a:xfrm>
            <a:off x="125413" y="4057650"/>
            <a:ext cx="8893175" cy="268446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0" lang="pt-BR" altLang="pt-BR" sz="27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1</a:t>
            </a:r>
            <a:r>
              <a:rPr kumimoji="0" lang="pt-BR" altLang="pt-BR" sz="27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KARDEC, Allan. </a:t>
            </a:r>
            <a:r>
              <a:rPr kumimoji="0" lang="pt-BR" altLang="pt-BR" sz="27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 Evangelho Segundo o Espiritismo. </a:t>
            </a:r>
            <a:r>
              <a:rPr kumimoji="0" lang="pt-BR" altLang="pt-BR" sz="2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Tradução de J. Herculano Pires. 70ª  ed. Brás - São Paulo: LAKE, Fevereiro de 2013 - Cap. XVII – SEDE PERFEITOS – Item: O Homem de Bem – </a:t>
            </a:r>
            <a:r>
              <a:rPr kumimoji="0" lang="pt-BR" altLang="pt-BR" sz="27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Questão 3 -  Pág. 221.</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7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   2</a:t>
            </a:r>
            <a:r>
              <a:rPr kumimoji="0" lang="pt-BR" altLang="pt-BR" sz="27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.________,Item: </a:t>
            </a:r>
            <a:r>
              <a:rPr kumimoji="0" lang="pt-BR" altLang="pt-BR" sz="2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Bons Espíritas – </a:t>
            </a:r>
            <a:r>
              <a:rPr kumimoji="0" lang="pt-BR" altLang="pt-BR" sz="27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Qst.4–Pág. 223.</a:t>
            </a:r>
          </a:p>
        </p:txBody>
      </p:sp>
      <p:pic>
        <p:nvPicPr>
          <p:cNvPr id="50181" name="Picture 2" descr="http://www.benitopepe.com.br/wp-content/gallery/teset/bibliograf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1331913" y="549275"/>
            <a:ext cx="5903912" cy="2066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7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onotype Corsiva" pitchFamily="66" charset="0"/>
                <a:ea typeface="+mn-ea"/>
                <a:cs typeface="Arial"/>
              </a:rPr>
              <a:t>Referência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8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onotype Corsiva" pitchFamily="66" charset="0"/>
                <a:ea typeface="+mn-ea"/>
                <a:cs typeface="Arial"/>
              </a:rPr>
              <a:t>Bibliográfica</a:t>
            </a:r>
            <a:r>
              <a:rPr kumimoji="0" lang="pt-BR" sz="7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onotype Corsiva" pitchFamily="66" charset="0"/>
                <a:ea typeface="+mn-ea"/>
                <a:cs typeface="Arial"/>
              </a:rPr>
              <a:t> </a:t>
            </a:r>
          </a:p>
        </p:txBody>
      </p:sp>
    </p:spTree>
    <p:extLst>
      <p:ext uri="{BB962C8B-B14F-4D97-AF65-F5344CB8AC3E}">
        <p14:creationId xmlns:p14="http://schemas.microsoft.com/office/powerpoint/2010/main" val="2641122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 Box 23"/>
          <p:cNvSpPr txBox="1">
            <a:spLocks noChangeArrowheads="1"/>
          </p:cNvSpPr>
          <p:nvPr/>
        </p:nvSpPr>
        <p:spPr bwMode="auto">
          <a:xfrm>
            <a:off x="174625" y="214313"/>
            <a:ext cx="8794750" cy="64293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 ________, O livro dos Espíritos</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Tradução de J. Herculano Pires. 68ª  ed. Brás - São Paulo: LAKE, Janeiro 2009 - Livro Terceiro - AS LEIS MORAIS – Cap. I – A Lei Divina ou Natural - Item  I Caracteres da Lei Natural –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Questão 614 - Pág. 223.</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4.________,Questão 615 – Pág. 223.</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5.________,Questão 617 – Pág. 224.</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6</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.________,Questão 617-a e Comentário – Pág. 224.</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7</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.________,</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Item II -  Conhecimento da Lei Natural –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Questão 619 – Pág. 224.</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8</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.________,Questão 621 – Pág. 225.</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9</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.________,Questão 621-a – Pág. 225.</a:t>
            </a:r>
            <a:endPar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8890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p:cTn id="3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7">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 calcmode="lin" valueType="num">
                                      <p:cBhvr>
                                        <p:cTn id="42"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7">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p:cTn id="49"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6"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 Box 23"/>
          <p:cNvSpPr txBox="1">
            <a:spLocks noChangeArrowheads="1"/>
          </p:cNvSpPr>
          <p:nvPr/>
        </p:nvSpPr>
        <p:spPr bwMode="auto">
          <a:xfrm>
            <a:off x="188913" y="185738"/>
            <a:ext cx="8766175" cy="64865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10._______,Questão 622 – Pág. 225.</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11._______,Questão 623 – Pág. 225.</a:t>
            </a:r>
            <a:endPar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12</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._______,</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Item IV -  Divisão da Lei Natural –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Questão 647 – Pág. 230.</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 13</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._______,Questão 648 – Pág. 230.</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14</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Xavier, Francisco Cândido. </a:t>
            </a:r>
            <a:r>
              <a:rPr kumimoji="0" lang="pt-BR" altLang="pt-BR" sz="3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Justiça Divina –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Pelo Espírito Emmanuel – 11ª Ed. Rio de Janeiro: FEB 2006 - (Nas Leis do Destino)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Pág. 119.</a:t>
            </a:r>
          </a:p>
          <a:p>
            <a:pPr marL="0" marR="0" lvl="0" indent="0" algn="just" defTabSz="914400" rtl="0" eaLnBrk="1" fontAlgn="base" latinLnBrk="0" hangingPunct="1">
              <a:lnSpc>
                <a:spcPct val="100000"/>
              </a:lnSpc>
              <a:spcBef>
                <a:spcPct val="20000"/>
              </a:spcBef>
              <a:spcAft>
                <a:spcPct val="0"/>
              </a:spcAft>
              <a:buClr>
                <a:srgbClr val="FFFFCC"/>
              </a:buClr>
              <a:buSzPct val="60000"/>
              <a:buFontTx/>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	15</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Xavier, Francisco Cândido. </a:t>
            </a:r>
            <a:r>
              <a:rPr kumimoji="0" lang="pt-BR" altLang="pt-BR" sz="3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Inspiração.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Pelo Espírito Emmanuel – 1ª Ed. São Bernardo do Campo: Grupo Espírita Emmanuel – 1978 – (Diante do Universo) –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Págs. 72-73.</a:t>
            </a:r>
          </a:p>
        </p:txBody>
      </p:sp>
    </p:spTree>
    <p:extLst>
      <p:ext uri="{BB962C8B-B14F-4D97-AF65-F5344CB8AC3E}">
        <p14:creationId xmlns:p14="http://schemas.microsoft.com/office/powerpoint/2010/main" val="1943179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7">
                                            <p:txEl>
                                              <p:pRg st="1" end="1"/>
                                            </p:txEl>
                                          </p:spTgt>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7">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p:cTn id="2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7">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p:cTn id="33"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7">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 calcmode="lin" valueType="num">
                                      <p:cBhvr>
                                        <p:cTn id="40"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6" name="Text Box 14"/>
          <p:cNvSpPr txBox="1">
            <a:spLocks noChangeArrowheads="1"/>
          </p:cNvSpPr>
          <p:nvPr/>
        </p:nvSpPr>
        <p:spPr bwMode="auto">
          <a:xfrm>
            <a:off x="1138238" y="142875"/>
            <a:ext cx="8215312" cy="717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ct val="5000"/>
              </a:spcAft>
              <a:buClrTx/>
              <a:buSzTx/>
              <a:buFontTx/>
              <a:buNone/>
              <a:tabLst/>
              <a:defRPr/>
            </a:pPr>
            <a:r>
              <a:rPr kumimoji="0" lang="pt-BR" altLang="pt-BR" sz="20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DEPARTAMENTO DE ENSINO DOUTRINÁRIO</a:t>
            </a:r>
          </a:p>
          <a:p>
            <a:pPr marL="0" marR="0" lvl="0" indent="0" algn="ctr" defTabSz="914400" rtl="0" eaLnBrk="1" fontAlgn="auto" latinLnBrk="0" hangingPunct="1">
              <a:lnSpc>
                <a:spcPct val="100000"/>
              </a:lnSpc>
              <a:spcBef>
                <a:spcPts val="0"/>
              </a:spcBef>
              <a:spcAft>
                <a:spcPct val="20000"/>
              </a:spcAft>
              <a:buClrTx/>
              <a:buSzTx/>
              <a:buFontTx/>
              <a:buNone/>
              <a:tabLst/>
              <a:defRPr/>
            </a:pPr>
            <a:r>
              <a:rPr kumimoji="0" lang="pt-BR" altLang="pt-BR" sz="20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CURSO BÁSICO DE ESPIRITISMO</a:t>
            </a:r>
            <a:endParaRPr kumimoji="0" lang="pt-BR" altLang="pt-BR" sz="20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44047" name="Text Box 15"/>
          <p:cNvSpPr txBox="1">
            <a:spLocks noChangeArrowheads="1"/>
          </p:cNvSpPr>
          <p:nvPr/>
        </p:nvSpPr>
        <p:spPr bwMode="auto">
          <a:xfrm>
            <a:off x="3228975" y="5781675"/>
            <a:ext cx="617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altLang="pt-BR" sz="1800" b="1" i="1"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Comic Sans MS" panose="030F0702030302020204" pitchFamily="66" charset="0"/>
                <a:ea typeface="+mn-ea"/>
                <a:cs typeface="+mn-cs"/>
              </a:rPr>
              <a:t>(Org. por Sérgio Biagi Gregório)</a:t>
            </a:r>
            <a:endParaRPr kumimoji="0" lang="pt-BR" altLang="pt-BR" sz="1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Comic Sans MS" panose="030F0702030302020204" pitchFamily="66" charset="0"/>
              <a:ea typeface="+mn-ea"/>
              <a:cs typeface="+mn-cs"/>
            </a:endParaRPr>
          </a:p>
        </p:txBody>
      </p:sp>
      <p:sp>
        <p:nvSpPr>
          <p:cNvPr id="44048" name="WordArt 16"/>
          <p:cNvSpPr>
            <a:spLocks noChangeArrowheads="1" noChangeShapeType="1" noTextEdit="1"/>
          </p:cNvSpPr>
          <p:nvPr/>
        </p:nvSpPr>
        <p:spPr bwMode="auto">
          <a:xfrm>
            <a:off x="2152650" y="1914525"/>
            <a:ext cx="5153025" cy="2914650"/>
          </a:xfrm>
          <a:prstGeom prst="rect">
            <a:avLst/>
          </a:prstGeom>
        </p:spPr>
        <p:txBody>
          <a:bodyPr wrap="none" fromWordArt="1">
            <a:prstTxWarp prst="textSlantUp">
              <a:avLst>
                <a:gd name="adj" fmla="val 32056"/>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panose="020B0806030902050204" pitchFamily="34" charset="0"/>
                <a:ea typeface="+mn-ea"/>
                <a:cs typeface="+mn-cs"/>
              </a:rPr>
              <a:t>Lei Divina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panose="020B0806030902050204" pitchFamily="34" charset="0"/>
                <a:ea typeface="+mn-ea"/>
                <a:cs typeface="+mn-cs"/>
              </a:rPr>
              <a:t>ou Natural</a:t>
            </a:r>
          </a:p>
        </p:txBody>
      </p:sp>
    </p:spTree>
    <p:extLst>
      <p:ext uri="{BB962C8B-B14F-4D97-AF65-F5344CB8AC3E}">
        <p14:creationId xmlns:p14="http://schemas.microsoft.com/office/powerpoint/2010/main" val="1622253729"/>
      </p:ext>
    </p:extLst>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046"/>
                                        </p:tgtEl>
                                        <p:attrNameLst>
                                          <p:attrName>style.visibility</p:attrName>
                                        </p:attrNameLst>
                                      </p:cBhvr>
                                      <p:to>
                                        <p:strVal val="visible"/>
                                      </p:to>
                                    </p:set>
                                    <p:animEffect transition="in" filter="blinds(horizontal)">
                                      <p:cBhvr>
                                        <p:cTn id="7" dur="500"/>
                                        <p:tgtEl>
                                          <p:spTgt spid="440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47"/>
                                        </p:tgtEl>
                                        <p:attrNameLst>
                                          <p:attrName>style.visibility</p:attrName>
                                        </p:attrNameLst>
                                      </p:cBhvr>
                                      <p:to>
                                        <p:strVal val="visible"/>
                                      </p:to>
                                    </p:set>
                                    <p:animEffect transition="in" filter="blinds(horizontal)">
                                      <p:cBhvr>
                                        <p:cTn id="10" dur="500"/>
                                        <p:tgtEl>
                                          <p:spTgt spid="44047"/>
                                        </p:tgtEl>
                                      </p:cBhvr>
                                    </p:animEffect>
                                  </p:childTnLst>
                                </p:cTn>
                              </p:par>
                              <p:par>
                                <p:cTn id="11" presetID="3" presetClass="entr" presetSubtype="10" fill="hold" nodeType="withEffect">
                                  <p:stCondLst>
                                    <p:cond delay="0"/>
                                  </p:stCondLst>
                                  <p:childTnLst>
                                    <p:set>
                                      <p:cBhvr>
                                        <p:cTn id="12" dur="1" fill="hold">
                                          <p:stCondLst>
                                            <p:cond delay="0"/>
                                          </p:stCondLst>
                                        </p:cTn>
                                        <p:tgtEl>
                                          <p:spTgt spid="44048"/>
                                        </p:tgtEl>
                                        <p:attrNameLst>
                                          <p:attrName>style.visibility</p:attrName>
                                        </p:attrNameLst>
                                      </p:cBhvr>
                                      <p:to>
                                        <p:strVal val="visible"/>
                                      </p:to>
                                    </p:set>
                                    <p:animEffect transition="in" filter="blinds(horizontal)">
                                      <p:cBhvr>
                                        <p:cTn id="13" dur="500"/>
                                        <p:tgtEl>
                                          <p:spTgt spid="44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6" grpId="0"/>
      <p:bldP spid="4404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Text Box 10"/>
          <p:cNvSpPr txBox="1">
            <a:spLocks noChangeArrowheads="1"/>
          </p:cNvSpPr>
          <p:nvPr/>
        </p:nvSpPr>
        <p:spPr bwMode="auto">
          <a:xfrm>
            <a:off x="2820988" y="1822450"/>
            <a:ext cx="5316537" cy="435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altLang="pt-BR" sz="3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Por que conhecer as leis naturais?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altLang="pt-BR" sz="3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Em que elas modificam a nossa vida?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altLang="pt-BR" sz="3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altLang="pt-BR" sz="3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Por que nos preocuparmos com a prática do bem?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altLang="pt-BR" sz="1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Times New Roman"/>
              <a:ea typeface="+mn-ea"/>
              <a:cs typeface="+mn-cs"/>
            </a:endParaRPr>
          </a:p>
        </p:txBody>
      </p:sp>
      <p:sp>
        <p:nvSpPr>
          <p:cNvPr id="2072" name="AutoShape 24"/>
          <p:cNvSpPr>
            <a:spLocks noChangeArrowheads="1"/>
          </p:cNvSpPr>
          <p:nvPr/>
        </p:nvSpPr>
        <p:spPr bwMode="auto">
          <a:xfrm rot="-1077469">
            <a:off x="365125" y="2892425"/>
            <a:ext cx="2270125" cy="1666875"/>
          </a:xfrm>
          <a:prstGeom prst="rightArrow">
            <a:avLst>
              <a:gd name="adj1" fmla="val 52361"/>
              <a:gd name="adj2" fmla="val 4433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3200" b="1" i="1" u="none" strike="noStrike" kern="0" cap="none" spc="0" normalizeH="0" baseline="0" noProof="0" dirty="0">
                <a:ln>
                  <a:noFill/>
                </a:ln>
                <a:solidFill>
                  <a:sysClr val="windowText" lastClr="000000"/>
                </a:solidFill>
                <a:effectLst>
                  <a:outerShdw blurRad="38100" dist="38100" dir="2700000" algn="tl">
                    <a:srgbClr val="FFFFFF"/>
                  </a:outerShdw>
                </a:effectLst>
                <a:uLnTx/>
                <a:uFillTx/>
                <a:latin typeface="Arial" panose="020B0604020202020204" pitchFamily="34" charset="0"/>
                <a:ea typeface="+mn-ea"/>
                <a:cs typeface="+mn-cs"/>
              </a:rPr>
              <a:t>Questões</a:t>
            </a:r>
            <a:endParaRPr kumimoji="0" lang="pt-BR" altLang="pt-BR" sz="1800" b="1" i="1" u="none" strike="noStrike" kern="0" cap="none" spc="0" normalizeH="0" baseline="0" noProof="0" dirty="0">
              <a:ln>
                <a:noFill/>
              </a:ln>
              <a:solidFill>
                <a:sysClr val="windowText" lastClr="000000"/>
              </a:solidFill>
              <a:effectLst>
                <a:outerShdw blurRad="38100" dist="38100" dir="2700000" algn="tl">
                  <a:srgbClr val="FFFFFF"/>
                </a:outerShdw>
              </a:effectLst>
              <a:uLnTx/>
              <a:uFillTx/>
              <a:latin typeface="Times New Roman"/>
              <a:ea typeface="+mn-ea"/>
              <a:cs typeface="+mn-cs"/>
            </a:endParaRPr>
          </a:p>
        </p:txBody>
      </p:sp>
      <p:sp>
        <p:nvSpPr>
          <p:cNvPr id="2074" name="Text Box 26"/>
          <p:cNvSpPr txBox="1">
            <a:spLocks noChangeArrowheads="1"/>
          </p:cNvSpPr>
          <p:nvPr/>
        </p:nvSpPr>
        <p:spPr bwMode="auto">
          <a:xfrm>
            <a:off x="1852613" y="200025"/>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ct val="500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LEI DIVINA</a:t>
            </a:r>
          </a:p>
          <a:p>
            <a:pPr marL="0" marR="0" lvl="0" indent="0" algn="ctr" defTabSz="914400" rtl="0" eaLnBrk="1" fontAlgn="auto" latinLnBrk="0" hangingPunct="1">
              <a:lnSpc>
                <a:spcPct val="100000"/>
              </a:lnSpc>
              <a:spcBef>
                <a:spcPts val="0"/>
              </a:spcBef>
              <a:spcAft>
                <a:spcPct val="20000"/>
              </a:spcAft>
              <a:buClrTx/>
              <a:buSzTx/>
              <a:buFontTx/>
              <a:buNone/>
              <a:tabLst/>
              <a:defRPr/>
            </a:pPr>
            <a:r>
              <a:rPr kumimoji="0" lang="pt-BR" altLang="pt-BR"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Introdução</a:t>
            </a:r>
          </a:p>
        </p:txBody>
      </p:sp>
    </p:spTree>
    <p:extLst>
      <p:ext uri="{BB962C8B-B14F-4D97-AF65-F5344CB8AC3E}">
        <p14:creationId xmlns:p14="http://schemas.microsoft.com/office/powerpoint/2010/main" val="1540185216"/>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074"/>
                                        </p:tgtEl>
                                        <p:attrNameLst>
                                          <p:attrName>style.visibility</p:attrName>
                                        </p:attrNameLst>
                                      </p:cBhvr>
                                      <p:to>
                                        <p:strVal val="visible"/>
                                      </p:to>
                                    </p:set>
                                    <p:animEffect transition="in" filter="blinds(horizontal)">
                                      <p:cBhvr>
                                        <p:cTn id="7" dur="500"/>
                                        <p:tgtEl>
                                          <p:spTgt spid="2074"/>
                                        </p:tgtEl>
                                      </p:cBhvr>
                                    </p:animEffect>
                                  </p:childTnLst>
                                </p:cTn>
                              </p:par>
                            </p:childTnLst>
                          </p:cTn>
                        </p:par>
                        <p:par>
                          <p:cTn id="8" fill="hold" nodeType="afterGroup">
                            <p:stCondLst>
                              <p:cond delay="500"/>
                            </p:stCondLst>
                            <p:childTnLst>
                              <p:par>
                                <p:cTn id="9" presetID="1" presetClass="entr" presetSubtype="0" fill="hold" grpId="0" nodeType="afterEffect">
                                  <p:stCondLst>
                                    <p:cond delay="1000"/>
                                  </p:stCondLst>
                                  <p:childTnLst>
                                    <p:set>
                                      <p:cBhvr>
                                        <p:cTn id="10" dur="1" fill="hold">
                                          <p:stCondLst>
                                            <p:cond delay="499"/>
                                          </p:stCondLst>
                                        </p:cTn>
                                        <p:tgtEl>
                                          <p:spTgt spid="2072"/>
                                        </p:tgtEl>
                                        <p:attrNameLst>
                                          <p:attrName>style.visibility</p:attrName>
                                        </p:attrNameLst>
                                      </p:cBhvr>
                                      <p:to>
                                        <p:strVal val="visible"/>
                                      </p:to>
                                    </p:set>
                                  </p:childTnLst>
                                </p:cTn>
                              </p:par>
                            </p:childTnLst>
                          </p:cTn>
                        </p:par>
                        <p:par>
                          <p:cTn id="11" fill="hold" nodeType="afterGroup">
                            <p:stCondLst>
                              <p:cond delay="2000"/>
                            </p:stCondLst>
                            <p:childTnLst>
                              <p:par>
                                <p:cTn id="12" presetID="2" presetClass="entr" presetSubtype="6" fill="hold" grpId="0" nodeType="afterEffect">
                                  <p:stCondLst>
                                    <p:cond delay="2000"/>
                                  </p:stCondLst>
                                  <p:childTnLst>
                                    <p:set>
                                      <p:cBhvr>
                                        <p:cTn id="13" dur="1" fill="hold">
                                          <p:stCondLst>
                                            <p:cond delay="0"/>
                                          </p:stCondLst>
                                        </p:cTn>
                                        <p:tgtEl>
                                          <p:spTgt spid="2058"/>
                                        </p:tgtEl>
                                        <p:attrNameLst>
                                          <p:attrName>style.visibility</p:attrName>
                                        </p:attrNameLst>
                                      </p:cBhvr>
                                      <p:to>
                                        <p:strVal val="visible"/>
                                      </p:to>
                                    </p:set>
                                    <p:anim calcmode="lin" valueType="num">
                                      <p:cBhvr additive="base">
                                        <p:cTn id="14" dur="500" fill="hold"/>
                                        <p:tgtEl>
                                          <p:spTgt spid="2058"/>
                                        </p:tgtEl>
                                        <p:attrNameLst>
                                          <p:attrName>ppt_x</p:attrName>
                                        </p:attrNameLst>
                                      </p:cBhvr>
                                      <p:tavLst>
                                        <p:tav tm="0">
                                          <p:val>
                                            <p:strVal val="1+#ppt_w/2"/>
                                          </p:val>
                                        </p:tav>
                                        <p:tav tm="100000">
                                          <p:val>
                                            <p:strVal val="#ppt_x"/>
                                          </p:val>
                                        </p:tav>
                                      </p:tavLst>
                                    </p:anim>
                                    <p:anim calcmode="lin" valueType="num">
                                      <p:cBhvr additive="base">
                                        <p:cTn id="15"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utoUpdateAnimBg="0"/>
      <p:bldP spid="2072" grpId="0" animBg="1" autoUpdateAnimBg="0"/>
      <p:bldP spid="20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49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49040">
                <a:tc>
                  <a:txBody>
                    <a:bodyPr/>
                    <a:lstStyle/>
                    <a:p>
                      <a:pPr algn="just"/>
                      <a:r>
                        <a:rPr lang="pt-BR" sz="2400" dirty="0"/>
                        <a:t>A justiça da multiplicidade de encarnações do homem decorre deste princípio, pois a cada nova existência sua inteligência se torna mais desenvolvida e ele compreende melhor o que é o bem e o que é o mal. Se tudo tivesse de se realizar numa só existência, qual seria a sorte de tantos milhões de seres que morrem diariamente no embrutecimento da selvageria ou nas trevas da ignorância, sem que deles dependa o próprio esclarecimento?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5937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1" name="Text Box 25"/>
          <p:cNvSpPr txBox="1">
            <a:spLocks noChangeArrowheads="1"/>
          </p:cNvSpPr>
          <p:nvPr/>
        </p:nvSpPr>
        <p:spPr bwMode="auto">
          <a:xfrm>
            <a:off x="2543175" y="3486150"/>
            <a:ext cx="6226175" cy="14773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altLang="pt-BR" sz="1800"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Times New Roman" panose="02020603050405020304" pitchFamily="18" charset="0"/>
              </a:rPr>
              <a:t>Lei</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Times New Roman" panose="02020603050405020304" pitchFamily="18" charset="0"/>
              </a:rPr>
              <a:t> que é conhecida pela luz natural da razão como derivando da natureza das coisas, que procede de Deus como autor da natureza, e que governa a atividade do homem para seu fim último natural.</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sym typeface="Wingdings" panose="05000000000000000000" pitchFamily="2" charset="2"/>
              </a:rPr>
              <a:t></a:t>
            </a:r>
            <a:r>
              <a:rPr kumimoji="0" lang="pt-BR" altLang="pt-BR" sz="1800"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Times New Roman" panose="02020603050405020304" pitchFamily="18" charset="0"/>
                <a:sym typeface="Wingdings" panose="05000000000000000000" pitchFamily="2" charset="2"/>
              </a:rPr>
              <a:t>jus naturae</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sym typeface="Wingdings" panose="05000000000000000000" pitchFamily="2" charset="2"/>
              </a:rPr>
              <a:t> (Direito Natural)</a:t>
            </a:r>
          </a:p>
        </p:txBody>
      </p:sp>
      <p:sp>
        <p:nvSpPr>
          <p:cNvPr id="4122" name="AutoShape 26"/>
          <p:cNvSpPr>
            <a:spLocks noChangeArrowheads="1"/>
          </p:cNvSpPr>
          <p:nvPr/>
        </p:nvSpPr>
        <p:spPr bwMode="auto">
          <a:xfrm>
            <a:off x="142875" y="3833813"/>
            <a:ext cx="1905000" cy="1336675"/>
          </a:xfrm>
          <a:prstGeom prst="wedgeEllipseCallout">
            <a:avLst>
              <a:gd name="adj1" fmla="val 66250"/>
              <a:gd name="adj2" fmla="val -3646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1" i="1" u="none" strike="noStrike" kern="0" cap="none" spc="0" normalizeH="0" baseline="0" noProof="0" dirty="0">
                <a:ln>
                  <a:noFill/>
                </a:ln>
                <a:solidFill>
                  <a:sysClr val="windowText" lastClr="000000"/>
                </a:solidFill>
                <a:effectLst>
                  <a:outerShdw blurRad="38100" dist="38100" dir="2700000" algn="tl">
                    <a:srgbClr val="FFFFFF"/>
                  </a:outerShdw>
                </a:effectLst>
                <a:uLnTx/>
                <a:uFillTx/>
                <a:latin typeface="Times New Roman"/>
                <a:ea typeface="+mn-ea"/>
                <a:cs typeface="+mn-cs"/>
              </a:rPr>
              <a:t>Lei Natural</a:t>
            </a:r>
          </a:p>
        </p:txBody>
      </p:sp>
      <p:sp>
        <p:nvSpPr>
          <p:cNvPr id="4123" name="AutoShape 27"/>
          <p:cNvSpPr>
            <a:spLocks noChangeArrowheads="1"/>
          </p:cNvSpPr>
          <p:nvPr/>
        </p:nvSpPr>
        <p:spPr bwMode="auto">
          <a:xfrm>
            <a:off x="398463" y="1682750"/>
            <a:ext cx="1905000" cy="1393825"/>
          </a:xfrm>
          <a:prstGeom prst="wedgeEllipseCallout">
            <a:avLst>
              <a:gd name="adj1" fmla="val 66250"/>
              <a:gd name="adj2" fmla="val -3701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1" i="1" u="none" strike="noStrike" kern="0" cap="none" spc="0" normalizeH="0" baseline="0" noProof="0" dirty="0">
                <a:ln>
                  <a:noFill/>
                </a:ln>
                <a:solidFill>
                  <a:sysClr val="windowText" lastClr="000000"/>
                </a:solidFill>
                <a:effectLst>
                  <a:outerShdw blurRad="38100" dist="38100" dir="2700000" algn="tl">
                    <a:srgbClr val="FFFFFF"/>
                  </a:outerShdw>
                </a:effectLst>
                <a:uLnTx/>
                <a:uFillTx/>
                <a:latin typeface="Times New Roman"/>
                <a:ea typeface="+mn-ea"/>
                <a:cs typeface="+mn-cs"/>
              </a:rPr>
              <a:t>Noção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1" i="1" u="none" strike="noStrike" kern="0" cap="none" spc="0" normalizeH="0" baseline="0" noProof="0" dirty="0">
                <a:ln>
                  <a:noFill/>
                </a:ln>
                <a:solidFill>
                  <a:sysClr val="windowText" lastClr="000000"/>
                </a:solidFill>
                <a:effectLst>
                  <a:outerShdw blurRad="38100" dist="38100" dir="2700000" algn="tl">
                    <a:srgbClr val="FFFFFF"/>
                  </a:outerShdw>
                </a:effectLst>
                <a:uLnTx/>
                <a:uFillTx/>
                <a:latin typeface="Times New Roman"/>
                <a:ea typeface="+mn-ea"/>
                <a:cs typeface="+mn-cs"/>
              </a:rPr>
              <a:t>de Lei</a:t>
            </a:r>
          </a:p>
        </p:txBody>
      </p:sp>
      <p:sp>
        <p:nvSpPr>
          <p:cNvPr id="4124" name="Text Box 28"/>
          <p:cNvSpPr txBox="1">
            <a:spLocks noChangeArrowheads="1"/>
          </p:cNvSpPr>
          <p:nvPr/>
        </p:nvSpPr>
        <p:spPr bwMode="auto">
          <a:xfrm>
            <a:off x="2782888" y="1622425"/>
            <a:ext cx="5948362" cy="1196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Times New Roman" panose="02020603050405020304" pitchFamily="18" charset="0"/>
              </a:rPr>
              <a:t>Norma, preceito, princípio, regra; obrigação imposta pela consciência e pela sociedade.</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 </a:t>
            </a:r>
          </a:p>
        </p:txBody>
      </p:sp>
      <p:sp>
        <p:nvSpPr>
          <p:cNvPr id="4127" name="Text Box 31"/>
          <p:cNvSpPr txBox="1">
            <a:spLocks noChangeArrowheads="1"/>
          </p:cNvSpPr>
          <p:nvPr/>
        </p:nvSpPr>
        <p:spPr bwMode="auto">
          <a:xfrm>
            <a:off x="1852613" y="142875"/>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ct val="500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LEI DIVINA</a:t>
            </a:r>
          </a:p>
          <a:p>
            <a:pPr marL="0" marR="0" lvl="0" indent="0" algn="ctr" defTabSz="914400" rtl="0" eaLnBrk="1" fontAlgn="auto" latinLnBrk="0" hangingPunct="1">
              <a:lnSpc>
                <a:spcPct val="100000"/>
              </a:lnSpc>
              <a:spcBef>
                <a:spcPts val="0"/>
              </a:spcBef>
              <a:spcAft>
                <a:spcPct val="20000"/>
              </a:spcAft>
              <a:buClrTx/>
              <a:buSzTx/>
              <a:buFontTx/>
              <a:buNone/>
              <a:tabLst/>
              <a:defRPr/>
            </a:pPr>
            <a:r>
              <a:rPr kumimoji="0" lang="pt-BR" altLang="pt-BR"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Noção de Lei</a:t>
            </a:r>
          </a:p>
        </p:txBody>
      </p:sp>
    </p:spTree>
    <p:extLst>
      <p:ext uri="{BB962C8B-B14F-4D97-AF65-F5344CB8AC3E}">
        <p14:creationId xmlns:p14="http://schemas.microsoft.com/office/powerpoint/2010/main" val="4213598520"/>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127"/>
                                        </p:tgtEl>
                                        <p:attrNameLst>
                                          <p:attrName>style.visibility</p:attrName>
                                        </p:attrNameLst>
                                      </p:cBhvr>
                                      <p:to>
                                        <p:strVal val="visible"/>
                                      </p:to>
                                    </p:set>
                                    <p:animEffect transition="in" filter="blinds(horizontal)">
                                      <p:cBhvr>
                                        <p:cTn id="7" dur="500"/>
                                        <p:tgtEl>
                                          <p:spTgt spid="41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123"/>
                                        </p:tgtEl>
                                        <p:attrNameLst>
                                          <p:attrName>style.visibility</p:attrName>
                                        </p:attrNameLst>
                                      </p:cBhvr>
                                      <p:to>
                                        <p:strVal val="visible"/>
                                      </p:to>
                                    </p:set>
                                    <p:anim calcmode="lin" valueType="num">
                                      <p:cBhvr additive="base">
                                        <p:cTn id="12" dur="500" fill="hold"/>
                                        <p:tgtEl>
                                          <p:spTgt spid="4123"/>
                                        </p:tgtEl>
                                        <p:attrNameLst>
                                          <p:attrName>ppt_x</p:attrName>
                                        </p:attrNameLst>
                                      </p:cBhvr>
                                      <p:tavLst>
                                        <p:tav tm="0">
                                          <p:val>
                                            <p:strVal val="0-#ppt_w/2"/>
                                          </p:val>
                                        </p:tav>
                                        <p:tav tm="100000">
                                          <p:val>
                                            <p:strVal val="#ppt_x"/>
                                          </p:val>
                                        </p:tav>
                                      </p:tavLst>
                                    </p:anim>
                                    <p:anim calcmode="lin" valueType="num">
                                      <p:cBhvr additive="base">
                                        <p:cTn id="13" dur="500" fill="hold"/>
                                        <p:tgtEl>
                                          <p:spTgt spid="412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
                            </p:stCondLst>
                            <p:childTnLst>
                              <p:par>
                                <p:cTn id="15" presetID="4" presetClass="entr" presetSubtype="16" fill="hold" grpId="0" nodeType="afterEffect">
                                  <p:stCondLst>
                                    <p:cond delay="1000"/>
                                  </p:stCondLst>
                                  <p:childTnLst>
                                    <p:set>
                                      <p:cBhvr>
                                        <p:cTn id="16" dur="1" fill="hold">
                                          <p:stCondLst>
                                            <p:cond delay="0"/>
                                          </p:stCondLst>
                                        </p:cTn>
                                        <p:tgtEl>
                                          <p:spTgt spid="4124"/>
                                        </p:tgtEl>
                                        <p:attrNameLst>
                                          <p:attrName>style.visibility</p:attrName>
                                        </p:attrNameLst>
                                      </p:cBhvr>
                                      <p:to>
                                        <p:strVal val="visible"/>
                                      </p:to>
                                    </p:set>
                                    <p:animEffect transition="in" filter="box(in)">
                                      <p:cBhvr>
                                        <p:cTn id="17" dur="500"/>
                                        <p:tgtEl>
                                          <p:spTgt spid="41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4122"/>
                                        </p:tgtEl>
                                        <p:attrNameLst>
                                          <p:attrName>style.visibility</p:attrName>
                                        </p:attrNameLst>
                                      </p:cBhvr>
                                      <p:to>
                                        <p:strVal val="visible"/>
                                      </p:to>
                                    </p:set>
                                    <p:anim calcmode="lin" valueType="num">
                                      <p:cBhvr additive="base">
                                        <p:cTn id="22" dur="500" fill="hold"/>
                                        <p:tgtEl>
                                          <p:spTgt spid="4122"/>
                                        </p:tgtEl>
                                        <p:attrNameLst>
                                          <p:attrName>ppt_x</p:attrName>
                                        </p:attrNameLst>
                                      </p:cBhvr>
                                      <p:tavLst>
                                        <p:tav tm="0">
                                          <p:val>
                                            <p:strVal val="0-#ppt_w/2"/>
                                          </p:val>
                                        </p:tav>
                                        <p:tav tm="100000">
                                          <p:val>
                                            <p:strVal val="#ppt_x"/>
                                          </p:val>
                                        </p:tav>
                                      </p:tavLst>
                                    </p:anim>
                                    <p:anim calcmode="lin" valueType="num">
                                      <p:cBhvr additive="base">
                                        <p:cTn id="23" dur="500" fill="hold"/>
                                        <p:tgtEl>
                                          <p:spTgt spid="412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500"/>
                            </p:stCondLst>
                            <p:childTnLst>
                              <p:par>
                                <p:cTn id="25" presetID="5" presetClass="entr" presetSubtype="10" fill="hold" grpId="0" nodeType="afterEffect">
                                  <p:stCondLst>
                                    <p:cond delay="2000"/>
                                  </p:stCondLst>
                                  <p:childTnLst>
                                    <p:set>
                                      <p:cBhvr>
                                        <p:cTn id="26" dur="1" fill="hold">
                                          <p:stCondLst>
                                            <p:cond delay="0"/>
                                          </p:stCondLst>
                                        </p:cTn>
                                        <p:tgtEl>
                                          <p:spTgt spid="4121"/>
                                        </p:tgtEl>
                                        <p:attrNameLst>
                                          <p:attrName>style.visibility</p:attrName>
                                        </p:attrNameLst>
                                      </p:cBhvr>
                                      <p:to>
                                        <p:strVal val="visible"/>
                                      </p:to>
                                    </p:set>
                                    <p:animEffect transition="in" filter="checkerboard(across)">
                                      <p:cBhvr>
                                        <p:cTn id="27" dur="500"/>
                                        <p:tgtEl>
                                          <p:spTgt spid="4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1" grpId="0" animBg="1" autoUpdateAnimBg="0"/>
      <p:bldP spid="4122" grpId="0" animBg="1" autoUpdateAnimBg="0"/>
      <p:bldP spid="4123" grpId="0" animBg="1" autoUpdateAnimBg="0"/>
      <p:bldP spid="4124" grpId="0" animBg="1" autoUpdateAnimBg="0"/>
      <p:bldP spid="412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6" name="AutoShape 18"/>
          <p:cNvSpPr>
            <a:spLocks noChangeArrowheads="1"/>
          </p:cNvSpPr>
          <p:nvPr/>
        </p:nvSpPr>
        <p:spPr bwMode="auto">
          <a:xfrm rot="-911144">
            <a:off x="315913" y="1733550"/>
            <a:ext cx="1800225" cy="979488"/>
          </a:xfrm>
          <a:prstGeom prst="horizontalScroll">
            <a:avLst>
              <a:gd name="adj" fmla="val 12500"/>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FFFFFF"/>
                  </a:outerShdw>
                </a:effectLst>
                <a:uLnTx/>
                <a:uFillTx/>
                <a:latin typeface="Times New Roman"/>
                <a:ea typeface="+mn-ea"/>
                <a:cs typeface="+mn-cs"/>
              </a:rPr>
              <a:t>Antiguidade</a:t>
            </a:r>
          </a:p>
        </p:txBody>
      </p:sp>
      <p:sp>
        <p:nvSpPr>
          <p:cNvPr id="12309" name="AutoShape 21"/>
          <p:cNvSpPr>
            <a:spLocks noChangeArrowheads="1"/>
          </p:cNvSpPr>
          <p:nvPr/>
        </p:nvSpPr>
        <p:spPr bwMode="auto">
          <a:xfrm rot="-1411184">
            <a:off x="2166938" y="1566863"/>
            <a:ext cx="782637" cy="531812"/>
          </a:xfrm>
          <a:prstGeom prst="notchedRightArrow">
            <a:avLst>
              <a:gd name="adj1" fmla="val 50000"/>
              <a:gd name="adj2" fmla="val 36791"/>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12322" name="AutoShape 34"/>
          <p:cNvSpPr>
            <a:spLocks noChangeArrowheads="1"/>
          </p:cNvSpPr>
          <p:nvPr/>
        </p:nvSpPr>
        <p:spPr bwMode="auto">
          <a:xfrm rot="-911144">
            <a:off x="387350" y="3146425"/>
            <a:ext cx="1855788" cy="1247775"/>
          </a:xfrm>
          <a:prstGeom prst="horizontalScroll">
            <a:avLst>
              <a:gd name="adj" fmla="val 12500"/>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FFFFFF"/>
                  </a:outerShdw>
                </a:effectLst>
                <a:uLnTx/>
                <a:uFillTx/>
                <a:latin typeface="Times New Roman"/>
                <a:ea typeface="+mn-ea"/>
                <a:cs typeface="+mn-cs"/>
              </a:rPr>
              <a:t>Idade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FFFFFF"/>
                  </a:outerShdw>
                </a:effectLst>
                <a:uLnTx/>
                <a:uFillTx/>
                <a:latin typeface="Times New Roman"/>
                <a:ea typeface="+mn-ea"/>
                <a:cs typeface="+mn-cs"/>
              </a:rPr>
              <a:t>Média</a:t>
            </a:r>
          </a:p>
        </p:txBody>
      </p:sp>
      <p:sp>
        <p:nvSpPr>
          <p:cNvPr id="12323" name="AutoShape 35"/>
          <p:cNvSpPr>
            <a:spLocks noChangeArrowheads="1"/>
          </p:cNvSpPr>
          <p:nvPr/>
        </p:nvSpPr>
        <p:spPr bwMode="auto">
          <a:xfrm rot="-1411184">
            <a:off x="2257425" y="2979738"/>
            <a:ext cx="782638" cy="531812"/>
          </a:xfrm>
          <a:prstGeom prst="notchedRightArrow">
            <a:avLst>
              <a:gd name="adj1" fmla="val 50000"/>
              <a:gd name="adj2" fmla="val 36791"/>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12325" name="Text Box 37"/>
          <p:cNvSpPr txBox="1">
            <a:spLocks noChangeArrowheads="1"/>
          </p:cNvSpPr>
          <p:nvPr/>
        </p:nvSpPr>
        <p:spPr bwMode="auto">
          <a:xfrm>
            <a:off x="3282950" y="2722563"/>
            <a:ext cx="5546725"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Times New Roman" panose="02020603050405020304" pitchFamily="18" charset="0"/>
              </a:rPr>
              <a:t>Santo Tomás de Aquino fala de uma lei eterna, proveniente do próprio Deus.</a:t>
            </a:r>
          </a:p>
        </p:txBody>
      </p:sp>
      <p:sp>
        <p:nvSpPr>
          <p:cNvPr id="12331" name="AutoShape 43"/>
          <p:cNvSpPr>
            <a:spLocks noChangeArrowheads="1"/>
          </p:cNvSpPr>
          <p:nvPr/>
        </p:nvSpPr>
        <p:spPr bwMode="auto">
          <a:xfrm rot="-911144">
            <a:off x="588963" y="4846638"/>
            <a:ext cx="1635125" cy="1160462"/>
          </a:xfrm>
          <a:prstGeom prst="horizontalScroll">
            <a:avLst>
              <a:gd name="adj" fmla="val 12500"/>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FFFFFF"/>
                  </a:outerShdw>
                </a:effectLst>
                <a:uLnTx/>
                <a:uFillTx/>
                <a:latin typeface="Times New Roman"/>
                <a:ea typeface="+mn-ea"/>
                <a:cs typeface="+mn-cs"/>
              </a:rPr>
              <a:t>Idade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FFFFFF"/>
                  </a:outerShdw>
                </a:effectLst>
                <a:uLnTx/>
                <a:uFillTx/>
                <a:latin typeface="Times New Roman"/>
                <a:ea typeface="+mn-ea"/>
                <a:cs typeface="+mn-cs"/>
              </a:rPr>
              <a:t>Moderna</a:t>
            </a:r>
          </a:p>
        </p:txBody>
      </p:sp>
      <p:sp>
        <p:nvSpPr>
          <p:cNvPr id="12332" name="AutoShape 44"/>
          <p:cNvSpPr>
            <a:spLocks noChangeArrowheads="1"/>
          </p:cNvSpPr>
          <p:nvPr/>
        </p:nvSpPr>
        <p:spPr bwMode="auto">
          <a:xfrm rot="-1411184">
            <a:off x="2400300" y="4768850"/>
            <a:ext cx="782638" cy="531813"/>
          </a:xfrm>
          <a:prstGeom prst="notchedRightArrow">
            <a:avLst>
              <a:gd name="adj1" fmla="val 50000"/>
              <a:gd name="adj2" fmla="val 36791"/>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12333" name="Text Box 45"/>
          <p:cNvSpPr txBox="1">
            <a:spLocks noChangeArrowheads="1"/>
          </p:cNvSpPr>
          <p:nvPr/>
        </p:nvSpPr>
        <p:spPr bwMode="auto">
          <a:xfrm>
            <a:off x="3419475" y="4140200"/>
            <a:ext cx="5200650" cy="2292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Times New Roman" panose="02020603050405020304" pitchFamily="18" charset="0"/>
              </a:rPr>
              <a:t>Thomas Hobbes (1588-1679), John Locke (1632-1704), John Stuart Mill (1806-1873) e Adam Smith (1723-1790) </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Times New Roman" panose="02020603050405020304" pitchFamily="18" charset="0"/>
                <a:sym typeface="Wingdings" panose="05000000000000000000" pitchFamily="2" charset="2"/>
              </a:rPr>
              <a:t> </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Times New Roman" panose="02020603050405020304" pitchFamily="18" charset="0"/>
              </a:rPr>
              <a:t> em suas obras específicas deixam entrever o aspecto precioso da lei Natural.</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 </a:t>
            </a:r>
          </a:p>
        </p:txBody>
      </p:sp>
      <p:sp>
        <p:nvSpPr>
          <p:cNvPr id="12336" name="Text Box 48"/>
          <p:cNvSpPr txBox="1">
            <a:spLocks noChangeArrowheads="1"/>
          </p:cNvSpPr>
          <p:nvPr/>
        </p:nvSpPr>
        <p:spPr bwMode="auto">
          <a:xfrm>
            <a:off x="3116263" y="1244600"/>
            <a:ext cx="5484812" cy="1196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Times New Roman" panose="02020603050405020304" pitchFamily="18" charset="0"/>
              </a:rPr>
              <a:t>Sócrates e Platão falavam que o homem devia agir de acordo com a sua consciência.</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 </a:t>
            </a:r>
          </a:p>
        </p:txBody>
      </p:sp>
      <p:sp>
        <p:nvSpPr>
          <p:cNvPr id="12337" name="Text Box 49"/>
          <p:cNvSpPr txBox="1">
            <a:spLocks noChangeArrowheads="1"/>
          </p:cNvSpPr>
          <p:nvPr/>
        </p:nvSpPr>
        <p:spPr bwMode="auto">
          <a:xfrm>
            <a:off x="1852613" y="200025"/>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ct val="500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LEI DIVINA</a:t>
            </a:r>
          </a:p>
          <a:p>
            <a:pPr marL="0" marR="0" lvl="0" indent="0" algn="ctr" defTabSz="914400" rtl="0" eaLnBrk="1" fontAlgn="auto" latinLnBrk="0" hangingPunct="1">
              <a:lnSpc>
                <a:spcPct val="100000"/>
              </a:lnSpc>
              <a:spcBef>
                <a:spcPts val="0"/>
              </a:spcBef>
              <a:spcAft>
                <a:spcPct val="20000"/>
              </a:spcAft>
              <a:buClrTx/>
              <a:buSzTx/>
              <a:buFontTx/>
              <a:buNone/>
              <a:tabLst/>
              <a:defRPr/>
            </a:pPr>
            <a:r>
              <a:rPr kumimoji="0" lang="pt-BR" altLang="pt-BR"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Histórico</a:t>
            </a:r>
          </a:p>
        </p:txBody>
      </p:sp>
    </p:spTree>
    <p:extLst>
      <p:ext uri="{BB962C8B-B14F-4D97-AF65-F5344CB8AC3E}">
        <p14:creationId xmlns:p14="http://schemas.microsoft.com/office/powerpoint/2010/main" val="1319234117"/>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337"/>
                                        </p:tgtEl>
                                        <p:attrNameLst>
                                          <p:attrName>style.visibility</p:attrName>
                                        </p:attrNameLst>
                                      </p:cBhvr>
                                      <p:to>
                                        <p:strVal val="visible"/>
                                      </p:to>
                                    </p:set>
                                    <p:animEffect transition="in" filter="blinds(horizontal)">
                                      <p:cBhvr>
                                        <p:cTn id="7" dur="500"/>
                                        <p:tgtEl>
                                          <p:spTgt spid="123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306"/>
                                        </p:tgtEl>
                                        <p:attrNameLst>
                                          <p:attrName>style.visibility</p:attrName>
                                        </p:attrNameLst>
                                      </p:cBhvr>
                                      <p:to>
                                        <p:strVal val="visible"/>
                                      </p:to>
                                    </p:set>
                                    <p:anim calcmode="lin" valueType="num">
                                      <p:cBhvr additive="base">
                                        <p:cTn id="12" dur="500" fill="hold"/>
                                        <p:tgtEl>
                                          <p:spTgt spid="12306"/>
                                        </p:tgtEl>
                                        <p:attrNameLst>
                                          <p:attrName>ppt_x</p:attrName>
                                        </p:attrNameLst>
                                      </p:cBhvr>
                                      <p:tavLst>
                                        <p:tav tm="0">
                                          <p:val>
                                            <p:strVal val="0-#ppt_w/2"/>
                                          </p:val>
                                        </p:tav>
                                        <p:tav tm="100000">
                                          <p:val>
                                            <p:strVal val="#ppt_x"/>
                                          </p:val>
                                        </p:tav>
                                      </p:tavLst>
                                    </p:anim>
                                    <p:anim calcmode="lin" valueType="num">
                                      <p:cBhvr additive="base">
                                        <p:cTn id="13" dur="500" fill="hold"/>
                                        <p:tgtEl>
                                          <p:spTgt spid="1230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1230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2336"/>
                                        </p:tgtEl>
                                        <p:attrNameLst>
                                          <p:attrName>style.visibility</p:attrName>
                                        </p:attrNameLst>
                                      </p:cBhvr>
                                      <p:to>
                                        <p:strVal val="visible"/>
                                      </p:to>
                                    </p:set>
                                    <p:anim calcmode="lin" valueType="num">
                                      <p:cBhvr additive="base">
                                        <p:cTn id="22" dur="500" fill="hold"/>
                                        <p:tgtEl>
                                          <p:spTgt spid="12336"/>
                                        </p:tgtEl>
                                        <p:attrNameLst>
                                          <p:attrName>ppt_x</p:attrName>
                                        </p:attrNameLst>
                                      </p:cBhvr>
                                      <p:tavLst>
                                        <p:tav tm="0">
                                          <p:val>
                                            <p:strVal val="0-#ppt_w/2"/>
                                          </p:val>
                                        </p:tav>
                                        <p:tav tm="100000">
                                          <p:val>
                                            <p:strVal val="#ppt_x"/>
                                          </p:val>
                                        </p:tav>
                                      </p:tavLst>
                                    </p:anim>
                                    <p:anim calcmode="lin" valueType="num">
                                      <p:cBhvr additive="base">
                                        <p:cTn id="23" dur="500" fill="hold"/>
                                        <p:tgtEl>
                                          <p:spTgt spid="12336"/>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2322"/>
                                        </p:tgtEl>
                                        <p:attrNameLst>
                                          <p:attrName>style.visibility</p:attrName>
                                        </p:attrNameLst>
                                      </p:cBhvr>
                                      <p:to>
                                        <p:strVal val="visible"/>
                                      </p:to>
                                    </p:set>
                                    <p:anim calcmode="lin" valueType="num">
                                      <p:cBhvr additive="base">
                                        <p:cTn id="28" dur="500" fill="hold"/>
                                        <p:tgtEl>
                                          <p:spTgt spid="12322"/>
                                        </p:tgtEl>
                                        <p:attrNameLst>
                                          <p:attrName>ppt_x</p:attrName>
                                        </p:attrNameLst>
                                      </p:cBhvr>
                                      <p:tavLst>
                                        <p:tav tm="0">
                                          <p:val>
                                            <p:strVal val="0-#ppt_w/2"/>
                                          </p:val>
                                        </p:tav>
                                        <p:tav tm="100000">
                                          <p:val>
                                            <p:strVal val="#ppt_x"/>
                                          </p:val>
                                        </p:tav>
                                      </p:tavLst>
                                    </p:anim>
                                    <p:anim calcmode="lin" valueType="num">
                                      <p:cBhvr additive="base">
                                        <p:cTn id="29" dur="500" fill="hold"/>
                                        <p:tgtEl>
                                          <p:spTgt spid="1232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1232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1232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2331"/>
                                        </p:tgtEl>
                                        <p:attrNameLst>
                                          <p:attrName>style.visibility</p:attrName>
                                        </p:attrNameLst>
                                      </p:cBhvr>
                                      <p:to>
                                        <p:strVal val="visible"/>
                                      </p:to>
                                    </p:set>
                                    <p:anim calcmode="lin" valueType="num">
                                      <p:cBhvr additive="base">
                                        <p:cTn id="42" dur="500" fill="hold"/>
                                        <p:tgtEl>
                                          <p:spTgt spid="12331"/>
                                        </p:tgtEl>
                                        <p:attrNameLst>
                                          <p:attrName>ppt_x</p:attrName>
                                        </p:attrNameLst>
                                      </p:cBhvr>
                                      <p:tavLst>
                                        <p:tav tm="0">
                                          <p:val>
                                            <p:strVal val="0-#ppt_w/2"/>
                                          </p:val>
                                        </p:tav>
                                        <p:tav tm="100000">
                                          <p:val>
                                            <p:strVal val="#ppt_x"/>
                                          </p:val>
                                        </p:tav>
                                      </p:tavLst>
                                    </p:anim>
                                    <p:anim calcmode="lin" valueType="num">
                                      <p:cBhvr additive="base">
                                        <p:cTn id="43" dur="500" fill="hold"/>
                                        <p:tgtEl>
                                          <p:spTgt spid="12331"/>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499"/>
                                          </p:stCondLst>
                                        </p:cTn>
                                        <p:tgtEl>
                                          <p:spTgt spid="12332"/>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12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6" grpId="0" animBg="1" autoUpdateAnimBg="0"/>
      <p:bldP spid="12322" grpId="0" animBg="1" autoUpdateAnimBg="0"/>
      <p:bldP spid="12325" grpId="0" animBg="1" autoUpdateAnimBg="0"/>
      <p:bldP spid="12331" grpId="0" animBg="1" autoUpdateAnimBg="0"/>
      <p:bldP spid="12333" grpId="0" animBg="1" autoUpdateAnimBg="0"/>
      <p:bldP spid="12336" grpId="0" animBg="1" autoUpdateAnimBg="0"/>
      <p:bldP spid="1233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908050" y="1816100"/>
            <a:ext cx="8148638"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1. </a:t>
            </a:r>
            <a:r>
              <a:rPr kumimoji="0" lang="pt-BR" altLang="pt-BR" sz="1800" b="1" i="1"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Imanente</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 – a ordem da natureza expressa os caracteres das coisas reais.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2. </a:t>
            </a:r>
            <a:r>
              <a:rPr kumimoji="0" lang="pt-BR" altLang="pt-BR" sz="1800" b="1" i="1"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Imposta </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 uma existência necessita de estar relacionada com outras.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3. </a:t>
            </a:r>
            <a:r>
              <a:rPr kumimoji="0" lang="pt-BR" altLang="pt-BR" sz="1800" b="1" i="1"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Mera observação parcial </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 aqui a lei é meramente descritiva.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4. </a:t>
            </a:r>
            <a:r>
              <a:rPr kumimoji="0" lang="pt-BR" altLang="pt-BR" sz="1800" b="1" i="1"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Interpretação convencional </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 devemos estudar os fatos e inferir novas leis.</a:t>
            </a:r>
          </a:p>
        </p:txBody>
      </p:sp>
      <p:sp>
        <p:nvSpPr>
          <p:cNvPr id="11270" name="Text Box 6"/>
          <p:cNvSpPr txBox="1">
            <a:spLocks noChangeArrowheads="1"/>
          </p:cNvSpPr>
          <p:nvPr/>
        </p:nvSpPr>
        <p:spPr bwMode="auto">
          <a:xfrm>
            <a:off x="1852613" y="114300"/>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ct val="500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LEI DIVINA</a:t>
            </a:r>
          </a:p>
          <a:p>
            <a:pPr marL="0" marR="0" lvl="0" indent="0" algn="ctr" defTabSz="914400" rtl="0" eaLnBrk="1" fontAlgn="auto" latinLnBrk="0" hangingPunct="1">
              <a:lnSpc>
                <a:spcPct val="100000"/>
              </a:lnSpc>
              <a:spcBef>
                <a:spcPts val="0"/>
              </a:spcBef>
              <a:spcAft>
                <a:spcPct val="20000"/>
              </a:spcAft>
              <a:buClrTx/>
              <a:buSzTx/>
              <a:buFontTx/>
              <a:buNone/>
              <a:tabLst/>
              <a:defRPr/>
            </a:pPr>
            <a:r>
              <a:rPr kumimoji="0" lang="pt-BR" altLang="pt-BR"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Doutrinas sobre a Lei Natural</a:t>
            </a:r>
          </a:p>
        </p:txBody>
      </p:sp>
    </p:spTree>
    <p:extLst>
      <p:ext uri="{BB962C8B-B14F-4D97-AF65-F5344CB8AC3E}">
        <p14:creationId xmlns:p14="http://schemas.microsoft.com/office/powerpoint/2010/main" val="1894153746"/>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blinds(horizontal)">
                                      <p:cBhvr>
                                        <p:cTn id="7" dur="500"/>
                                        <p:tgtEl>
                                          <p:spTgt spid="112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additive="base">
                                        <p:cTn id="12"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26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7">
                                            <p:txEl>
                                              <p:pRg st="0" end="0"/>
                                            </p:txEl>
                                          </p:spTgt>
                                        </p:tgtEl>
                                        <p:attrNameLst>
                                          <p:attrName>ppt_c</p:attrName>
                                        </p:attrNameLst>
                                      </p:cBhvr>
                                      <p:to>
                                        <a:schemeClr val="accent2"/>
                                      </p:to>
                                    </p:animClr>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267">
                                            <p:txEl>
                                              <p:pRg st="1" end="1"/>
                                            </p:txEl>
                                          </p:spTgt>
                                        </p:tgtEl>
                                        <p:attrNameLst>
                                          <p:attrName>style.visibility</p:attrName>
                                        </p:attrNameLst>
                                      </p:cBhvr>
                                      <p:to>
                                        <p:strVal val="visible"/>
                                      </p:to>
                                    </p:set>
                                    <p:anim calcmode="lin" valueType="num">
                                      <p:cBhvr additive="base">
                                        <p:cTn id="18"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267">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7">
                                            <p:txEl>
                                              <p:pRg st="1" end="1"/>
                                            </p:txEl>
                                          </p:spTgt>
                                        </p:tgtEl>
                                        <p:attrNameLst>
                                          <p:attrName>ppt_c</p:attrName>
                                        </p:attrNameLst>
                                      </p:cBhvr>
                                      <p:to>
                                        <a:schemeClr val="accent2"/>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267">
                                            <p:txEl>
                                              <p:pRg st="2" end="2"/>
                                            </p:txEl>
                                          </p:spTgt>
                                        </p:tgtEl>
                                        <p:attrNameLst>
                                          <p:attrName>style.visibility</p:attrName>
                                        </p:attrNameLst>
                                      </p:cBhvr>
                                      <p:to>
                                        <p:strVal val="visible"/>
                                      </p:to>
                                    </p:set>
                                    <p:anim calcmode="lin" valueType="num">
                                      <p:cBhvr additive="base">
                                        <p:cTn id="24"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267">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7">
                                            <p:txEl>
                                              <p:pRg st="2" end="2"/>
                                            </p:txEl>
                                          </p:spTgt>
                                        </p:tgtEl>
                                        <p:attrNameLst>
                                          <p:attrName>ppt_c</p:attrName>
                                        </p:attrNameLst>
                                      </p:cBhvr>
                                      <p:to>
                                        <a:schemeClr val="accent2"/>
                                      </p:to>
                                    </p:animClr>
                                  </p:sub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267">
                                            <p:txEl>
                                              <p:pRg st="3" end="3"/>
                                            </p:txEl>
                                          </p:spTgt>
                                        </p:tgtEl>
                                        <p:attrNameLst>
                                          <p:attrName>style.visibility</p:attrName>
                                        </p:attrNameLst>
                                      </p:cBhvr>
                                      <p:to>
                                        <p:strVal val="visible"/>
                                      </p:to>
                                    </p:set>
                                    <p:anim calcmode="lin" valueType="num">
                                      <p:cBhvr additive="base">
                                        <p:cTn id="30"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267">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7">
                                            <p:txEl>
                                              <p:pRg st="3" end="3"/>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P spid="1127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Oval 6"/>
          <p:cNvSpPr>
            <a:spLocks noChangeArrowheads="1"/>
          </p:cNvSpPr>
          <p:nvPr/>
        </p:nvSpPr>
        <p:spPr bwMode="auto">
          <a:xfrm>
            <a:off x="700088" y="2238375"/>
            <a:ext cx="2054225" cy="138112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altLang="pt-BR"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Leis físicas</a:t>
            </a:r>
            <a:endParaRPr kumimoji="0" lang="pt-BR" altLang="pt-BR"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34825" name="Oval 9"/>
          <p:cNvSpPr>
            <a:spLocks noChangeArrowheads="1"/>
          </p:cNvSpPr>
          <p:nvPr/>
        </p:nvSpPr>
        <p:spPr bwMode="auto">
          <a:xfrm>
            <a:off x="754063" y="3890963"/>
            <a:ext cx="2112962" cy="14287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Leis morais</a:t>
            </a:r>
            <a:endPar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34827" name="Text Box 11"/>
          <p:cNvSpPr txBox="1">
            <a:spLocks noChangeArrowheads="1"/>
          </p:cNvSpPr>
          <p:nvPr/>
        </p:nvSpPr>
        <p:spPr bwMode="auto">
          <a:xfrm>
            <a:off x="979488" y="1387475"/>
            <a:ext cx="72390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Deus é o autor </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sym typeface="Wingdings" panose="05000000000000000000" pitchFamily="2" charset="2"/>
              </a:rPr>
              <a:t> eternas e imutáveis </a:t>
            </a:r>
            <a:endPar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4830" name="Text Box 14"/>
          <p:cNvSpPr txBox="1">
            <a:spLocks noChangeArrowheads="1"/>
          </p:cNvSpPr>
          <p:nvPr/>
        </p:nvSpPr>
        <p:spPr bwMode="auto">
          <a:xfrm>
            <a:off x="4924425" y="2655888"/>
            <a:ext cx="303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rPr>
              <a:t>Matéria </a:t>
            </a:r>
            <a:r>
              <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sym typeface="Wingdings" panose="05000000000000000000" pitchFamily="2" charset="2"/>
              </a:rPr>
              <a:t> Ciência</a:t>
            </a:r>
            <a:endPar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34833" name="Text Box 17"/>
          <p:cNvSpPr txBox="1">
            <a:spLocks noChangeArrowheads="1"/>
          </p:cNvSpPr>
          <p:nvPr/>
        </p:nvSpPr>
        <p:spPr bwMode="auto">
          <a:xfrm>
            <a:off x="4762500" y="4040188"/>
            <a:ext cx="30003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rPr>
              <a:t>Relação com Deus e seus semelhantes</a:t>
            </a:r>
          </a:p>
        </p:txBody>
      </p:sp>
      <p:sp>
        <p:nvSpPr>
          <p:cNvPr id="34835" name="AutoShape 19"/>
          <p:cNvSpPr>
            <a:spLocks noChangeArrowheads="1"/>
          </p:cNvSpPr>
          <p:nvPr/>
        </p:nvSpPr>
        <p:spPr bwMode="auto">
          <a:xfrm>
            <a:off x="3600450" y="2457450"/>
            <a:ext cx="771525" cy="8572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34836" name="AutoShape 20"/>
          <p:cNvSpPr>
            <a:spLocks noChangeArrowheads="1"/>
          </p:cNvSpPr>
          <p:nvPr/>
        </p:nvSpPr>
        <p:spPr bwMode="auto">
          <a:xfrm>
            <a:off x="3543300" y="4086225"/>
            <a:ext cx="771525" cy="8572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34837" name="WordArt 21"/>
          <p:cNvSpPr>
            <a:spLocks noChangeArrowheads="1" noChangeShapeType="1" noTextEdit="1"/>
          </p:cNvSpPr>
          <p:nvPr/>
        </p:nvSpPr>
        <p:spPr bwMode="auto">
          <a:xfrm>
            <a:off x="319088" y="5514975"/>
            <a:ext cx="8710612" cy="65722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Unidade e Universalidade</a:t>
            </a:r>
          </a:p>
        </p:txBody>
      </p:sp>
      <p:sp>
        <p:nvSpPr>
          <p:cNvPr id="34838" name="Text Box 22"/>
          <p:cNvSpPr txBox="1">
            <a:spLocks noChangeArrowheads="1"/>
          </p:cNvSpPr>
          <p:nvPr/>
        </p:nvSpPr>
        <p:spPr bwMode="auto">
          <a:xfrm>
            <a:off x="1766888" y="114300"/>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ct val="500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LEI DIVINA</a:t>
            </a:r>
          </a:p>
          <a:p>
            <a:pPr marL="0" marR="0" lvl="0" indent="0" algn="ctr" defTabSz="914400" rtl="0" eaLnBrk="1" fontAlgn="auto" latinLnBrk="0" hangingPunct="1">
              <a:lnSpc>
                <a:spcPct val="100000"/>
              </a:lnSpc>
              <a:spcBef>
                <a:spcPts val="0"/>
              </a:spcBef>
              <a:spcAft>
                <a:spcPct val="20000"/>
              </a:spcAft>
              <a:buClrTx/>
              <a:buSzTx/>
              <a:buFontTx/>
              <a:buNone/>
              <a:tabLst/>
              <a:defRPr/>
            </a:pPr>
            <a:r>
              <a:rPr kumimoji="0" lang="pt-BR" altLang="pt-BR"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Caracteres da Lei Natural</a:t>
            </a:r>
          </a:p>
        </p:txBody>
      </p:sp>
    </p:spTree>
    <p:extLst>
      <p:ext uri="{BB962C8B-B14F-4D97-AF65-F5344CB8AC3E}">
        <p14:creationId xmlns:p14="http://schemas.microsoft.com/office/powerpoint/2010/main" val="378950312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4838"/>
                                        </p:tgtEl>
                                        <p:attrNameLst>
                                          <p:attrName>style.visibility</p:attrName>
                                        </p:attrNameLst>
                                      </p:cBhvr>
                                      <p:to>
                                        <p:strVal val="visible"/>
                                      </p:to>
                                    </p:set>
                                    <p:animEffect transition="in" filter="blinds(horizontal)">
                                      <p:cBhvr>
                                        <p:cTn id="7" dur="500"/>
                                        <p:tgtEl>
                                          <p:spTgt spid="348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4827"/>
                                        </p:tgtEl>
                                        <p:attrNameLst>
                                          <p:attrName>style.visibility</p:attrName>
                                        </p:attrNameLst>
                                      </p:cBhvr>
                                      <p:to>
                                        <p:strVal val="visible"/>
                                      </p:to>
                                    </p:set>
                                    <p:anim calcmode="lin" valueType="num">
                                      <p:cBhvr additive="base">
                                        <p:cTn id="12" dur="500" fill="hold"/>
                                        <p:tgtEl>
                                          <p:spTgt spid="34827"/>
                                        </p:tgtEl>
                                        <p:attrNameLst>
                                          <p:attrName>ppt_x</p:attrName>
                                        </p:attrNameLst>
                                      </p:cBhvr>
                                      <p:tavLst>
                                        <p:tav tm="0">
                                          <p:val>
                                            <p:strVal val="0-#ppt_w/2"/>
                                          </p:val>
                                        </p:tav>
                                        <p:tav tm="100000">
                                          <p:val>
                                            <p:strVal val="#ppt_x"/>
                                          </p:val>
                                        </p:tav>
                                      </p:tavLst>
                                    </p:anim>
                                    <p:anim calcmode="lin" valueType="num">
                                      <p:cBhvr additive="base">
                                        <p:cTn id="13" dur="500" fill="hold"/>
                                        <p:tgtEl>
                                          <p:spTgt spid="3482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4822"/>
                                        </p:tgtEl>
                                        <p:attrNameLst>
                                          <p:attrName>style.visibility</p:attrName>
                                        </p:attrNameLst>
                                      </p:cBhvr>
                                      <p:to>
                                        <p:strVal val="visible"/>
                                      </p:to>
                                    </p:set>
                                    <p:animEffect transition="in" filter="checkerboard(across)">
                                      <p:cBhvr>
                                        <p:cTn id="18" dur="500"/>
                                        <p:tgtEl>
                                          <p:spTgt spid="348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34835"/>
                                        </p:tgtEl>
                                        <p:attrNameLst>
                                          <p:attrName>style.visibility</p:attrName>
                                        </p:attrNameLst>
                                      </p:cBhvr>
                                      <p:to>
                                        <p:strVal val="visible"/>
                                      </p:to>
                                    </p:set>
                                    <p:anim calcmode="lin" valueType="num">
                                      <p:cBhvr additive="base">
                                        <p:cTn id="23" dur="500" fill="hold"/>
                                        <p:tgtEl>
                                          <p:spTgt spid="34835"/>
                                        </p:tgtEl>
                                        <p:attrNameLst>
                                          <p:attrName>ppt_x</p:attrName>
                                        </p:attrNameLst>
                                      </p:cBhvr>
                                      <p:tavLst>
                                        <p:tav tm="0">
                                          <p:val>
                                            <p:strVal val="0-#ppt_w/2"/>
                                          </p:val>
                                        </p:tav>
                                        <p:tav tm="100000">
                                          <p:val>
                                            <p:strVal val="#ppt_x"/>
                                          </p:val>
                                        </p:tav>
                                      </p:tavLst>
                                    </p:anim>
                                    <p:anim calcmode="lin" valueType="num">
                                      <p:cBhvr additive="base">
                                        <p:cTn id="24" dur="500" fill="hold"/>
                                        <p:tgtEl>
                                          <p:spTgt spid="34835"/>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4830"/>
                                        </p:tgtEl>
                                        <p:attrNameLst>
                                          <p:attrName>style.visibility</p:attrName>
                                        </p:attrNameLst>
                                      </p:cBhvr>
                                      <p:to>
                                        <p:strVal val="visible"/>
                                      </p:to>
                                    </p:set>
                                    <p:anim calcmode="lin" valueType="num">
                                      <p:cBhvr additive="base">
                                        <p:cTn id="29" dur="500" fill="hold"/>
                                        <p:tgtEl>
                                          <p:spTgt spid="34830"/>
                                        </p:tgtEl>
                                        <p:attrNameLst>
                                          <p:attrName>ppt_x</p:attrName>
                                        </p:attrNameLst>
                                      </p:cBhvr>
                                      <p:tavLst>
                                        <p:tav tm="0">
                                          <p:val>
                                            <p:strVal val="0-#ppt_w/2"/>
                                          </p:val>
                                        </p:tav>
                                        <p:tav tm="100000">
                                          <p:val>
                                            <p:strVal val="#ppt_x"/>
                                          </p:val>
                                        </p:tav>
                                      </p:tavLst>
                                    </p:anim>
                                    <p:anim calcmode="lin" valueType="num">
                                      <p:cBhvr additive="base">
                                        <p:cTn id="30" dur="500" fill="hold"/>
                                        <p:tgtEl>
                                          <p:spTgt spid="3483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34825"/>
                                        </p:tgtEl>
                                        <p:attrNameLst>
                                          <p:attrName>style.visibility</p:attrName>
                                        </p:attrNameLst>
                                      </p:cBhvr>
                                      <p:to>
                                        <p:strVal val="visible"/>
                                      </p:to>
                                    </p:set>
                                    <p:animEffect transition="in" filter="box(out)">
                                      <p:cBhvr>
                                        <p:cTn id="35" dur="500"/>
                                        <p:tgtEl>
                                          <p:spTgt spid="3482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34836"/>
                                        </p:tgtEl>
                                        <p:attrNameLst>
                                          <p:attrName>style.visibility</p:attrName>
                                        </p:attrNameLst>
                                      </p:cBhvr>
                                      <p:to>
                                        <p:strVal val="visible"/>
                                      </p:to>
                                    </p:set>
                                    <p:anim calcmode="lin" valueType="num">
                                      <p:cBhvr additive="base">
                                        <p:cTn id="40" dur="500" fill="hold"/>
                                        <p:tgtEl>
                                          <p:spTgt spid="34836"/>
                                        </p:tgtEl>
                                        <p:attrNameLst>
                                          <p:attrName>ppt_x</p:attrName>
                                        </p:attrNameLst>
                                      </p:cBhvr>
                                      <p:tavLst>
                                        <p:tav tm="0">
                                          <p:val>
                                            <p:strVal val="0-#ppt_w/2"/>
                                          </p:val>
                                        </p:tav>
                                        <p:tav tm="100000">
                                          <p:val>
                                            <p:strVal val="#ppt_x"/>
                                          </p:val>
                                        </p:tav>
                                      </p:tavLst>
                                    </p:anim>
                                    <p:anim calcmode="lin" valueType="num">
                                      <p:cBhvr additive="base">
                                        <p:cTn id="41" dur="500" fill="hold"/>
                                        <p:tgtEl>
                                          <p:spTgt spid="34836"/>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34833"/>
                                        </p:tgtEl>
                                        <p:attrNameLst>
                                          <p:attrName>style.visibility</p:attrName>
                                        </p:attrNameLst>
                                      </p:cBhvr>
                                      <p:to>
                                        <p:strVal val="visible"/>
                                      </p:to>
                                    </p:set>
                                    <p:anim calcmode="lin" valueType="num">
                                      <p:cBhvr additive="base">
                                        <p:cTn id="46" dur="500" fill="hold"/>
                                        <p:tgtEl>
                                          <p:spTgt spid="34833"/>
                                        </p:tgtEl>
                                        <p:attrNameLst>
                                          <p:attrName>ppt_x</p:attrName>
                                        </p:attrNameLst>
                                      </p:cBhvr>
                                      <p:tavLst>
                                        <p:tav tm="0">
                                          <p:val>
                                            <p:strVal val="0-#ppt_w/2"/>
                                          </p:val>
                                        </p:tav>
                                        <p:tav tm="100000">
                                          <p:val>
                                            <p:strVal val="#ppt_x"/>
                                          </p:val>
                                        </p:tav>
                                      </p:tavLst>
                                    </p:anim>
                                    <p:anim calcmode="lin" valueType="num">
                                      <p:cBhvr additive="base">
                                        <p:cTn id="47" dur="500" fill="hold"/>
                                        <p:tgtEl>
                                          <p:spTgt spid="34833"/>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34837"/>
                                        </p:tgtEl>
                                        <p:attrNameLst>
                                          <p:attrName>style.visibility</p:attrName>
                                        </p:attrNameLst>
                                      </p:cBhvr>
                                      <p:to>
                                        <p:strVal val="visible"/>
                                      </p:to>
                                    </p:set>
                                    <p:animEffect transition="in" filter="checkerboard(across)">
                                      <p:cBhvr>
                                        <p:cTn id="52" dur="500"/>
                                        <p:tgtEl>
                                          <p:spTgt spid="3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autoUpdateAnimBg="0"/>
      <p:bldP spid="34825" grpId="0" animBg="1" autoUpdateAnimBg="0"/>
      <p:bldP spid="34827" grpId="0" animBg="1" autoUpdateAnimBg="0"/>
      <p:bldP spid="34830" grpId="0" autoUpdateAnimBg="0"/>
      <p:bldP spid="34833" grpId="0" autoUpdateAnimBg="0"/>
      <p:bldP spid="3483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847725" y="1330325"/>
            <a:ext cx="7900988"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2800" b="0"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P. 621 – Onde está escrita a Lei de Deus?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2800" b="0"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R. Na consciência do ser.</a:t>
            </a:r>
            <a:endParaRPr kumimoji="0" lang="pt-BR" altLang="pt-BR" sz="2000" b="0"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Times New Roman"/>
              <a:ea typeface="+mn-ea"/>
              <a:cs typeface="+mn-cs"/>
            </a:endParaRPr>
          </a:p>
        </p:txBody>
      </p:sp>
      <p:sp>
        <p:nvSpPr>
          <p:cNvPr id="14348" name="WordArt 12"/>
          <p:cNvSpPr>
            <a:spLocks noChangeArrowheads="1" noChangeShapeType="1" noTextEdit="1"/>
          </p:cNvSpPr>
          <p:nvPr/>
        </p:nvSpPr>
        <p:spPr bwMode="auto">
          <a:xfrm>
            <a:off x="947738" y="2709863"/>
            <a:ext cx="7591425" cy="895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0" cap="none" spc="0" normalizeH="0" baseline="0" noProof="0" dirty="0">
                <a:ln>
                  <a:noFill/>
                </a:ln>
                <a:solidFill>
                  <a:srgbClr val="336699"/>
                </a:solidFill>
                <a:effectLst>
                  <a:outerShdw dist="45791" dir="2021404" algn="ctr" rotWithShape="0">
                    <a:srgbClr val="C0C0C0"/>
                  </a:outerShdw>
                </a:effectLst>
                <a:uLnTx/>
                <a:uFillTx/>
                <a:latin typeface="Times New Roman"/>
                <a:ea typeface="+mn-ea"/>
                <a:cs typeface="Times New Roman" panose="02020603050405020304" pitchFamily="18" charset="0"/>
              </a:rPr>
              <a:t>Ser = Espírito + Perispírito + Corpo Físico</a:t>
            </a:r>
          </a:p>
        </p:txBody>
      </p:sp>
      <p:sp>
        <p:nvSpPr>
          <p:cNvPr id="14349" name="Text Box 13"/>
          <p:cNvSpPr txBox="1">
            <a:spLocks noChangeArrowheads="1"/>
          </p:cNvSpPr>
          <p:nvPr/>
        </p:nvSpPr>
        <p:spPr bwMode="auto">
          <a:xfrm>
            <a:off x="1000125" y="3600450"/>
            <a:ext cx="485775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1" i="0" u="sng" strike="noStrike" kern="0" cap="none" spc="0" normalizeH="0" baseline="0" noProof="0" dirty="0">
                <a:ln>
                  <a:noFill/>
                </a:ln>
                <a:solidFill>
                  <a:sysClr val="windowText" lastClr="000000"/>
                </a:solidFill>
                <a:effectLst/>
                <a:uLnTx/>
                <a:uFillTx/>
                <a:latin typeface="Times New Roman"/>
                <a:ea typeface="+mn-ea"/>
                <a:cs typeface="+mn-cs"/>
              </a:rPr>
              <a:t>Formação da consciência</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rPr>
              <a:t>Mineral     </a:t>
            </a:r>
            <a:r>
              <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sym typeface="Wingdings" panose="05000000000000000000" pitchFamily="2" charset="2"/>
              </a:rPr>
              <a:t> Atração</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sym typeface="Wingdings" panose="05000000000000000000" pitchFamily="2" charset="2"/>
              </a:rPr>
              <a:t>Vegetal      Sensação</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sym typeface="Wingdings" panose="05000000000000000000" pitchFamily="2" charset="2"/>
              </a:rPr>
              <a:t>Animal      Instinto</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sym typeface="Wingdings" panose="05000000000000000000" pitchFamily="2" charset="2"/>
              </a:rPr>
              <a:t>Hominal     Razão, Livre-Arbítrio</a:t>
            </a:r>
            <a:endParaRPr kumimoji="0" lang="pt-BR" altLang="pt-BR" sz="1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14350" name="WordArt 14"/>
          <p:cNvSpPr>
            <a:spLocks noChangeArrowheads="1" noChangeShapeType="1" noTextEdit="1"/>
          </p:cNvSpPr>
          <p:nvPr/>
        </p:nvSpPr>
        <p:spPr bwMode="auto">
          <a:xfrm>
            <a:off x="5867400" y="3686175"/>
            <a:ext cx="3009900" cy="2343150"/>
          </a:xfrm>
          <a:prstGeom prst="rect">
            <a:avLst/>
          </a:prstGeom>
        </p:spPr>
        <p:txBody>
          <a:bodyPr wrap="none" fromWordArt="1">
            <a:prstTxWarp prst="textSlantUp">
              <a:avLst>
                <a:gd name="adj" fmla="val 32046"/>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panose="020B0806030902050204" pitchFamily="34" charset="0"/>
                <a:ea typeface="+mn-ea"/>
                <a:cs typeface="+mn-cs"/>
              </a:rPr>
              <a:t>Fomos criados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panose="020B0806030902050204" pitchFamily="34" charset="0"/>
                <a:ea typeface="+mn-ea"/>
                <a:cs typeface="+mn-cs"/>
              </a:rPr>
              <a:t>potencialmente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panose="020B0806030902050204" pitchFamily="34" charset="0"/>
                <a:ea typeface="+mn-ea"/>
                <a:cs typeface="+mn-cs"/>
              </a:rPr>
              <a:t>perfeitos</a:t>
            </a:r>
          </a:p>
        </p:txBody>
      </p:sp>
      <p:sp>
        <p:nvSpPr>
          <p:cNvPr id="14351" name="Line 15"/>
          <p:cNvSpPr>
            <a:spLocks noChangeShapeType="1"/>
          </p:cNvSpPr>
          <p:nvPr/>
        </p:nvSpPr>
        <p:spPr bwMode="auto">
          <a:xfrm>
            <a:off x="4514850" y="4029075"/>
            <a:ext cx="1228725"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14352" name="Line 16"/>
          <p:cNvSpPr>
            <a:spLocks noChangeShapeType="1"/>
          </p:cNvSpPr>
          <p:nvPr/>
        </p:nvSpPr>
        <p:spPr bwMode="auto">
          <a:xfrm flipV="1">
            <a:off x="5200650" y="5000625"/>
            <a:ext cx="485775" cy="885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14353" name="Text Box 17"/>
          <p:cNvSpPr txBox="1">
            <a:spLocks noChangeArrowheads="1"/>
          </p:cNvSpPr>
          <p:nvPr/>
        </p:nvSpPr>
        <p:spPr bwMode="auto">
          <a:xfrm>
            <a:off x="1852613" y="28575"/>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ct val="500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LEI DIVINA</a:t>
            </a:r>
          </a:p>
          <a:p>
            <a:pPr marL="0" marR="0" lvl="0" indent="0" algn="ctr" defTabSz="914400" rtl="0" eaLnBrk="1" fontAlgn="auto" latinLnBrk="0" hangingPunct="1">
              <a:lnSpc>
                <a:spcPct val="100000"/>
              </a:lnSpc>
              <a:spcBef>
                <a:spcPts val="0"/>
              </a:spcBef>
              <a:spcAft>
                <a:spcPct val="20000"/>
              </a:spcAft>
              <a:buClrTx/>
              <a:buSzTx/>
              <a:buFontTx/>
              <a:buNone/>
              <a:tabLst/>
              <a:defRPr/>
            </a:pPr>
            <a:r>
              <a:rPr kumimoji="0" lang="pt-BR" altLang="pt-BR"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Conhecimento da Lei Natural</a:t>
            </a:r>
          </a:p>
        </p:txBody>
      </p:sp>
    </p:spTree>
    <p:extLst>
      <p:ext uri="{BB962C8B-B14F-4D97-AF65-F5344CB8AC3E}">
        <p14:creationId xmlns:p14="http://schemas.microsoft.com/office/powerpoint/2010/main" val="2836446378"/>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353"/>
                                        </p:tgtEl>
                                        <p:attrNameLst>
                                          <p:attrName>style.visibility</p:attrName>
                                        </p:attrNameLst>
                                      </p:cBhvr>
                                      <p:to>
                                        <p:strVal val="visible"/>
                                      </p:to>
                                    </p:set>
                                    <p:animEffect transition="in" filter="blinds(horizontal)">
                                      <p:cBhvr>
                                        <p:cTn id="7" dur="500"/>
                                        <p:tgtEl>
                                          <p:spTgt spid="143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blinds(horizontal)">
                                      <p:cBhvr>
                                        <p:cTn id="12" dur="500"/>
                                        <p:tgtEl>
                                          <p:spTgt spid="14339">
                                            <p:txEl>
                                              <p:pRg st="0" end="0"/>
                                            </p:txEl>
                                          </p:spTgt>
                                        </p:tgtEl>
                                      </p:cBhvr>
                                    </p:animEffect>
                                  </p:childTnLst>
                                  <p:subTnLst>
                                    <p:animClr clrSpc="rgb" dir="cw">
                                      <p:cBhvr override="childStyle">
                                        <p:cTn dur="1" fill="hold" display="0" masterRel="nextClick" afterEffect="1"/>
                                        <p:tgtEl>
                                          <p:spTgt spid="14339">
                                            <p:txEl>
                                              <p:pRg st="0" end="0"/>
                                            </p:txEl>
                                          </p:spTgt>
                                        </p:tgtEl>
                                        <p:attrNameLst>
                                          <p:attrName>ppt_c</p:attrName>
                                        </p:attrNameLst>
                                      </p:cBhvr>
                                      <p:to>
                                        <a:schemeClr val="accent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Effect transition="in" filter="blinds(horizontal)">
                                      <p:cBhvr>
                                        <p:cTn id="17" dur="500"/>
                                        <p:tgtEl>
                                          <p:spTgt spid="14339">
                                            <p:txEl>
                                              <p:pRg st="1" end="1"/>
                                            </p:txEl>
                                          </p:spTgt>
                                        </p:tgtEl>
                                      </p:cBhvr>
                                    </p:animEffect>
                                  </p:childTnLst>
                                  <p:subTnLst>
                                    <p:animClr clrSpc="rgb" dir="cw">
                                      <p:cBhvr override="childStyle">
                                        <p:cTn dur="1" fill="hold" display="0" masterRel="nextClick" afterEffect="1"/>
                                        <p:tgtEl>
                                          <p:spTgt spid="14339">
                                            <p:txEl>
                                              <p:pRg st="1" end="1"/>
                                            </p:txEl>
                                          </p:spTgt>
                                        </p:tgtEl>
                                        <p:attrNameLst>
                                          <p:attrName>ppt_c</p:attrName>
                                        </p:attrNameLst>
                                      </p:cBhvr>
                                      <p:to>
                                        <a:schemeClr val="accent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4348"/>
                                        </p:tgtEl>
                                        <p:attrNameLst>
                                          <p:attrName>style.visibility</p:attrName>
                                        </p:attrNameLst>
                                      </p:cBhvr>
                                      <p:to>
                                        <p:strVal val="visible"/>
                                      </p:to>
                                    </p:set>
                                    <p:animEffect transition="in" filter="checkerboard(across)">
                                      <p:cBhvr>
                                        <p:cTn id="22" dur="500"/>
                                        <p:tgtEl>
                                          <p:spTgt spid="143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349"/>
                                        </p:tgtEl>
                                        <p:attrNameLst>
                                          <p:attrName>style.visibility</p:attrName>
                                        </p:attrNameLst>
                                      </p:cBhvr>
                                      <p:to>
                                        <p:strVal val="visible"/>
                                      </p:to>
                                    </p:set>
                                    <p:animEffect transition="in" filter="checkerboard(across)">
                                      <p:cBhvr>
                                        <p:cTn id="27" dur="500"/>
                                        <p:tgtEl>
                                          <p:spTgt spid="143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4351"/>
                                        </p:tgtEl>
                                        <p:attrNameLst>
                                          <p:attrName>style.visibility</p:attrName>
                                        </p:attrNameLst>
                                      </p:cBhvr>
                                      <p:to>
                                        <p:strVal val="visible"/>
                                      </p:to>
                                    </p:set>
                                    <p:animEffect transition="in" filter="checkerboard(across)">
                                      <p:cBhvr>
                                        <p:cTn id="32" dur="500"/>
                                        <p:tgtEl>
                                          <p:spTgt spid="143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14352"/>
                                        </p:tgtEl>
                                        <p:attrNameLst>
                                          <p:attrName>style.visibility</p:attrName>
                                        </p:attrNameLst>
                                      </p:cBhvr>
                                      <p:to>
                                        <p:strVal val="visible"/>
                                      </p:to>
                                    </p:set>
                                    <p:animEffect transition="in" filter="checkerboard(across)">
                                      <p:cBhvr>
                                        <p:cTn id="37" dur="500"/>
                                        <p:tgtEl>
                                          <p:spTgt spid="143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14350"/>
                                        </p:tgtEl>
                                        <p:attrNameLst>
                                          <p:attrName>style.visibility</p:attrName>
                                        </p:attrNameLst>
                                      </p:cBhvr>
                                      <p:to>
                                        <p:strVal val="visible"/>
                                      </p:to>
                                    </p:set>
                                    <p:animEffect transition="in" filter="checkerboard(across)">
                                      <p:cBhvr>
                                        <p:cTn id="42"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14349" grpId="0" autoUpdateAnimBg="0"/>
      <p:bldP spid="1435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14" name="Text Box 30"/>
          <p:cNvSpPr txBox="1">
            <a:spLocks noChangeArrowheads="1"/>
          </p:cNvSpPr>
          <p:nvPr/>
        </p:nvSpPr>
        <p:spPr bwMode="auto">
          <a:xfrm>
            <a:off x="819150" y="1187450"/>
            <a:ext cx="7900988"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P. 629 – Que definição se pode dar à moral?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R. Regra da boa conduta.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P. 630 – Como se pode distinguir o bem do mal?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R. Bem é tudo o que está de acordo com a lei de Deus e o mal é tudo o que dela se afasta.</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P. 637 – O selvagem que cede ao seu instinto, comendo carne humana, é culpado?</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R. Circunstâncias dão ao bem e ao mal gravidade relativa. </a:t>
            </a:r>
            <a:endParaRPr kumimoji="0" lang="pt-BR" altLang="pt-BR" sz="2800" b="0"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16422" name="WordArt 38"/>
          <p:cNvSpPr>
            <a:spLocks noChangeArrowheads="1" noChangeShapeType="1" noTextEdit="1"/>
          </p:cNvSpPr>
          <p:nvPr/>
        </p:nvSpPr>
        <p:spPr bwMode="auto">
          <a:xfrm>
            <a:off x="892641" y="4785570"/>
            <a:ext cx="7115175" cy="1047750"/>
          </a:xfrm>
          <a:prstGeom prst="rect">
            <a:avLst/>
          </a:prstGeom>
        </p:spPr>
        <p:txBody>
          <a:bodyPr wrap="none" fromWordArt="1">
            <a:prstTxWarp prst="textFadeRight">
              <a:avLst>
                <a:gd name="adj" fmla="val 33333"/>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0" cap="none" spc="720" normalizeH="0" baseline="0" noProof="0" dirty="0">
                <a:ln w="9525">
                  <a:solidFill>
                    <a:srgbClr val="FFFF00"/>
                  </a:solidFill>
                  <a:round/>
                  <a:headEnd/>
                  <a:tailEnd/>
                </a:ln>
                <a:solidFill>
                  <a:srgbClr val="993300"/>
                </a:solidFill>
                <a:effectLst>
                  <a:outerShdw dist="45791" dir="3378596" algn="ctr" rotWithShape="0">
                    <a:srgbClr val="4D4D4D"/>
                  </a:outerShdw>
                </a:effectLst>
                <a:uLnTx/>
                <a:uFillTx/>
                <a:latin typeface="Arial Black" panose="020B0A04020102020204" pitchFamily="34" charset="0"/>
                <a:ea typeface="+mn-ea"/>
                <a:cs typeface="+mn-cs"/>
              </a:rPr>
              <a:t>Virtude versus Vício</a:t>
            </a:r>
          </a:p>
        </p:txBody>
      </p:sp>
      <p:sp>
        <p:nvSpPr>
          <p:cNvPr id="16423" name="Text Box 39"/>
          <p:cNvSpPr txBox="1">
            <a:spLocks noChangeArrowheads="1"/>
          </p:cNvSpPr>
          <p:nvPr/>
        </p:nvSpPr>
        <p:spPr bwMode="auto">
          <a:xfrm>
            <a:off x="1795463" y="114300"/>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ct val="500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LEI DIVINA</a:t>
            </a:r>
          </a:p>
          <a:p>
            <a:pPr marL="0" marR="0" lvl="0" indent="0" algn="ctr" defTabSz="914400" rtl="0" eaLnBrk="1" fontAlgn="auto" latinLnBrk="0" hangingPunct="1">
              <a:lnSpc>
                <a:spcPct val="100000"/>
              </a:lnSpc>
              <a:spcBef>
                <a:spcPts val="0"/>
              </a:spcBef>
              <a:spcAft>
                <a:spcPct val="20000"/>
              </a:spcAft>
              <a:buClrTx/>
              <a:buSzTx/>
              <a:buFontTx/>
              <a:buNone/>
              <a:tabLst/>
              <a:defRPr/>
            </a:pPr>
            <a:r>
              <a:rPr kumimoji="0" lang="pt-BR" altLang="pt-BR"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O Bem e o Mal</a:t>
            </a:r>
          </a:p>
        </p:txBody>
      </p:sp>
    </p:spTree>
    <p:extLst>
      <p:ext uri="{BB962C8B-B14F-4D97-AF65-F5344CB8AC3E}">
        <p14:creationId xmlns:p14="http://schemas.microsoft.com/office/powerpoint/2010/main" val="3509725166"/>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423"/>
                                        </p:tgtEl>
                                        <p:attrNameLst>
                                          <p:attrName>style.visibility</p:attrName>
                                        </p:attrNameLst>
                                      </p:cBhvr>
                                      <p:to>
                                        <p:strVal val="visible"/>
                                      </p:to>
                                    </p:set>
                                    <p:animEffect transition="in" filter="blinds(horizontal)">
                                      <p:cBhvr>
                                        <p:cTn id="7" dur="500"/>
                                        <p:tgtEl>
                                          <p:spTgt spid="164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414">
                                            <p:txEl>
                                              <p:pRg st="0" end="0"/>
                                            </p:txEl>
                                          </p:spTgt>
                                        </p:tgtEl>
                                        <p:attrNameLst>
                                          <p:attrName>style.visibility</p:attrName>
                                        </p:attrNameLst>
                                      </p:cBhvr>
                                      <p:to>
                                        <p:strVal val="visible"/>
                                      </p:to>
                                    </p:set>
                                    <p:animEffect transition="in" filter="blinds(horizontal)">
                                      <p:cBhvr>
                                        <p:cTn id="12" dur="500"/>
                                        <p:tgtEl>
                                          <p:spTgt spid="16414">
                                            <p:txEl>
                                              <p:pRg st="0" end="0"/>
                                            </p:txEl>
                                          </p:spTgt>
                                        </p:tgtEl>
                                      </p:cBhvr>
                                    </p:animEffect>
                                  </p:childTnLst>
                                  <p:subTnLst>
                                    <p:animClr clrSpc="rgb" dir="cw">
                                      <p:cBhvr override="childStyle">
                                        <p:cTn dur="1" fill="hold" display="0" masterRel="nextClick" afterEffect="1"/>
                                        <p:tgtEl>
                                          <p:spTgt spid="16414">
                                            <p:txEl>
                                              <p:pRg st="0" end="0"/>
                                            </p:txEl>
                                          </p:spTgt>
                                        </p:tgtEl>
                                        <p:attrNameLst>
                                          <p:attrName>ppt_c</p:attrName>
                                        </p:attrNameLst>
                                      </p:cBhvr>
                                      <p:to>
                                        <a:schemeClr val="accent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414">
                                            <p:txEl>
                                              <p:pRg st="1" end="1"/>
                                            </p:txEl>
                                          </p:spTgt>
                                        </p:tgtEl>
                                        <p:attrNameLst>
                                          <p:attrName>style.visibility</p:attrName>
                                        </p:attrNameLst>
                                      </p:cBhvr>
                                      <p:to>
                                        <p:strVal val="visible"/>
                                      </p:to>
                                    </p:set>
                                    <p:animEffect transition="in" filter="blinds(horizontal)">
                                      <p:cBhvr>
                                        <p:cTn id="17" dur="500"/>
                                        <p:tgtEl>
                                          <p:spTgt spid="16414">
                                            <p:txEl>
                                              <p:pRg st="1" end="1"/>
                                            </p:txEl>
                                          </p:spTgt>
                                        </p:tgtEl>
                                      </p:cBhvr>
                                    </p:animEffect>
                                  </p:childTnLst>
                                  <p:subTnLst>
                                    <p:animClr clrSpc="rgb" dir="cw">
                                      <p:cBhvr override="childStyle">
                                        <p:cTn dur="1" fill="hold" display="0" masterRel="nextClick" afterEffect="1"/>
                                        <p:tgtEl>
                                          <p:spTgt spid="16414">
                                            <p:txEl>
                                              <p:pRg st="1" end="1"/>
                                            </p:txEl>
                                          </p:spTgt>
                                        </p:tgtEl>
                                        <p:attrNameLst>
                                          <p:attrName>ppt_c</p:attrName>
                                        </p:attrNameLst>
                                      </p:cBhvr>
                                      <p:to>
                                        <a:schemeClr val="accent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414">
                                            <p:txEl>
                                              <p:pRg st="2" end="2"/>
                                            </p:txEl>
                                          </p:spTgt>
                                        </p:tgtEl>
                                        <p:attrNameLst>
                                          <p:attrName>style.visibility</p:attrName>
                                        </p:attrNameLst>
                                      </p:cBhvr>
                                      <p:to>
                                        <p:strVal val="visible"/>
                                      </p:to>
                                    </p:set>
                                    <p:animEffect transition="in" filter="blinds(horizontal)">
                                      <p:cBhvr>
                                        <p:cTn id="22" dur="500"/>
                                        <p:tgtEl>
                                          <p:spTgt spid="16414">
                                            <p:txEl>
                                              <p:pRg st="2" end="2"/>
                                            </p:txEl>
                                          </p:spTgt>
                                        </p:tgtEl>
                                      </p:cBhvr>
                                    </p:animEffect>
                                  </p:childTnLst>
                                  <p:subTnLst>
                                    <p:animClr clrSpc="rgb" dir="cw">
                                      <p:cBhvr override="childStyle">
                                        <p:cTn dur="1" fill="hold" display="0" masterRel="nextClick" afterEffect="1"/>
                                        <p:tgtEl>
                                          <p:spTgt spid="16414">
                                            <p:txEl>
                                              <p:pRg st="2" end="2"/>
                                            </p:txEl>
                                          </p:spTgt>
                                        </p:tgtEl>
                                        <p:attrNameLst>
                                          <p:attrName>ppt_c</p:attrName>
                                        </p:attrNameLst>
                                      </p:cBhvr>
                                      <p:to>
                                        <a:schemeClr val="accent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414">
                                            <p:txEl>
                                              <p:pRg st="3" end="3"/>
                                            </p:txEl>
                                          </p:spTgt>
                                        </p:tgtEl>
                                        <p:attrNameLst>
                                          <p:attrName>style.visibility</p:attrName>
                                        </p:attrNameLst>
                                      </p:cBhvr>
                                      <p:to>
                                        <p:strVal val="visible"/>
                                      </p:to>
                                    </p:set>
                                    <p:animEffect transition="in" filter="blinds(horizontal)">
                                      <p:cBhvr>
                                        <p:cTn id="27" dur="500"/>
                                        <p:tgtEl>
                                          <p:spTgt spid="16414">
                                            <p:txEl>
                                              <p:pRg st="3" end="3"/>
                                            </p:txEl>
                                          </p:spTgt>
                                        </p:tgtEl>
                                      </p:cBhvr>
                                    </p:animEffect>
                                  </p:childTnLst>
                                  <p:subTnLst>
                                    <p:animClr clrSpc="rgb" dir="cw">
                                      <p:cBhvr override="childStyle">
                                        <p:cTn dur="1" fill="hold" display="0" masterRel="nextClick" afterEffect="1"/>
                                        <p:tgtEl>
                                          <p:spTgt spid="16414">
                                            <p:txEl>
                                              <p:pRg st="3" end="3"/>
                                            </p:txEl>
                                          </p:spTgt>
                                        </p:tgtEl>
                                        <p:attrNameLst>
                                          <p:attrName>ppt_c</p:attrName>
                                        </p:attrNameLst>
                                      </p:cBhvr>
                                      <p:to>
                                        <a:schemeClr val="accent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414">
                                            <p:txEl>
                                              <p:pRg st="4" end="4"/>
                                            </p:txEl>
                                          </p:spTgt>
                                        </p:tgtEl>
                                        <p:attrNameLst>
                                          <p:attrName>style.visibility</p:attrName>
                                        </p:attrNameLst>
                                      </p:cBhvr>
                                      <p:to>
                                        <p:strVal val="visible"/>
                                      </p:to>
                                    </p:set>
                                    <p:animEffect transition="in" filter="blinds(horizontal)">
                                      <p:cBhvr>
                                        <p:cTn id="32" dur="500"/>
                                        <p:tgtEl>
                                          <p:spTgt spid="16414">
                                            <p:txEl>
                                              <p:pRg st="4" end="4"/>
                                            </p:txEl>
                                          </p:spTgt>
                                        </p:tgtEl>
                                      </p:cBhvr>
                                    </p:animEffect>
                                  </p:childTnLst>
                                  <p:subTnLst>
                                    <p:animClr clrSpc="rgb" dir="cw">
                                      <p:cBhvr override="childStyle">
                                        <p:cTn dur="1" fill="hold" display="0" masterRel="nextClick" afterEffect="1"/>
                                        <p:tgtEl>
                                          <p:spTgt spid="16414">
                                            <p:txEl>
                                              <p:pRg st="4" end="4"/>
                                            </p:txEl>
                                          </p:spTgt>
                                        </p:tgtEl>
                                        <p:attrNameLst>
                                          <p:attrName>ppt_c</p:attrName>
                                        </p:attrNameLst>
                                      </p:cBhvr>
                                      <p:to>
                                        <a:schemeClr val="accent2"/>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414">
                                            <p:txEl>
                                              <p:pRg st="5" end="5"/>
                                            </p:txEl>
                                          </p:spTgt>
                                        </p:tgtEl>
                                        <p:attrNameLst>
                                          <p:attrName>style.visibility</p:attrName>
                                        </p:attrNameLst>
                                      </p:cBhvr>
                                      <p:to>
                                        <p:strVal val="visible"/>
                                      </p:to>
                                    </p:set>
                                    <p:animEffect transition="in" filter="blinds(horizontal)">
                                      <p:cBhvr>
                                        <p:cTn id="37" dur="500"/>
                                        <p:tgtEl>
                                          <p:spTgt spid="16414">
                                            <p:txEl>
                                              <p:pRg st="5" end="5"/>
                                            </p:txEl>
                                          </p:spTgt>
                                        </p:tgtEl>
                                      </p:cBhvr>
                                    </p:animEffect>
                                  </p:childTnLst>
                                  <p:subTnLst>
                                    <p:animClr clrSpc="rgb" dir="cw">
                                      <p:cBhvr override="childStyle">
                                        <p:cTn dur="1" fill="hold" display="0" masterRel="nextClick" afterEffect="1"/>
                                        <p:tgtEl>
                                          <p:spTgt spid="16414">
                                            <p:txEl>
                                              <p:pRg st="5" end="5"/>
                                            </p:txEl>
                                          </p:spTgt>
                                        </p:tgtEl>
                                        <p:attrNameLst>
                                          <p:attrName>ppt_c</p:attrName>
                                        </p:attrNameLst>
                                      </p:cBhvr>
                                      <p:to>
                                        <a:schemeClr val="accent2"/>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16422"/>
                                        </p:tgtEl>
                                        <p:attrNameLst>
                                          <p:attrName>style.visibility</p:attrName>
                                        </p:attrNameLst>
                                      </p:cBhvr>
                                      <p:to>
                                        <p:strVal val="visible"/>
                                      </p:to>
                                    </p:set>
                                    <p:animEffect transition="in" filter="checkerboard(across)">
                                      <p:cBhvr>
                                        <p:cTn id="42" dur="500"/>
                                        <p:tgtEl>
                                          <p:spTgt spid="16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4" grpId="0" build="p" autoUpdateAnimBg="0"/>
      <p:bldP spid="1642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746125" y="2108200"/>
            <a:ext cx="7826375"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altLang="pt-BR" sz="3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Saibamos ouvir a nossa voz interior, a fim de melhor colocar em prática as leis naturais, escritas por Deus em nossa consciência. </a:t>
            </a:r>
            <a:endParaRPr kumimoji="0" lang="pt-BR" altLang="pt-BR" sz="28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24596" name="Text Box 20"/>
          <p:cNvSpPr txBox="1">
            <a:spLocks noChangeArrowheads="1"/>
          </p:cNvSpPr>
          <p:nvPr/>
        </p:nvSpPr>
        <p:spPr bwMode="auto">
          <a:xfrm>
            <a:off x="1681163" y="257175"/>
            <a:ext cx="7129462"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ct val="500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CONCLUSÃO</a:t>
            </a:r>
            <a:endParaRPr kumimoji="0" lang="pt-BR" altLang="pt-BR"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2476686"/>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4596"/>
                                        </p:tgtEl>
                                        <p:attrNameLst>
                                          <p:attrName>style.visibility</p:attrName>
                                        </p:attrNameLst>
                                      </p:cBhvr>
                                      <p:to>
                                        <p:strVal val="visible"/>
                                      </p:to>
                                    </p:set>
                                    <p:animEffect transition="in" filter="blinds(horizontal)">
                                      <p:cBhvr>
                                        <p:cTn id="7" dur="500"/>
                                        <p:tgtEl>
                                          <p:spTgt spid="245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checkerboard(across)">
                                      <p:cBhvr>
                                        <p:cTn id="12"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utoUpdateAnimBg="0"/>
      <p:bldP spid="2459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1184275" y="2022475"/>
            <a:ext cx="72009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KARDEC, A. </a:t>
            </a:r>
            <a:r>
              <a:rPr kumimoji="0" lang="pt-BR" altLang="pt-BR" sz="1800"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O Livro dos Espíritos</a:t>
            </a:r>
            <a:r>
              <a:rPr kumimoji="0" lang="pt-BR" altLang="pt-BR"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 8. ed., São Paulo, FEESP, 1995.</a:t>
            </a:r>
            <a:endParaRPr kumimoji="0" lang="pt-BR" altLang="pt-BR" sz="2000" b="0" i="0" u="none" strike="noStrike" kern="0" cap="none" spc="0" normalizeH="0" baseline="0" noProof="0" dirty="0">
              <a:ln>
                <a:noFill/>
              </a:ln>
              <a:solidFill>
                <a:sysClr val="windowText" lastClr="000000"/>
              </a:solidFill>
              <a:effectLst/>
              <a:uLnTx/>
              <a:uFillTx/>
              <a:latin typeface="Times New Roman"/>
              <a:ea typeface="+mn-ea"/>
              <a:cs typeface="+mn-cs"/>
            </a:endParaRPr>
          </a:p>
        </p:txBody>
      </p:sp>
      <p:sp>
        <p:nvSpPr>
          <p:cNvPr id="36868" name="Text Box 4"/>
          <p:cNvSpPr txBox="1">
            <a:spLocks noChangeArrowheads="1"/>
          </p:cNvSpPr>
          <p:nvPr/>
        </p:nvSpPr>
        <p:spPr bwMode="auto">
          <a:xfrm>
            <a:off x="1795463" y="228600"/>
            <a:ext cx="7129462"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ct val="5000"/>
              </a:spcAft>
              <a:buClrTx/>
              <a:buSzTx/>
              <a:buFontTx/>
              <a:buNone/>
              <a:tabLst/>
              <a:defRPr/>
            </a:pPr>
            <a:r>
              <a:rPr kumimoji="0" lang="pt-BR" altLang="pt-BR" sz="1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panose="020B0604020202020204" pitchFamily="34" charset="0"/>
                <a:ea typeface="+mn-ea"/>
                <a:cs typeface="+mn-cs"/>
              </a:rPr>
              <a:t>FONTE DE CONSULTA</a:t>
            </a:r>
          </a:p>
        </p:txBody>
      </p:sp>
    </p:spTree>
    <p:extLst>
      <p:ext uri="{BB962C8B-B14F-4D97-AF65-F5344CB8AC3E}">
        <p14:creationId xmlns:p14="http://schemas.microsoft.com/office/powerpoint/2010/main" val="2577293021"/>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blinds(horizontal)">
                                      <p:cBhvr>
                                        <p:cTn id="7" dur="500"/>
                                        <p:tgtEl>
                                          <p:spTgt spid="36868"/>
                                        </p:tgtEl>
                                      </p:cBhvr>
                                    </p:animEffect>
                                  </p:childTnLst>
                                </p:cTn>
                              </p:par>
                            </p:childTnLst>
                          </p:cTn>
                        </p:par>
                        <p:par>
                          <p:cTn id="8" fill="hold" nodeType="afterGroup">
                            <p:stCondLst>
                              <p:cond delay="500"/>
                            </p:stCondLst>
                            <p:childTnLst>
                              <p:par>
                                <p:cTn id="9" presetID="23" presetClass="entr" presetSubtype="36" fill="hold" grpId="0" nodeType="afterEffect">
                                  <p:stCondLst>
                                    <p:cond delay="3000"/>
                                  </p:stCondLst>
                                  <p:childTnLst>
                                    <p:set>
                                      <p:cBhvr>
                                        <p:cTn id="10" dur="1" fill="hold">
                                          <p:stCondLst>
                                            <p:cond delay="0"/>
                                          </p:stCondLst>
                                        </p:cTn>
                                        <p:tgtEl>
                                          <p:spTgt spid="36867"/>
                                        </p:tgtEl>
                                        <p:attrNameLst>
                                          <p:attrName>style.visibility</p:attrName>
                                        </p:attrNameLst>
                                      </p:cBhvr>
                                      <p:to>
                                        <p:strVal val="visible"/>
                                      </p:to>
                                    </p:set>
                                    <p:anim calcmode="lin" valueType="num">
                                      <p:cBhvr>
                                        <p:cTn id="11" dur="500" fill="hold"/>
                                        <p:tgtEl>
                                          <p:spTgt spid="36867"/>
                                        </p:tgtEl>
                                        <p:attrNameLst>
                                          <p:attrName>ppt_w</p:attrName>
                                        </p:attrNameLst>
                                      </p:cBhvr>
                                      <p:tavLst>
                                        <p:tav tm="0">
                                          <p:val>
                                            <p:strVal val="(6*min(max(#ppt_w*#ppt_h,.3),1)-7.4)/-.7*#ppt_w"/>
                                          </p:val>
                                        </p:tav>
                                        <p:tav tm="100000">
                                          <p:val>
                                            <p:strVal val="#ppt_w"/>
                                          </p:val>
                                        </p:tav>
                                      </p:tavLst>
                                    </p:anim>
                                    <p:anim calcmode="lin" valueType="num">
                                      <p:cBhvr>
                                        <p:cTn id="12" dur="500" fill="hold"/>
                                        <p:tgtEl>
                                          <p:spTgt spid="36867"/>
                                        </p:tgtEl>
                                        <p:attrNameLst>
                                          <p:attrName>ppt_h</p:attrName>
                                        </p:attrNameLst>
                                      </p:cBhvr>
                                      <p:tavLst>
                                        <p:tav tm="0">
                                          <p:val>
                                            <p:strVal val="(6*min(max(#ppt_w*#ppt_h,.3),1)-7.4)/-.7*#ppt_h"/>
                                          </p:val>
                                        </p:tav>
                                        <p:tav tm="100000">
                                          <p:val>
                                            <p:strVal val="#ppt_h"/>
                                          </p:val>
                                        </p:tav>
                                      </p:tavLst>
                                    </p:anim>
                                    <p:anim calcmode="lin" valueType="num">
                                      <p:cBhvr>
                                        <p:cTn id="13" dur="500" fill="hold"/>
                                        <p:tgtEl>
                                          <p:spTgt spid="36867"/>
                                        </p:tgtEl>
                                        <p:attrNameLst>
                                          <p:attrName>ppt_x</p:attrName>
                                        </p:attrNameLst>
                                      </p:cBhvr>
                                      <p:tavLst>
                                        <p:tav tm="0">
                                          <p:val>
                                            <p:fltVal val="0.5"/>
                                          </p:val>
                                        </p:tav>
                                        <p:tav tm="100000">
                                          <p:val>
                                            <p:strVal val="#ppt_x"/>
                                          </p:val>
                                        </p:tav>
                                      </p:tavLst>
                                    </p:anim>
                                    <p:anim calcmode="lin" valueType="num">
                                      <p:cBhvr>
                                        <p:cTn id="14" dur="500" fill="hold"/>
                                        <p:tgtEl>
                                          <p:spTgt spid="3686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autoUpdateAnimBg="0"/>
      <p:bldP spid="3686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0307" y="320891"/>
          <a:ext cx="7857461" cy="229906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99063">
                <a:tc>
                  <a:txBody>
                    <a:bodyPr/>
                    <a:lstStyle/>
                    <a:p>
                      <a:pPr algn="ctr"/>
                      <a:r>
                        <a:rPr lang="pt-BR" dirty="0">
                          <a:solidFill>
                            <a:srgbClr val="FFFF00"/>
                          </a:solidFill>
                        </a:rPr>
                        <a:t>III - O BEM E O MAL</a:t>
                      </a:r>
                    </a:p>
                    <a:p>
                      <a:pPr algn="just"/>
                      <a:endParaRPr lang="pt-BR" dirty="0"/>
                    </a:p>
                    <a:p>
                      <a:pPr algn="just"/>
                      <a:r>
                        <a:rPr lang="pt-BR" dirty="0"/>
                        <a:t>629.	Que definição se pode dar à moral?</a:t>
                      </a:r>
                    </a:p>
                    <a:p>
                      <a:pPr algn="just"/>
                      <a:endParaRPr lang="pt-BR" dirty="0"/>
                    </a:p>
                    <a:p>
                      <a:pPr algn="just"/>
                      <a:r>
                        <a:rPr lang="pt-BR" dirty="0">
                          <a:solidFill>
                            <a:srgbClr val="FFFF00"/>
                          </a:solidFill>
                        </a:rPr>
                        <a:t>R. A moral é a regra da boa conduta e portanto, da distinção entre o bem e o mal. Funda-se na observação da lei de Deus. O homem se conduz bem quando faz tudo tendo em vista o bem e para o bem de todos, porque então observa a lei de Deus.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60307" y="2619954"/>
          <a:ext cx="7857461" cy="179964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799647">
                <a:tc>
                  <a:txBody>
                    <a:bodyPr/>
                    <a:lstStyle/>
                    <a:p>
                      <a:pPr algn="just"/>
                      <a:endParaRPr lang="pt-BR" dirty="0">
                        <a:solidFill>
                          <a:srgbClr val="FFFF00"/>
                        </a:solidFill>
                      </a:endParaRPr>
                    </a:p>
                    <a:p>
                      <a:pPr algn="just"/>
                      <a:r>
                        <a:rPr lang="pt-BR" dirty="0">
                          <a:solidFill>
                            <a:schemeClr val="tx1"/>
                          </a:solidFill>
                        </a:rPr>
                        <a:t>630.	Como se pode distinguir o bem do mal?</a:t>
                      </a:r>
                    </a:p>
                    <a:p>
                      <a:pPr algn="just"/>
                      <a:endParaRPr lang="pt-BR" dirty="0"/>
                    </a:p>
                    <a:p>
                      <a:pPr algn="just"/>
                      <a:r>
                        <a:rPr lang="pt-BR" dirty="0">
                          <a:solidFill>
                            <a:srgbClr val="FFFF00"/>
                          </a:solidFill>
                        </a:rPr>
                        <a:t>R. O bem é tudo o que está de acordo com a lei de Deus e o mal é tudo o que dela se afasta. Assim, fazer o bem é se conformar à lei de Deus; fazer o mal é infringir essa lei.</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5" name="Tabela 4"/>
          <p:cNvGraphicFramePr>
            <a:graphicFrameLocks noGrp="1"/>
          </p:cNvGraphicFramePr>
          <p:nvPr>
            <p:extLst/>
          </p:nvPr>
        </p:nvGraphicFramePr>
        <p:xfrm>
          <a:off x="660307" y="4419601"/>
          <a:ext cx="7857461" cy="20116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11680">
                <a:tc>
                  <a:txBody>
                    <a:bodyPr/>
                    <a:lstStyle/>
                    <a:p>
                      <a:pPr algn="just"/>
                      <a:endParaRPr lang="pt-BR" dirty="0"/>
                    </a:p>
                    <a:p>
                      <a:pPr algn="just"/>
                      <a:r>
                        <a:rPr lang="pt-BR" dirty="0"/>
                        <a:t>631.	O homem tem meios para distinguir por si mesmo o bem e o mal?</a:t>
                      </a:r>
                    </a:p>
                    <a:p>
                      <a:pPr algn="just"/>
                      <a:endParaRPr lang="pt-BR" dirty="0"/>
                    </a:p>
                    <a:p>
                      <a:pPr algn="just"/>
                      <a:r>
                        <a:rPr lang="pt-BR" dirty="0">
                          <a:solidFill>
                            <a:srgbClr val="FFFF00"/>
                          </a:solidFill>
                        </a:rPr>
                        <a:t>R. Sim, quando ele crê em Deus e quando o quer saber. Deus lhe deu a inteligência para discernir um e outro.</a:t>
                      </a:r>
                    </a:p>
                    <a:p>
                      <a:pPr algn="just"/>
                      <a:endParaRPr lang="pt-BR"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5707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704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70423">
                <a:tc>
                  <a:txBody>
                    <a:bodyPr/>
                    <a:lstStyle/>
                    <a:p>
                      <a:pPr algn="just"/>
                      <a:r>
                        <a:rPr lang="pt-BR" sz="2800" dirty="0"/>
                        <a:t>632.	O homem, que é sujeito a errar, não pode enganar-se na apreciação do bem e do mal e crer que faz o bem quando em realidade está fazendo o mal?</a:t>
                      </a:r>
                    </a:p>
                    <a:p>
                      <a:pPr algn="just"/>
                      <a:endParaRPr lang="pt-BR" sz="2800" dirty="0"/>
                    </a:p>
                    <a:p>
                      <a:pPr algn="just"/>
                      <a:r>
                        <a:rPr lang="pt-BR" sz="2800" dirty="0">
                          <a:solidFill>
                            <a:srgbClr val="FFFF00"/>
                          </a:solidFill>
                        </a:rPr>
                        <a:t>R. Jesus vos disse: vede o que quereríeis que vos fizessem ou não: tudo se resume nisso. Assim não vos enganareis.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8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1" Type="http://schemas.openxmlformats.org/officeDocument/2006/relationships/image" Target="../media/image9.jpeg"/></Relationships>
</file>

<file path=ppt/theme/_rels/theme9.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Berlim">
  <a:themeElements>
    <a:clrScheme name="Berlim">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Retrospectiva">
  <a:themeElements>
    <a:clrScheme name="Retrospec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2.xml><?xml version="1.0" encoding="utf-8"?>
<a:theme xmlns:a="http://schemas.openxmlformats.org/drawingml/2006/main" name="1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TP030003299">
  <a:themeElements>
    <a:clrScheme name="BEVEL 1">
      <a:dk1>
        <a:srgbClr val="008080"/>
      </a:dk1>
      <a:lt1>
        <a:srgbClr val="DDDDDD"/>
      </a:lt1>
      <a:dk2>
        <a:srgbClr val="000000"/>
      </a:dk2>
      <a:lt2>
        <a:srgbClr val="FFFFFF"/>
      </a:lt2>
      <a:accent1>
        <a:srgbClr val="0099CC"/>
      </a:accent1>
      <a:accent2>
        <a:srgbClr val="9999FF"/>
      </a:accent2>
      <a:accent3>
        <a:srgbClr val="AAAAAA"/>
      </a:accent3>
      <a:accent4>
        <a:srgbClr val="BDBDBD"/>
      </a:accent4>
      <a:accent5>
        <a:srgbClr val="AACAE2"/>
      </a:accent5>
      <a:accent6>
        <a:srgbClr val="8A8AE7"/>
      </a:accent6>
      <a:hlink>
        <a:srgbClr val="00CCCC"/>
      </a:hlink>
      <a:folHlink>
        <a:srgbClr val="00FFCC"/>
      </a:folHlink>
    </a:clrScheme>
    <a:fontScheme name="BEVE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EVEL 1">
        <a:dk1>
          <a:srgbClr val="008080"/>
        </a:dk1>
        <a:lt1>
          <a:srgbClr val="DDDDDD"/>
        </a:lt1>
        <a:dk2>
          <a:srgbClr val="000000"/>
        </a:dk2>
        <a:lt2>
          <a:srgbClr val="FFFFFF"/>
        </a:lt2>
        <a:accent1>
          <a:srgbClr val="0099CC"/>
        </a:accent1>
        <a:accent2>
          <a:srgbClr val="9999FF"/>
        </a:accent2>
        <a:accent3>
          <a:srgbClr val="AAAAAA"/>
        </a:accent3>
        <a:accent4>
          <a:srgbClr val="BDBDBD"/>
        </a:accent4>
        <a:accent5>
          <a:srgbClr val="AACAE2"/>
        </a:accent5>
        <a:accent6>
          <a:srgbClr val="8A8AE7"/>
        </a:accent6>
        <a:hlink>
          <a:srgbClr val="00CCCC"/>
        </a:hlink>
        <a:folHlink>
          <a:srgbClr val="00FFCC"/>
        </a:folHlink>
      </a:clrScheme>
      <a:clrMap bg1="dk2" tx1="lt1" bg2="dk1" tx2="lt2" accent1="accent1" accent2="accent2" accent3="accent3" accent4="accent4" accent5="accent5" accent6="accent6" hlink="hlink" folHlink="folHlink"/>
    </a:extraClrScheme>
    <a:extraClrScheme>
      <a:clrScheme name="BEVEL 2">
        <a:dk1>
          <a:srgbClr val="000000"/>
        </a:dk1>
        <a:lt1>
          <a:srgbClr val="FFFFFF"/>
        </a:lt1>
        <a:dk2>
          <a:srgbClr val="000080"/>
        </a:dk2>
        <a:lt2>
          <a:srgbClr val="3366CC"/>
        </a:lt2>
        <a:accent1>
          <a:srgbClr val="9999FF"/>
        </a:accent1>
        <a:accent2>
          <a:srgbClr val="7F00FF"/>
        </a:accent2>
        <a:accent3>
          <a:srgbClr val="FFFFFF"/>
        </a:accent3>
        <a:accent4>
          <a:srgbClr val="000000"/>
        </a:accent4>
        <a:accent5>
          <a:srgbClr val="CACAFF"/>
        </a:accent5>
        <a:accent6>
          <a:srgbClr val="7200E7"/>
        </a:accent6>
        <a:hlink>
          <a:srgbClr val="0099FF"/>
        </a:hlink>
        <a:folHlink>
          <a:srgbClr val="CCECFF"/>
        </a:folHlink>
      </a:clrScheme>
      <a:clrMap bg1="lt1" tx1="dk1" bg2="lt2" tx2="dk2" accent1="accent1" accent2="accent2" accent3="accent3" accent4="accent4" accent5="accent5" accent6="accent6" hlink="hlink" folHlink="folHlink"/>
    </a:extraClrScheme>
    <a:extraClrScheme>
      <a:clrScheme name="BEVEL 3">
        <a:dk1>
          <a:srgbClr val="000000"/>
        </a:dk1>
        <a:lt1>
          <a:srgbClr val="FFFFFF"/>
        </a:lt1>
        <a:dk2>
          <a:srgbClr val="000000"/>
        </a:dk2>
        <a:lt2>
          <a:srgbClr val="777777"/>
        </a:lt2>
        <a:accent1>
          <a:srgbClr val="CBCBCB"/>
        </a:accent1>
        <a:accent2>
          <a:srgbClr val="DDDDDD"/>
        </a:accent2>
        <a:accent3>
          <a:srgbClr val="FFFFFF"/>
        </a:accent3>
        <a:accent4>
          <a:srgbClr val="000000"/>
        </a:accent4>
        <a:accent5>
          <a:srgbClr val="E2E2E2"/>
        </a:accent5>
        <a:accent6>
          <a:srgbClr val="C8C8C8"/>
        </a:accent6>
        <a:hlink>
          <a:srgbClr val="B2B2B2"/>
        </a:hlink>
        <a:folHlink>
          <a:srgbClr val="969696"/>
        </a:folHlink>
      </a:clrScheme>
      <a:clrMap bg1="lt1" tx1="dk1" bg2="lt2" tx2="dk2" accent1="accent1" accent2="accent2" accent3="accent3" accent4="accent4" accent5="accent5" accent6="accent6" hlink="hlink" folHlink="folHlink"/>
    </a:extraClrScheme>
    <a:extraClrScheme>
      <a:clrScheme name="BEVEL 4">
        <a:dk1>
          <a:srgbClr val="003399"/>
        </a:dk1>
        <a:lt1>
          <a:srgbClr val="DDDDDD"/>
        </a:lt1>
        <a:dk2>
          <a:srgbClr val="000000"/>
        </a:dk2>
        <a:lt2>
          <a:srgbClr val="FFFFFF"/>
        </a:lt2>
        <a:accent1>
          <a:srgbClr val="CC00FF"/>
        </a:accent1>
        <a:accent2>
          <a:srgbClr val="00CCCC"/>
        </a:accent2>
        <a:accent3>
          <a:srgbClr val="AAAAAA"/>
        </a:accent3>
        <a:accent4>
          <a:srgbClr val="BDBDBD"/>
        </a:accent4>
        <a:accent5>
          <a:srgbClr val="E2AAFF"/>
        </a:accent5>
        <a:accent6>
          <a:srgbClr val="00B9B9"/>
        </a:accent6>
        <a:hlink>
          <a:srgbClr val="0000FF"/>
        </a:hlink>
        <a:folHlink>
          <a:srgbClr val="6699FF"/>
        </a:folHlink>
      </a:clrScheme>
      <a:clrMap bg1="dk2" tx1="lt1" bg2="dk1" tx2="lt2" accent1="accent1" accent2="accent2" accent3="accent3" accent4="accent4" accent5="accent5" accent6="accent6" hlink="hlink" folHlink="folHlink"/>
    </a:extraClrScheme>
    <a:extraClrScheme>
      <a:clrScheme name="BEVEL 5">
        <a:dk1>
          <a:srgbClr val="660033"/>
        </a:dk1>
        <a:lt1>
          <a:srgbClr val="DDDDDD"/>
        </a:lt1>
        <a:dk2>
          <a:srgbClr val="000000"/>
        </a:dk2>
        <a:lt2>
          <a:srgbClr val="FFFFFF"/>
        </a:lt2>
        <a:accent1>
          <a:srgbClr val="FF99CC"/>
        </a:accent1>
        <a:accent2>
          <a:srgbClr val="9999FF"/>
        </a:accent2>
        <a:accent3>
          <a:srgbClr val="AAAAAA"/>
        </a:accent3>
        <a:accent4>
          <a:srgbClr val="BDBDBD"/>
        </a:accent4>
        <a:accent5>
          <a:srgbClr val="FFCAE2"/>
        </a:accent5>
        <a:accent6>
          <a:srgbClr val="8A8AE7"/>
        </a:accent6>
        <a:hlink>
          <a:srgbClr val="D60093"/>
        </a:hlink>
        <a:folHlink>
          <a:srgbClr val="FF9966"/>
        </a:folHlink>
      </a:clrScheme>
      <a:clrMap bg1="dk2" tx1="lt1" bg2="dk1" tx2="lt2" accent1="accent1" accent2="accent2" accent3="accent3" accent4="accent4" accent5="accent5" accent6="accent6" hlink="hlink" folHlink="folHlink"/>
    </a:extraClrScheme>
    <a:extraClrScheme>
      <a:clrScheme name="BEVEL 6">
        <a:dk1>
          <a:srgbClr val="000000"/>
        </a:dk1>
        <a:lt1>
          <a:srgbClr val="FFFFFF"/>
        </a:lt1>
        <a:dk2>
          <a:srgbClr val="663300"/>
        </a:dk2>
        <a:lt2>
          <a:srgbClr val="CC9900"/>
        </a:lt2>
        <a:accent1>
          <a:srgbClr val="FF9933"/>
        </a:accent1>
        <a:accent2>
          <a:srgbClr val="FF5050"/>
        </a:accent2>
        <a:accent3>
          <a:srgbClr val="FFFFFF"/>
        </a:accent3>
        <a:accent4>
          <a:srgbClr val="000000"/>
        </a:accent4>
        <a:accent5>
          <a:srgbClr val="FFCAAD"/>
        </a:accent5>
        <a:accent6>
          <a:srgbClr val="E74848"/>
        </a:accent6>
        <a:hlink>
          <a:srgbClr val="FFCC99"/>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Tema do Office">
  <a:themeElements>
    <a:clrScheme name="Tema do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Tema do Office">
      <a:majorFont>
        <a:latin typeface="Calibri"/>
        <a:ea typeface=""/>
        <a:cs typeface=""/>
      </a:majorFont>
      <a:minorFont>
        <a:latin typeface="Calibri"/>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800" b="0" i="0" u="none" strike="noStrike" cap="none" normalizeH="0" baseline="0" smtClean="0">
            <a:ln>
              <a:noFill/>
            </a:ln>
            <a:solidFill>
              <a:schemeClr val="tx1"/>
            </a:solidFill>
            <a:effectLst/>
            <a:latin typeface="Arial" charset="0"/>
          </a:defRPr>
        </a:defPPr>
      </a:lstStyle>
    </a:lnDef>
  </a:objectDefaults>
  <a:extraClrSchemeLst>
    <a:extraClrScheme>
      <a:clrScheme name="Tema do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Personalizada 1">
      <a:majorFont>
        <a:latin typeface="Arial Narrow"/>
        <a:ea typeface=""/>
        <a:cs typeface=""/>
      </a:majorFont>
      <a:minorFont>
        <a:latin typeface="Arial Narrow"/>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pt-BR" altLang="pt-BR" sz="18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pt-BR" altLang="pt-BR" sz="18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erlim">
  <a:themeElements>
    <a:clrScheme name="Berlim">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erlim">
  <a:themeElements>
    <a:clrScheme name="Berlim">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0.xml><?xml version="1.0" encoding="utf-8"?>
<a:theme xmlns:a="http://schemas.openxmlformats.org/drawingml/2006/main" name="Nuvens">
  <a:themeElements>
    <a:clrScheme name="Nuven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Nuvens">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uven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Nuven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Nuven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Nuven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Nuven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Nuven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Nuven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Nuven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Nuven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Lápis de cera">
  <a:themeElements>
    <a:clrScheme name="Lápis de cera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Lápis de cera">
      <a:majorFont>
        <a:latin typeface="Comic Sans MS"/>
        <a:ea typeface=""/>
        <a:cs typeface=""/>
      </a:majorFont>
      <a:minorFont>
        <a:latin typeface="Comic Sans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ápis de cera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Lápis de cera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Lápis de cera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Lápis de cera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Lápis de cera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Lápis de cera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Lápis de cera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Lápis de cera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Berlim">
  <a:themeElements>
    <a:clrScheme name="Berlim">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4.xml><?xml version="1.0" encoding="utf-8"?>
<a:theme xmlns:a="http://schemas.openxmlformats.org/drawingml/2006/main" name="5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Estrutura padrão">
  <a:themeElements>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Fluxo">
  <a:themeElements>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pt-BR" altLang="pt-BR" sz="18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pt-BR" altLang="pt-BR" sz="18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olstício">
  <a:themeElements>
    <a:clrScheme name="Solstí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í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í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Override1.xml><?xml version="1.0" encoding="utf-8"?>
<a:themeOverride xmlns:a="http://schemas.openxmlformats.org/drawingml/2006/main">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61</TotalTime>
  <Words>16870</Words>
  <Application>Microsoft Office PowerPoint</Application>
  <PresentationFormat>Apresentação na tela (4:3)</PresentationFormat>
  <Paragraphs>1671</Paragraphs>
  <Slides>348</Slides>
  <Notes>77</Notes>
  <HiddenSlides>0</HiddenSlides>
  <MMClips>1</MMClips>
  <ScaleCrop>false</ScaleCrop>
  <HeadingPairs>
    <vt:vector size="8" baseType="variant">
      <vt:variant>
        <vt:lpstr>Fontes usadas</vt:lpstr>
      </vt:variant>
      <vt:variant>
        <vt:i4>28</vt:i4>
      </vt:variant>
      <vt:variant>
        <vt:lpstr>Tema</vt:lpstr>
      </vt:variant>
      <vt:variant>
        <vt:i4>21</vt:i4>
      </vt:variant>
      <vt:variant>
        <vt:lpstr>Servidores OLE inseridos</vt:lpstr>
      </vt:variant>
      <vt:variant>
        <vt:i4>4</vt:i4>
      </vt:variant>
      <vt:variant>
        <vt:lpstr>Títulos de slides</vt:lpstr>
      </vt:variant>
      <vt:variant>
        <vt:i4>348</vt:i4>
      </vt:variant>
    </vt:vector>
  </HeadingPairs>
  <TitlesOfParts>
    <vt:vector size="401" baseType="lpstr">
      <vt:lpstr>Batang</vt:lpstr>
      <vt:lpstr>ＭＳ Ｐゴシック</vt:lpstr>
      <vt:lpstr>Andalus</vt:lpstr>
      <vt:lpstr>Arial</vt:lpstr>
      <vt:lpstr>Arial Black</vt:lpstr>
      <vt:lpstr>Arial Narrow</vt:lpstr>
      <vt:lpstr>Arial Rounded MT Bold</vt:lpstr>
      <vt:lpstr>Brush Script MT</vt:lpstr>
      <vt:lpstr>Calibri</vt:lpstr>
      <vt:lpstr>Calibri Light</vt:lpstr>
      <vt:lpstr>Century Gothic</vt:lpstr>
      <vt:lpstr>Comic Sans MS</vt:lpstr>
      <vt:lpstr>Constantia</vt:lpstr>
      <vt:lpstr>Franklin Gothic Book</vt:lpstr>
      <vt:lpstr>Franklin Gothic Medium</vt:lpstr>
      <vt:lpstr>Garamond</vt:lpstr>
      <vt:lpstr>Gill Sans MT</vt:lpstr>
      <vt:lpstr>Impact</vt:lpstr>
      <vt:lpstr>Monotype Corsiva</vt:lpstr>
      <vt:lpstr>Rockwell</vt:lpstr>
      <vt:lpstr>Tahoma</vt:lpstr>
      <vt:lpstr>Times New Roman</vt:lpstr>
      <vt:lpstr>Trebuchet MS</vt:lpstr>
      <vt:lpstr>Tunga</vt:lpstr>
      <vt:lpstr>Verdana</vt:lpstr>
      <vt:lpstr>Wingdings</vt:lpstr>
      <vt:lpstr>Wingdings 2</vt:lpstr>
      <vt:lpstr>Wingdings 3</vt:lpstr>
      <vt:lpstr>Berlim</vt:lpstr>
      <vt:lpstr>2_Berlim</vt:lpstr>
      <vt:lpstr>3_Berlim</vt:lpstr>
      <vt:lpstr>5_Órbita</vt:lpstr>
      <vt:lpstr>2_Estrutura padrão</vt:lpstr>
      <vt:lpstr>6_Fluxo</vt:lpstr>
      <vt:lpstr>Generic</vt:lpstr>
      <vt:lpstr>Solstício</vt:lpstr>
      <vt:lpstr>BlackTie</vt:lpstr>
      <vt:lpstr>7_Office Theme</vt:lpstr>
      <vt:lpstr>Retrospectiva</vt:lpstr>
      <vt:lpstr>1_Órbita</vt:lpstr>
      <vt:lpstr>5_TP030003299</vt:lpstr>
      <vt:lpstr>3_Tema do Office</vt:lpstr>
      <vt:lpstr>4_Tema do Office</vt:lpstr>
      <vt:lpstr>1_Generic</vt:lpstr>
      <vt:lpstr>4_Berlim</vt:lpstr>
      <vt:lpstr>Office Theme</vt:lpstr>
      <vt:lpstr>Design padrão</vt:lpstr>
      <vt:lpstr>Nuvens</vt:lpstr>
      <vt:lpstr>Lápis de cera</vt:lpstr>
      <vt:lpstr>Clip</vt:lpstr>
      <vt:lpstr>Imagen</vt:lpstr>
      <vt:lpstr>Imagem de bitmap</vt:lpstr>
      <vt:lpstr>Microsoft ClipArt Gallery</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lei de Conservação</vt:lpstr>
      <vt:lpstr>Apresentação do PowerPoint</vt:lpstr>
      <vt:lpstr>Apresentação do PowerPoint</vt:lpstr>
      <vt:lpstr>Apresentação do PowerPoint</vt:lpstr>
      <vt:lpstr>VAMOS ACORDAR O HOMEM DE BEM?</vt:lpstr>
      <vt:lpstr>VAMOS ACORDAR O HOMEM DE BEM?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Relação do Homem com  A Divindade através da adoração e o desenvolvimento das potencialidades Espirituais  do SER HUMANO pela adoração.</vt:lpstr>
      <vt:lpstr>Apresentação do PowerPoint</vt:lpstr>
      <vt:lpstr>Apresentação do PowerPoint</vt:lpstr>
      <vt:lpstr>Apresentação do PowerPoint</vt:lpstr>
      <vt:lpstr>Apresentação do PowerPoint</vt:lpstr>
      <vt:lpstr>Maiores Religiões do Mundo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2. Importância da Prece </vt:lpstr>
      <vt:lpstr> 3. A Maneira correta de orar, segundo o entendimento Espírita.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4. Tipos de Prece </vt:lpstr>
      <vt:lpstr>Apresentação do PowerPoint</vt:lpstr>
      <vt:lpstr>Apresentação do PowerPoint</vt:lpstr>
      <vt:lpstr>2 - Horizontal</vt:lpstr>
      <vt:lpstr>3 - Descendente</vt:lpstr>
      <vt:lpstr>RESUMINDO...</vt:lpstr>
      <vt:lpstr>Apresentação do PowerPoint</vt:lpstr>
      <vt:lpstr>  5. Importância da Prece numa reunião mediúnica.  </vt:lpstr>
      <vt:lpstr>Apresentação do PowerPoint</vt:lpstr>
      <vt:lpstr> b) A Prece durante a reunião mediúnica </vt:lpstr>
      <vt:lpstr>Apresentação do PowerPoint</vt:lpstr>
      <vt:lpstr>Apresentação do PowerPoint</vt:lpstr>
      <vt:lpstr>CULTO DO  EVANGELHO  NO LAR</vt:lpstr>
      <vt:lpstr>Apresentação do PowerPoint</vt:lpstr>
      <vt:lpstr>Apresentação do PowerPoint</vt:lpstr>
      <vt:lpstr>Apresentação do PowerPoint</vt:lpstr>
      <vt:lpstr> QUAL A MELHOR ESCOLA ? </vt:lpstr>
      <vt:lpstr>CULTO CRISTÃO NO LAR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Nelson Mendes</dc:creator>
  <cp:lastModifiedBy>Nelson Mendes</cp:lastModifiedBy>
  <cp:revision>14</cp:revision>
  <dcterms:created xsi:type="dcterms:W3CDTF">2017-02-07T01:26:28Z</dcterms:created>
  <dcterms:modified xsi:type="dcterms:W3CDTF">2017-09-19T15:14:08Z</dcterms:modified>
</cp:coreProperties>
</file>